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19"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311" r:id="rId36"/>
    <p:sldId id="312" r:id="rId37"/>
    <p:sldId id="313" r:id="rId38"/>
    <p:sldId id="314" r:id="rId39"/>
    <p:sldId id="315" r:id="rId40"/>
    <p:sldId id="316" r:id="rId41"/>
    <p:sldId id="317"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7" r:id="rId58"/>
    <p:sldId id="308" r:id="rId59"/>
    <p:sldId id="306" r:id="rId60"/>
    <p:sldId id="309" r:id="rId61"/>
    <p:sldId id="310" r:id="rId62"/>
    <p:sldId id="318" r:id="rId6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Светлый стиль 3 — акцент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2C7E47-E78C-425E-A0AB-D249FFDEF81B}"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AF625CC0-D68B-4011-849C-F7CC1B278B6C}">
      <dgm:prSet/>
      <dgm:spPr/>
      <dgm:t>
        <a:bodyPr/>
        <a:lstStyle/>
        <a:p>
          <a:r>
            <a:rPr lang="en-US"/>
            <a:t>Bu arada ikitəkərli elektrik nəqliyyat vasitələrinin  tətbiqində ABŞ -ın təcrübəsi və araşdırmaları maraq kəsb edir.</a:t>
          </a:r>
        </a:p>
      </dgm:t>
    </dgm:pt>
    <dgm:pt modelId="{EA496B69-F222-4E05-821E-A55F23EA1E56}" type="parTrans" cxnId="{5756CCAA-706B-4DDC-88CE-21B2DEDB1BB8}">
      <dgm:prSet/>
      <dgm:spPr/>
      <dgm:t>
        <a:bodyPr/>
        <a:lstStyle/>
        <a:p>
          <a:endParaRPr lang="en-US"/>
        </a:p>
      </dgm:t>
    </dgm:pt>
    <dgm:pt modelId="{E4C2FD8A-D50F-45D5-A702-8ACBB3B9F8A4}" type="sibTrans" cxnId="{5756CCAA-706B-4DDC-88CE-21B2DEDB1BB8}">
      <dgm:prSet/>
      <dgm:spPr/>
      <dgm:t>
        <a:bodyPr/>
        <a:lstStyle/>
        <a:p>
          <a:endParaRPr lang="en-US"/>
        </a:p>
      </dgm:t>
    </dgm:pt>
    <dgm:pt modelId="{825F0B83-1794-4A04-A1DF-260A698F49E9}">
      <dgm:prSet/>
      <dgm:spPr/>
      <dgm:t>
        <a:bodyPr/>
        <a:lstStyle/>
        <a:p>
          <a:r>
            <a:rPr lang="en-US"/>
            <a:t>2016-cı ildə iri şəhərlərdə iki böyük paylaşma sistemi istifadəyə verildi:Oregon ştatının Portland şəhərində ikitəkərli elektrik nəqliyyat vasitələrinin icarəsi - şerinqi və Kaliforniya ştatın Los Angeles şəhərində metro ikitəkərli elektrik nəqliyyat vasitələrinin paylaşımları.</a:t>
          </a:r>
        </a:p>
      </dgm:t>
    </dgm:pt>
    <dgm:pt modelId="{BC76E690-C48E-4FDF-8F31-4F8A1D989A34}" type="parTrans" cxnId="{F704BCE4-0679-4E42-B3D0-FCF89A9005BF}">
      <dgm:prSet/>
      <dgm:spPr/>
      <dgm:t>
        <a:bodyPr/>
        <a:lstStyle/>
        <a:p>
          <a:endParaRPr lang="en-US"/>
        </a:p>
      </dgm:t>
    </dgm:pt>
    <dgm:pt modelId="{D2C4F5DC-E2B3-43D9-BA26-D05CE6A7C690}" type="sibTrans" cxnId="{F704BCE4-0679-4E42-B3D0-FCF89A9005BF}">
      <dgm:prSet/>
      <dgm:spPr/>
      <dgm:t>
        <a:bodyPr/>
        <a:lstStyle/>
        <a:p>
          <a:endParaRPr lang="en-US"/>
        </a:p>
      </dgm:t>
    </dgm:pt>
    <dgm:pt modelId="{CFE1B997-2CF2-47A5-895C-8A4BAF8DECFD}">
      <dgm:prSet/>
      <dgm:spPr/>
      <dgm:t>
        <a:bodyPr/>
        <a:lstStyle/>
        <a:p>
          <a:r>
            <a:rPr lang="en-US"/>
            <a:t>Gəlir səviyyəsindən asılı olmayaraq ölkə daxilində ikitəkərli elektrik nəqliyyat vasitələrinin idarə edilməsi hər kəs üçün əlçatan edən proqramların işə salınması nəzərdə tutulurdu.</a:t>
          </a:r>
        </a:p>
      </dgm:t>
    </dgm:pt>
    <dgm:pt modelId="{B2842890-CD6F-4E6E-B95B-46E698EE3CCC}" type="parTrans" cxnId="{4B56429D-AEB1-403E-BBAB-97EF62046760}">
      <dgm:prSet/>
      <dgm:spPr/>
      <dgm:t>
        <a:bodyPr/>
        <a:lstStyle/>
        <a:p>
          <a:endParaRPr lang="en-US"/>
        </a:p>
      </dgm:t>
    </dgm:pt>
    <dgm:pt modelId="{E4C358EE-8A09-4A77-8FC5-D3982AA91E78}" type="sibTrans" cxnId="{4B56429D-AEB1-403E-BBAB-97EF62046760}">
      <dgm:prSet/>
      <dgm:spPr/>
      <dgm:t>
        <a:bodyPr/>
        <a:lstStyle/>
        <a:p>
          <a:endParaRPr lang="en-US"/>
        </a:p>
      </dgm:t>
    </dgm:pt>
    <dgm:pt modelId="{091CB05A-2754-47FB-80AD-9473A808101D}" type="pres">
      <dgm:prSet presAssocID="{242C7E47-E78C-425E-A0AB-D249FFDEF81B}" presName="vert0" presStyleCnt="0">
        <dgm:presLayoutVars>
          <dgm:dir/>
          <dgm:animOne val="branch"/>
          <dgm:animLvl val="lvl"/>
        </dgm:presLayoutVars>
      </dgm:prSet>
      <dgm:spPr/>
    </dgm:pt>
    <dgm:pt modelId="{88AD9B8A-FF96-4E60-A04C-B6CC0D890CA2}" type="pres">
      <dgm:prSet presAssocID="{AF625CC0-D68B-4011-849C-F7CC1B278B6C}" presName="thickLine" presStyleLbl="alignNode1" presStyleIdx="0" presStyleCnt="3"/>
      <dgm:spPr/>
    </dgm:pt>
    <dgm:pt modelId="{F5C87969-449A-4255-816A-3CF30A33F788}" type="pres">
      <dgm:prSet presAssocID="{AF625CC0-D68B-4011-849C-F7CC1B278B6C}" presName="horz1" presStyleCnt="0"/>
      <dgm:spPr/>
    </dgm:pt>
    <dgm:pt modelId="{5FF2660B-0143-43A3-B275-8116394D7605}" type="pres">
      <dgm:prSet presAssocID="{AF625CC0-D68B-4011-849C-F7CC1B278B6C}" presName="tx1" presStyleLbl="revTx" presStyleIdx="0" presStyleCnt="3"/>
      <dgm:spPr/>
    </dgm:pt>
    <dgm:pt modelId="{3BD4E669-AB56-40A0-AA4A-3547121E6B6B}" type="pres">
      <dgm:prSet presAssocID="{AF625CC0-D68B-4011-849C-F7CC1B278B6C}" presName="vert1" presStyleCnt="0"/>
      <dgm:spPr/>
    </dgm:pt>
    <dgm:pt modelId="{1C188BB9-BB33-495E-AB63-3555A799BC3C}" type="pres">
      <dgm:prSet presAssocID="{825F0B83-1794-4A04-A1DF-260A698F49E9}" presName="thickLine" presStyleLbl="alignNode1" presStyleIdx="1" presStyleCnt="3"/>
      <dgm:spPr/>
    </dgm:pt>
    <dgm:pt modelId="{B4A767E0-19A1-4663-8AAC-F35431E8D54C}" type="pres">
      <dgm:prSet presAssocID="{825F0B83-1794-4A04-A1DF-260A698F49E9}" presName="horz1" presStyleCnt="0"/>
      <dgm:spPr/>
    </dgm:pt>
    <dgm:pt modelId="{86DAB983-E47E-4F21-84FC-624B42E9245F}" type="pres">
      <dgm:prSet presAssocID="{825F0B83-1794-4A04-A1DF-260A698F49E9}" presName="tx1" presStyleLbl="revTx" presStyleIdx="1" presStyleCnt="3"/>
      <dgm:spPr/>
    </dgm:pt>
    <dgm:pt modelId="{DB0BEBA1-9758-4A73-8C6C-5B4E38831BE9}" type="pres">
      <dgm:prSet presAssocID="{825F0B83-1794-4A04-A1DF-260A698F49E9}" presName="vert1" presStyleCnt="0"/>
      <dgm:spPr/>
    </dgm:pt>
    <dgm:pt modelId="{E5F07619-D950-4580-97F3-5448880224C5}" type="pres">
      <dgm:prSet presAssocID="{CFE1B997-2CF2-47A5-895C-8A4BAF8DECFD}" presName="thickLine" presStyleLbl="alignNode1" presStyleIdx="2" presStyleCnt="3"/>
      <dgm:spPr/>
    </dgm:pt>
    <dgm:pt modelId="{0D25C8D1-499A-4765-8DB4-D2CE8448394A}" type="pres">
      <dgm:prSet presAssocID="{CFE1B997-2CF2-47A5-895C-8A4BAF8DECFD}" presName="horz1" presStyleCnt="0"/>
      <dgm:spPr/>
    </dgm:pt>
    <dgm:pt modelId="{71AFE499-1407-494B-9C20-5A3017347E34}" type="pres">
      <dgm:prSet presAssocID="{CFE1B997-2CF2-47A5-895C-8A4BAF8DECFD}" presName="tx1" presStyleLbl="revTx" presStyleIdx="2" presStyleCnt="3"/>
      <dgm:spPr/>
    </dgm:pt>
    <dgm:pt modelId="{5FA7BDFD-18ED-4E63-BEBA-67B1FF16FBCC}" type="pres">
      <dgm:prSet presAssocID="{CFE1B997-2CF2-47A5-895C-8A4BAF8DECFD}" presName="vert1" presStyleCnt="0"/>
      <dgm:spPr/>
    </dgm:pt>
  </dgm:ptLst>
  <dgm:cxnLst>
    <dgm:cxn modelId="{4E00B601-4B3D-4B6C-8FD7-602E12909FD6}" type="presOf" srcId="{825F0B83-1794-4A04-A1DF-260A698F49E9}" destId="{86DAB983-E47E-4F21-84FC-624B42E9245F}" srcOrd="0" destOrd="0" presId="urn:microsoft.com/office/officeart/2008/layout/LinedList"/>
    <dgm:cxn modelId="{C879DC29-8A16-4071-B619-7DB37E200146}" type="presOf" srcId="{CFE1B997-2CF2-47A5-895C-8A4BAF8DECFD}" destId="{71AFE499-1407-494B-9C20-5A3017347E34}" srcOrd="0" destOrd="0" presId="urn:microsoft.com/office/officeart/2008/layout/LinedList"/>
    <dgm:cxn modelId="{9905D37E-A154-4BB7-BBF5-CC85026CB4ED}" type="presOf" srcId="{AF625CC0-D68B-4011-849C-F7CC1B278B6C}" destId="{5FF2660B-0143-43A3-B275-8116394D7605}" srcOrd="0" destOrd="0" presId="urn:microsoft.com/office/officeart/2008/layout/LinedList"/>
    <dgm:cxn modelId="{4B56429D-AEB1-403E-BBAB-97EF62046760}" srcId="{242C7E47-E78C-425E-A0AB-D249FFDEF81B}" destId="{CFE1B997-2CF2-47A5-895C-8A4BAF8DECFD}" srcOrd="2" destOrd="0" parTransId="{B2842890-CD6F-4E6E-B95B-46E698EE3CCC}" sibTransId="{E4C358EE-8A09-4A77-8FC5-D3982AA91E78}"/>
    <dgm:cxn modelId="{5756CCAA-706B-4DDC-88CE-21B2DEDB1BB8}" srcId="{242C7E47-E78C-425E-A0AB-D249FFDEF81B}" destId="{AF625CC0-D68B-4011-849C-F7CC1B278B6C}" srcOrd="0" destOrd="0" parTransId="{EA496B69-F222-4E05-821E-A55F23EA1E56}" sibTransId="{E4C2FD8A-D50F-45D5-A702-8ACBB3B9F8A4}"/>
    <dgm:cxn modelId="{7F0A40D4-019A-4D2D-A246-F397057494AE}" type="presOf" srcId="{242C7E47-E78C-425E-A0AB-D249FFDEF81B}" destId="{091CB05A-2754-47FB-80AD-9473A808101D}" srcOrd="0" destOrd="0" presId="urn:microsoft.com/office/officeart/2008/layout/LinedList"/>
    <dgm:cxn modelId="{F704BCE4-0679-4E42-B3D0-FCF89A9005BF}" srcId="{242C7E47-E78C-425E-A0AB-D249FFDEF81B}" destId="{825F0B83-1794-4A04-A1DF-260A698F49E9}" srcOrd="1" destOrd="0" parTransId="{BC76E690-C48E-4FDF-8F31-4F8A1D989A34}" sibTransId="{D2C4F5DC-E2B3-43D9-BA26-D05CE6A7C690}"/>
    <dgm:cxn modelId="{1D605869-AF2A-4210-88CE-78FD89DD0266}" type="presParOf" srcId="{091CB05A-2754-47FB-80AD-9473A808101D}" destId="{88AD9B8A-FF96-4E60-A04C-B6CC0D890CA2}" srcOrd="0" destOrd="0" presId="urn:microsoft.com/office/officeart/2008/layout/LinedList"/>
    <dgm:cxn modelId="{B33CA20F-40AF-4487-A003-D778FF2EE9B3}" type="presParOf" srcId="{091CB05A-2754-47FB-80AD-9473A808101D}" destId="{F5C87969-449A-4255-816A-3CF30A33F788}" srcOrd="1" destOrd="0" presId="urn:microsoft.com/office/officeart/2008/layout/LinedList"/>
    <dgm:cxn modelId="{225B59EF-00B7-41FE-87AD-3025F19907A4}" type="presParOf" srcId="{F5C87969-449A-4255-816A-3CF30A33F788}" destId="{5FF2660B-0143-43A3-B275-8116394D7605}" srcOrd="0" destOrd="0" presId="urn:microsoft.com/office/officeart/2008/layout/LinedList"/>
    <dgm:cxn modelId="{09F6BB5E-283E-40AA-8EE9-6D93C176A1B7}" type="presParOf" srcId="{F5C87969-449A-4255-816A-3CF30A33F788}" destId="{3BD4E669-AB56-40A0-AA4A-3547121E6B6B}" srcOrd="1" destOrd="0" presId="urn:microsoft.com/office/officeart/2008/layout/LinedList"/>
    <dgm:cxn modelId="{095007BD-3555-4DA3-B545-CD81260D4FE1}" type="presParOf" srcId="{091CB05A-2754-47FB-80AD-9473A808101D}" destId="{1C188BB9-BB33-495E-AB63-3555A799BC3C}" srcOrd="2" destOrd="0" presId="urn:microsoft.com/office/officeart/2008/layout/LinedList"/>
    <dgm:cxn modelId="{EA391EB0-BA80-4171-8774-7B10523FB8DB}" type="presParOf" srcId="{091CB05A-2754-47FB-80AD-9473A808101D}" destId="{B4A767E0-19A1-4663-8AAC-F35431E8D54C}" srcOrd="3" destOrd="0" presId="urn:microsoft.com/office/officeart/2008/layout/LinedList"/>
    <dgm:cxn modelId="{597EE24D-8F75-448F-AC69-1A56A5D5D907}" type="presParOf" srcId="{B4A767E0-19A1-4663-8AAC-F35431E8D54C}" destId="{86DAB983-E47E-4F21-84FC-624B42E9245F}" srcOrd="0" destOrd="0" presId="urn:microsoft.com/office/officeart/2008/layout/LinedList"/>
    <dgm:cxn modelId="{18B62DFF-4ACC-428D-8517-34B00B7E9F4D}" type="presParOf" srcId="{B4A767E0-19A1-4663-8AAC-F35431E8D54C}" destId="{DB0BEBA1-9758-4A73-8C6C-5B4E38831BE9}" srcOrd="1" destOrd="0" presId="urn:microsoft.com/office/officeart/2008/layout/LinedList"/>
    <dgm:cxn modelId="{A87070E1-7718-4E33-B3DC-3FD13BFDE25D}" type="presParOf" srcId="{091CB05A-2754-47FB-80AD-9473A808101D}" destId="{E5F07619-D950-4580-97F3-5448880224C5}" srcOrd="4" destOrd="0" presId="urn:microsoft.com/office/officeart/2008/layout/LinedList"/>
    <dgm:cxn modelId="{AE5CCA11-963F-4766-AA5F-68A9E2592B0D}" type="presParOf" srcId="{091CB05A-2754-47FB-80AD-9473A808101D}" destId="{0D25C8D1-499A-4765-8DB4-D2CE8448394A}" srcOrd="5" destOrd="0" presId="urn:microsoft.com/office/officeart/2008/layout/LinedList"/>
    <dgm:cxn modelId="{0BAAEC6A-6D29-4DB2-BF30-7125F4FF1603}" type="presParOf" srcId="{0D25C8D1-499A-4765-8DB4-D2CE8448394A}" destId="{71AFE499-1407-494B-9C20-5A3017347E34}" srcOrd="0" destOrd="0" presId="urn:microsoft.com/office/officeart/2008/layout/LinedList"/>
    <dgm:cxn modelId="{128A9973-FBCF-44BF-AC16-C90A3E59A423}" type="presParOf" srcId="{0D25C8D1-499A-4765-8DB4-D2CE8448394A}" destId="{5FA7BDFD-18ED-4E63-BEBA-67B1FF16FBCC}"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C56BE5D-CA89-416D-9745-FBADA7D01468}"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25D8F49B-B171-4182-8068-F4544B293D9A}">
      <dgm:prSet/>
      <dgm:spPr/>
      <dgm:t>
        <a:bodyPr/>
        <a:lstStyle/>
        <a:p>
          <a:r>
            <a:rPr lang="en-US"/>
            <a:t>Beləliklə, sorğuya əsasən,  Bakı şəhərində ikitəkərli elektrik nəqliyyatın tədbiqinə mane olan əsas problem – lazımi infrastrukturun olmaması göstərilib. Qalan problemlərdən isə - Azərbaycanda ikitəkərli mikronəqliyyat vasitələrinə olan yüksək qiymət, şerinq şirkətlərin olmaması və  ya az olması, təlim proqramlarının olmaması, ikitəkərli mikronəqliyyat vasitələrinin alınmasında və icarəsində çətinliklər göstərilib.</a:t>
          </a:r>
        </a:p>
      </dgm:t>
    </dgm:pt>
    <dgm:pt modelId="{58158D8B-A5A2-4EB3-A365-82CAE6E9BB04}" type="parTrans" cxnId="{81761B57-6175-42BE-9687-89D24E2CDAEB}">
      <dgm:prSet/>
      <dgm:spPr/>
      <dgm:t>
        <a:bodyPr/>
        <a:lstStyle/>
        <a:p>
          <a:endParaRPr lang="en-US"/>
        </a:p>
      </dgm:t>
    </dgm:pt>
    <dgm:pt modelId="{9497D1C9-2DD0-478B-8C4D-41942E8BEFC9}" type="sibTrans" cxnId="{81761B57-6175-42BE-9687-89D24E2CDAEB}">
      <dgm:prSet/>
      <dgm:spPr/>
      <dgm:t>
        <a:bodyPr/>
        <a:lstStyle/>
        <a:p>
          <a:endParaRPr lang="en-US"/>
        </a:p>
      </dgm:t>
    </dgm:pt>
    <dgm:pt modelId="{720BAD10-6F0D-4449-B3B5-28EE556F3785}">
      <dgm:prSet/>
      <dgm:spPr/>
      <dgm:t>
        <a:bodyPr/>
        <a:lstStyle/>
        <a:p>
          <a:r>
            <a:rPr lang="en-US"/>
            <a:t>Bu səpkidə kənd və şəhər əhalisi arasında ikitəkərli elektrik nəqliyyat vasitələrinin tədbiqinə dair münasibətin müqaisəsi maraq kəsb edir.</a:t>
          </a:r>
        </a:p>
      </dgm:t>
    </dgm:pt>
    <dgm:pt modelId="{EB77BF77-C257-4069-AFEE-318A65E58105}" type="parTrans" cxnId="{0CDEB6CA-6A8F-405B-BC62-E42A3358FF31}">
      <dgm:prSet/>
      <dgm:spPr/>
      <dgm:t>
        <a:bodyPr/>
        <a:lstStyle/>
        <a:p>
          <a:endParaRPr lang="en-US"/>
        </a:p>
      </dgm:t>
    </dgm:pt>
    <dgm:pt modelId="{5B6BCA69-4425-4CF6-BD2E-9BF98908C223}" type="sibTrans" cxnId="{0CDEB6CA-6A8F-405B-BC62-E42A3358FF31}">
      <dgm:prSet/>
      <dgm:spPr/>
      <dgm:t>
        <a:bodyPr/>
        <a:lstStyle/>
        <a:p>
          <a:endParaRPr lang="en-US"/>
        </a:p>
      </dgm:t>
    </dgm:pt>
    <dgm:pt modelId="{63A27CC6-990C-488E-B42D-9D1D2F3304D7}">
      <dgm:prSet/>
      <dgm:spPr/>
      <dgm:t>
        <a:bodyPr/>
        <a:lstStyle/>
        <a:p>
          <a:r>
            <a:rPr lang="en-US"/>
            <a:t>Biz dissertasiya işimizdə ikitəkərli elektrik nəqliyyat vasitələrinin istifadəsinə dair AR Şəmkir rayonun Aşağı Seyfəli kəndinin, Çinarlı kəndinin, Abbaslı kəndinin,  Mehrili kəndinin orta məktəblərinin müəllim və şaqirdləri arasında sorğu apardıq (Əlavə 1). </a:t>
          </a:r>
        </a:p>
      </dgm:t>
    </dgm:pt>
    <dgm:pt modelId="{F82BEBA2-EB00-4631-B411-1F937319C2D0}" type="parTrans" cxnId="{0D1781B5-22E7-43F8-9EAE-0B6B7669BFDE}">
      <dgm:prSet/>
      <dgm:spPr/>
      <dgm:t>
        <a:bodyPr/>
        <a:lstStyle/>
        <a:p>
          <a:endParaRPr lang="en-US"/>
        </a:p>
      </dgm:t>
    </dgm:pt>
    <dgm:pt modelId="{4922B9AC-1634-4CA2-87BC-2049D24E2459}" type="sibTrans" cxnId="{0D1781B5-22E7-43F8-9EAE-0B6B7669BFDE}">
      <dgm:prSet/>
      <dgm:spPr/>
      <dgm:t>
        <a:bodyPr/>
        <a:lstStyle/>
        <a:p>
          <a:endParaRPr lang="en-US"/>
        </a:p>
      </dgm:t>
    </dgm:pt>
    <dgm:pt modelId="{353CF98D-69FE-4271-9153-8F5A33B7C9F4}" type="pres">
      <dgm:prSet presAssocID="{1C56BE5D-CA89-416D-9745-FBADA7D01468}" presName="linear" presStyleCnt="0">
        <dgm:presLayoutVars>
          <dgm:animLvl val="lvl"/>
          <dgm:resizeHandles val="exact"/>
        </dgm:presLayoutVars>
      </dgm:prSet>
      <dgm:spPr/>
    </dgm:pt>
    <dgm:pt modelId="{010E771A-D137-4F4A-8952-274F52B84B29}" type="pres">
      <dgm:prSet presAssocID="{25D8F49B-B171-4182-8068-F4544B293D9A}" presName="parentText" presStyleLbl="node1" presStyleIdx="0" presStyleCnt="3">
        <dgm:presLayoutVars>
          <dgm:chMax val="0"/>
          <dgm:bulletEnabled val="1"/>
        </dgm:presLayoutVars>
      </dgm:prSet>
      <dgm:spPr/>
    </dgm:pt>
    <dgm:pt modelId="{513CD33F-86E1-4630-A0DA-BFE4AE2188E6}" type="pres">
      <dgm:prSet presAssocID="{9497D1C9-2DD0-478B-8C4D-41942E8BEFC9}" presName="spacer" presStyleCnt="0"/>
      <dgm:spPr/>
    </dgm:pt>
    <dgm:pt modelId="{7DEA9E82-EFC7-41A7-9911-3CA405911B5A}" type="pres">
      <dgm:prSet presAssocID="{720BAD10-6F0D-4449-B3B5-28EE556F3785}" presName="parentText" presStyleLbl="node1" presStyleIdx="1" presStyleCnt="3">
        <dgm:presLayoutVars>
          <dgm:chMax val="0"/>
          <dgm:bulletEnabled val="1"/>
        </dgm:presLayoutVars>
      </dgm:prSet>
      <dgm:spPr/>
    </dgm:pt>
    <dgm:pt modelId="{478B2697-B057-4C34-908A-838959BEAA7A}" type="pres">
      <dgm:prSet presAssocID="{5B6BCA69-4425-4CF6-BD2E-9BF98908C223}" presName="spacer" presStyleCnt="0"/>
      <dgm:spPr/>
    </dgm:pt>
    <dgm:pt modelId="{1A7CC360-9549-49DE-8FDF-107E49111009}" type="pres">
      <dgm:prSet presAssocID="{63A27CC6-990C-488E-B42D-9D1D2F3304D7}" presName="parentText" presStyleLbl="node1" presStyleIdx="2" presStyleCnt="3">
        <dgm:presLayoutVars>
          <dgm:chMax val="0"/>
          <dgm:bulletEnabled val="1"/>
        </dgm:presLayoutVars>
      </dgm:prSet>
      <dgm:spPr/>
    </dgm:pt>
  </dgm:ptLst>
  <dgm:cxnLst>
    <dgm:cxn modelId="{81761B57-6175-42BE-9687-89D24E2CDAEB}" srcId="{1C56BE5D-CA89-416D-9745-FBADA7D01468}" destId="{25D8F49B-B171-4182-8068-F4544B293D9A}" srcOrd="0" destOrd="0" parTransId="{58158D8B-A5A2-4EB3-A365-82CAE6E9BB04}" sibTransId="{9497D1C9-2DD0-478B-8C4D-41942E8BEFC9}"/>
    <dgm:cxn modelId="{B29DA277-A0C7-4D0B-8271-715BA65E0B19}" type="presOf" srcId="{25D8F49B-B171-4182-8068-F4544B293D9A}" destId="{010E771A-D137-4F4A-8952-274F52B84B29}" srcOrd="0" destOrd="0" presId="urn:microsoft.com/office/officeart/2005/8/layout/vList2"/>
    <dgm:cxn modelId="{EC30D887-8038-45DB-ABFF-BC5E857AC3B9}" type="presOf" srcId="{1C56BE5D-CA89-416D-9745-FBADA7D01468}" destId="{353CF98D-69FE-4271-9153-8F5A33B7C9F4}" srcOrd="0" destOrd="0" presId="urn:microsoft.com/office/officeart/2005/8/layout/vList2"/>
    <dgm:cxn modelId="{0D1781B5-22E7-43F8-9EAE-0B6B7669BFDE}" srcId="{1C56BE5D-CA89-416D-9745-FBADA7D01468}" destId="{63A27CC6-990C-488E-B42D-9D1D2F3304D7}" srcOrd="2" destOrd="0" parTransId="{F82BEBA2-EB00-4631-B411-1F937319C2D0}" sibTransId="{4922B9AC-1634-4CA2-87BC-2049D24E2459}"/>
    <dgm:cxn modelId="{C8674CB8-CECC-48F3-868F-36BEE40E610D}" type="presOf" srcId="{63A27CC6-990C-488E-B42D-9D1D2F3304D7}" destId="{1A7CC360-9549-49DE-8FDF-107E49111009}" srcOrd="0" destOrd="0" presId="urn:microsoft.com/office/officeart/2005/8/layout/vList2"/>
    <dgm:cxn modelId="{0CDEB6CA-6A8F-405B-BC62-E42A3358FF31}" srcId="{1C56BE5D-CA89-416D-9745-FBADA7D01468}" destId="{720BAD10-6F0D-4449-B3B5-28EE556F3785}" srcOrd="1" destOrd="0" parTransId="{EB77BF77-C257-4069-AFEE-318A65E58105}" sibTransId="{5B6BCA69-4425-4CF6-BD2E-9BF98908C223}"/>
    <dgm:cxn modelId="{767A56ED-FE65-4B68-BA2D-4DED7E154C72}" type="presOf" srcId="{720BAD10-6F0D-4449-B3B5-28EE556F3785}" destId="{7DEA9E82-EFC7-41A7-9911-3CA405911B5A}" srcOrd="0" destOrd="0" presId="urn:microsoft.com/office/officeart/2005/8/layout/vList2"/>
    <dgm:cxn modelId="{87E8E256-BC55-4197-9DA5-0B5A7BAA9359}" type="presParOf" srcId="{353CF98D-69FE-4271-9153-8F5A33B7C9F4}" destId="{010E771A-D137-4F4A-8952-274F52B84B29}" srcOrd="0" destOrd="0" presId="urn:microsoft.com/office/officeart/2005/8/layout/vList2"/>
    <dgm:cxn modelId="{D7C6B7EA-2186-46F9-A01D-F5229DA79EBF}" type="presParOf" srcId="{353CF98D-69FE-4271-9153-8F5A33B7C9F4}" destId="{513CD33F-86E1-4630-A0DA-BFE4AE2188E6}" srcOrd="1" destOrd="0" presId="urn:microsoft.com/office/officeart/2005/8/layout/vList2"/>
    <dgm:cxn modelId="{F80E5339-37FF-44DC-BB48-740910F05DEF}" type="presParOf" srcId="{353CF98D-69FE-4271-9153-8F5A33B7C9F4}" destId="{7DEA9E82-EFC7-41A7-9911-3CA405911B5A}" srcOrd="2" destOrd="0" presId="urn:microsoft.com/office/officeart/2005/8/layout/vList2"/>
    <dgm:cxn modelId="{10E1388F-D703-46B6-AF2A-587592999616}" type="presParOf" srcId="{353CF98D-69FE-4271-9153-8F5A33B7C9F4}" destId="{478B2697-B057-4C34-908A-838959BEAA7A}" srcOrd="3" destOrd="0" presId="urn:microsoft.com/office/officeart/2005/8/layout/vList2"/>
    <dgm:cxn modelId="{043D9826-3995-4376-BD38-DA6D82E36664}" type="presParOf" srcId="{353CF98D-69FE-4271-9153-8F5A33B7C9F4}" destId="{1A7CC360-9549-49DE-8FDF-107E49111009}"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2E0CAE2-B6F7-4808-A6B7-68482AF65758}" type="doc">
      <dgm:prSet loTypeId="urn:microsoft.com/office/officeart/2008/layout/LinedList" loCatId="list" qsTypeId="urn:microsoft.com/office/officeart/2005/8/quickstyle/simple1" qsCatId="simple" csTypeId="urn:microsoft.com/office/officeart/2005/8/colors/accent2_2" csCatId="accent2"/>
      <dgm:spPr/>
      <dgm:t>
        <a:bodyPr/>
        <a:lstStyle/>
        <a:p>
          <a:endParaRPr lang="en-US"/>
        </a:p>
      </dgm:t>
    </dgm:pt>
    <dgm:pt modelId="{9B0E4FAE-66AD-42CF-BADD-30098684A400}">
      <dgm:prSet/>
      <dgm:spPr/>
      <dgm:t>
        <a:bodyPr/>
        <a:lstStyle/>
        <a:p>
          <a:r>
            <a:rPr lang="az-Latn-AZ" i="1"/>
            <a:t>1.Bu vaxta qədər ikitəkərli elektrik nəqliyyat vasitələrindən istifadə etmisiz?</a:t>
          </a:r>
          <a:endParaRPr lang="en-US"/>
        </a:p>
      </dgm:t>
    </dgm:pt>
    <dgm:pt modelId="{E90DD3A4-9642-4600-B4CD-ED16D1B95913}" type="parTrans" cxnId="{156905E9-9C1C-42B3-BA1B-9CE8C6644756}">
      <dgm:prSet/>
      <dgm:spPr/>
      <dgm:t>
        <a:bodyPr/>
        <a:lstStyle/>
        <a:p>
          <a:endParaRPr lang="en-US"/>
        </a:p>
      </dgm:t>
    </dgm:pt>
    <dgm:pt modelId="{355FB160-AE91-487F-A3F3-C5355A73B1E8}" type="sibTrans" cxnId="{156905E9-9C1C-42B3-BA1B-9CE8C6644756}">
      <dgm:prSet/>
      <dgm:spPr/>
      <dgm:t>
        <a:bodyPr/>
        <a:lstStyle/>
        <a:p>
          <a:endParaRPr lang="en-US"/>
        </a:p>
      </dgm:t>
    </dgm:pt>
    <dgm:pt modelId="{0FE6A80F-84EB-44D6-9692-22B63145F16E}">
      <dgm:prSet/>
      <dgm:spPr/>
      <dgm:t>
        <a:bodyPr/>
        <a:lstStyle/>
        <a:p>
          <a:r>
            <a:rPr lang="az-Latn-AZ" i="1"/>
            <a:t>2.İkitəkərli elektrikli nəqliyyat vasitələrinin icarə məntəqələri yaradılarsa istifadə edərsizmi? </a:t>
          </a:r>
          <a:endParaRPr lang="en-US"/>
        </a:p>
      </dgm:t>
    </dgm:pt>
    <dgm:pt modelId="{73AD6408-2D5E-46F9-BA72-65C29EA9161B}" type="parTrans" cxnId="{B688AEFA-8F57-4CAE-89B2-9758E783BD9B}">
      <dgm:prSet/>
      <dgm:spPr/>
      <dgm:t>
        <a:bodyPr/>
        <a:lstStyle/>
        <a:p>
          <a:endParaRPr lang="en-US"/>
        </a:p>
      </dgm:t>
    </dgm:pt>
    <dgm:pt modelId="{D5BE2676-7A21-49CC-9E1D-AC745AA17B80}" type="sibTrans" cxnId="{B688AEFA-8F57-4CAE-89B2-9758E783BD9B}">
      <dgm:prSet/>
      <dgm:spPr/>
      <dgm:t>
        <a:bodyPr/>
        <a:lstStyle/>
        <a:p>
          <a:endParaRPr lang="en-US"/>
        </a:p>
      </dgm:t>
    </dgm:pt>
    <dgm:pt modelId="{F7EF657D-784F-4FF6-9273-20A1E6496EF8}">
      <dgm:prSet/>
      <dgm:spPr/>
      <dgm:t>
        <a:bodyPr/>
        <a:lstStyle/>
        <a:p>
          <a:r>
            <a:rPr lang="az-Latn-AZ" i="1"/>
            <a:t>3 Məktəbə getdiyiniz zaman hansı nəqliyyat vasitəsindən istifadə edirsiz?</a:t>
          </a:r>
          <a:endParaRPr lang="en-US"/>
        </a:p>
      </dgm:t>
    </dgm:pt>
    <dgm:pt modelId="{B4E9BBC0-0516-475C-9BEB-D99D53F1D359}" type="parTrans" cxnId="{6825A04B-79CD-4762-B25B-E8EEEFF15033}">
      <dgm:prSet/>
      <dgm:spPr/>
      <dgm:t>
        <a:bodyPr/>
        <a:lstStyle/>
        <a:p>
          <a:endParaRPr lang="en-US"/>
        </a:p>
      </dgm:t>
    </dgm:pt>
    <dgm:pt modelId="{A8F3A7D6-C878-4765-A7A3-84D4A73BB3AC}" type="sibTrans" cxnId="{6825A04B-79CD-4762-B25B-E8EEEFF15033}">
      <dgm:prSet/>
      <dgm:spPr/>
      <dgm:t>
        <a:bodyPr/>
        <a:lstStyle/>
        <a:p>
          <a:endParaRPr lang="en-US"/>
        </a:p>
      </dgm:t>
    </dgm:pt>
    <dgm:pt modelId="{19BD1FBE-15B6-4C17-A1FD-4C6CF311A3F3}">
      <dgm:prSet/>
      <dgm:spPr/>
      <dgm:t>
        <a:bodyPr/>
        <a:lstStyle/>
        <a:p>
          <a:r>
            <a:rPr lang="az-Latn-AZ" i="1"/>
            <a:t>4.Məktəbdən evə məsafə nə qədərdir ?</a:t>
          </a:r>
          <a:endParaRPr lang="en-US"/>
        </a:p>
      </dgm:t>
    </dgm:pt>
    <dgm:pt modelId="{8F55D14D-B7D9-43CE-AC7A-0ADA7C9046F9}" type="parTrans" cxnId="{4CFCF60B-B7DF-40FF-8509-E6F269077FFB}">
      <dgm:prSet/>
      <dgm:spPr/>
      <dgm:t>
        <a:bodyPr/>
        <a:lstStyle/>
        <a:p>
          <a:endParaRPr lang="en-US"/>
        </a:p>
      </dgm:t>
    </dgm:pt>
    <dgm:pt modelId="{19FDA1B1-B193-468B-B167-2C6AEB63137D}" type="sibTrans" cxnId="{4CFCF60B-B7DF-40FF-8509-E6F269077FFB}">
      <dgm:prSet/>
      <dgm:spPr/>
      <dgm:t>
        <a:bodyPr/>
        <a:lstStyle/>
        <a:p>
          <a:endParaRPr lang="en-US"/>
        </a:p>
      </dgm:t>
    </dgm:pt>
    <dgm:pt modelId="{7ACBC21B-554A-4BB2-AD20-E372B4C67874}">
      <dgm:prSet/>
      <dgm:spPr/>
      <dgm:t>
        <a:bodyPr/>
        <a:lstStyle/>
        <a:p>
          <a:r>
            <a:rPr lang="az-Latn-AZ" i="1"/>
            <a:t>5.İkitəkərli nəqliyyat vasitələrinin icarə haqqı nə qədər olarsa istifadə edərsiz? </a:t>
          </a:r>
          <a:endParaRPr lang="en-US"/>
        </a:p>
      </dgm:t>
    </dgm:pt>
    <dgm:pt modelId="{DE8BAC44-1521-4348-B570-D5517F7219D4}" type="parTrans" cxnId="{F8E361C1-4BBC-4B27-8F52-3C98E3C707B2}">
      <dgm:prSet/>
      <dgm:spPr/>
      <dgm:t>
        <a:bodyPr/>
        <a:lstStyle/>
        <a:p>
          <a:endParaRPr lang="en-US"/>
        </a:p>
      </dgm:t>
    </dgm:pt>
    <dgm:pt modelId="{4E5E4CF1-6352-49E6-B34B-349FB2B1272E}" type="sibTrans" cxnId="{F8E361C1-4BBC-4B27-8F52-3C98E3C707B2}">
      <dgm:prSet/>
      <dgm:spPr/>
      <dgm:t>
        <a:bodyPr/>
        <a:lstStyle/>
        <a:p>
          <a:endParaRPr lang="en-US"/>
        </a:p>
      </dgm:t>
    </dgm:pt>
    <dgm:pt modelId="{D8786E54-70C9-41F5-B242-B6AF122AC094}">
      <dgm:prSet/>
      <dgm:spPr/>
      <dgm:t>
        <a:bodyPr/>
        <a:lstStyle/>
        <a:p>
          <a:r>
            <a:rPr lang="az-Latn-AZ" i="1"/>
            <a:t>6. Nə qədər vaxt sərf edirsiz yola?</a:t>
          </a:r>
          <a:endParaRPr lang="en-US"/>
        </a:p>
      </dgm:t>
    </dgm:pt>
    <dgm:pt modelId="{5D9F5D39-FB4F-4296-939D-12E3A6D60812}" type="parTrans" cxnId="{3DB7EF21-227D-4D40-B14B-1A53D3001288}">
      <dgm:prSet/>
      <dgm:spPr/>
      <dgm:t>
        <a:bodyPr/>
        <a:lstStyle/>
        <a:p>
          <a:endParaRPr lang="en-US"/>
        </a:p>
      </dgm:t>
    </dgm:pt>
    <dgm:pt modelId="{654B9FA4-002D-40ED-942A-46AB242B4020}" type="sibTrans" cxnId="{3DB7EF21-227D-4D40-B14B-1A53D3001288}">
      <dgm:prSet/>
      <dgm:spPr/>
      <dgm:t>
        <a:bodyPr/>
        <a:lstStyle/>
        <a:p>
          <a:endParaRPr lang="en-US"/>
        </a:p>
      </dgm:t>
    </dgm:pt>
    <dgm:pt modelId="{5A68DB56-E2E7-4886-887C-96E72998636D}" type="pres">
      <dgm:prSet presAssocID="{E2E0CAE2-B6F7-4808-A6B7-68482AF65758}" presName="vert0" presStyleCnt="0">
        <dgm:presLayoutVars>
          <dgm:dir/>
          <dgm:animOne val="branch"/>
          <dgm:animLvl val="lvl"/>
        </dgm:presLayoutVars>
      </dgm:prSet>
      <dgm:spPr/>
    </dgm:pt>
    <dgm:pt modelId="{0E60DD8D-9728-4BCC-833D-13C8E3A8614C}" type="pres">
      <dgm:prSet presAssocID="{9B0E4FAE-66AD-42CF-BADD-30098684A400}" presName="thickLine" presStyleLbl="alignNode1" presStyleIdx="0" presStyleCnt="6"/>
      <dgm:spPr/>
    </dgm:pt>
    <dgm:pt modelId="{C0DECE23-72EA-4B3A-A5C0-AB7A7CFAB3DC}" type="pres">
      <dgm:prSet presAssocID="{9B0E4FAE-66AD-42CF-BADD-30098684A400}" presName="horz1" presStyleCnt="0"/>
      <dgm:spPr/>
    </dgm:pt>
    <dgm:pt modelId="{26B0C521-63A8-4130-B750-A5D0D26C1E31}" type="pres">
      <dgm:prSet presAssocID="{9B0E4FAE-66AD-42CF-BADD-30098684A400}" presName="tx1" presStyleLbl="revTx" presStyleIdx="0" presStyleCnt="6"/>
      <dgm:spPr/>
    </dgm:pt>
    <dgm:pt modelId="{1463A77A-37D8-4979-B6DB-0FE3CFEFA8EE}" type="pres">
      <dgm:prSet presAssocID="{9B0E4FAE-66AD-42CF-BADD-30098684A400}" presName="vert1" presStyleCnt="0"/>
      <dgm:spPr/>
    </dgm:pt>
    <dgm:pt modelId="{BFCF0C5D-D8AB-453E-A3A7-F6A36A488AD9}" type="pres">
      <dgm:prSet presAssocID="{0FE6A80F-84EB-44D6-9692-22B63145F16E}" presName="thickLine" presStyleLbl="alignNode1" presStyleIdx="1" presStyleCnt="6"/>
      <dgm:spPr/>
    </dgm:pt>
    <dgm:pt modelId="{3444DB27-DE1B-4651-B165-95FEBEA96E10}" type="pres">
      <dgm:prSet presAssocID="{0FE6A80F-84EB-44D6-9692-22B63145F16E}" presName="horz1" presStyleCnt="0"/>
      <dgm:spPr/>
    </dgm:pt>
    <dgm:pt modelId="{EA7E42FA-24F2-4434-9D27-ABC8B0215A03}" type="pres">
      <dgm:prSet presAssocID="{0FE6A80F-84EB-44D6-9692-22B63145F16E}" presName="tx1" presStyleLbl="revTx" presStyleIdx="1" presStyleCnt="6"/>
      <dgm:spPr/>
    </dgm:pt>
    <dgm:pt modelId="{8F3E3003-41D2-47D7-85B4-B3D8351811FE}" type="pres">
      <dgm:prSet presAssocID="{0FE6A80F-84EB-44D6-9692-22B63145F16E}" presName="vert1" presStyleCnt="0"/>
      <dgm:spPr/>
    </dgm:pt>
    <dgm:pt modelId="{E93E4FA7-165B-4A1B-9DE9-C7E65CF367B3}" type="pres">
      <dgm:prSet presAssocID="{F7EF657D-784F-4FF6-9273-20A1E6496EF8}" presName="thickLine" presStyleLbl="alignNode1" presStyleIdx="2" presStyleCnt="6"/>
      <dgm:spPr/>
    </dgm:pt>
    <dgm:pt modelId="{9FB21BC6-6FDD-4720-82A3-29EF6E9AF4C5}" type="pres">
      <dgm:prSet presAssocID="{F7EF657D-784F-4FF6-9273-20A1E6496EF8}" presName="horz1" presStyleCnt="0"/>
      <dgm:spPr/>
    </dgm:pt>
    <dgm:pt modelId="{F9B2C29B-4692-4C01-810F-58E55FBC8DE6}" type="pres">
      <dgm:prSet presAssocID="{F7EF657D-784F-4FF6-9273-20A1E6496EF8}" presName="tx1" presStyleLbl="revTx" presStyleIdx="2" presStyleCnt="6"/>
      <dgm:spPr/>
    </dgm:pt>
    <dgm:pt modelId="{8FC72795-EE96-4B4D-BE7F-A492840B905A}" type="pres">
      <dgm:prSet presAssocID="{F7EF657D-784F-4FF6-9273-20A1E6496EF8}" presName="vert1" presStyleCnt="0"/>
      <dgm:spPr/>
    </dgm:pt>
    <dgm:pt modelId="{D38345A4-1ABB-4849-AF77-9466FB3E37EB}" type="pres">
      <dgm:prSet presAssocID="{19BD1FBE-15B6-4C17-A1FD-4C6CF311A3F3}" presName="thickLine" presStyleLbl="alignNode1" presStyleIdx="3" presStyleCnt="6"/>
      <dgm:spPr/>
    </dgm:pt>
    <dgm:pt modelId="{385C29FA-7B75-4252-8B04-706802C03BC7}" type="pres">
      <dgm:prSet presAssocID="{19BD1FBE-15B6-4C17-A1FD-4C6CF311A3F3}" presName="horz1" presStyleCnt="0"/>
      <dgm:spPr/>
    </dgm:pt>
    <dgm:pt modelId="{C45DA814-04A8-41C3-B1FE-B6422338DBAB}" type="pres">
      <dgm:prSet presAssocID="{19BD1FBE-15B6-4C17-A1FD-4C6CF311A3F3}" presName="tx1" presStyleLbl="revTx" presStyleIdx="3" presStyleCnt="6"/>
      <dgm:spPr/>
    </dgm:pt>
    <dgm:pt modelId="{DAB68058-667A-4BCB-AEF0-610871B90981}" type="pres">
      <dgm:prSet presAssocID="{19BD1FBE-15B6-4C17-A1FD-4C6CF311A3F3}" presName="vert1" presStyleCnt="0"/>
      <dgm:spPr/>
    </dgm:pt>
    <dgm:pt modelId="{DBEB970D-1E18-4EE0-99CA-28CCA1C2EFA3}" type="pres">
      <dgm:prSet presAssocID="{7ACBC21B-554A-4BB2-AD20-E372B4C67874}" presName="thickLine" presStyleLbl="alignNode1" presStyleIdx="4" presStyleCnt="6"/>
      <dgm:spPr/>
    </dgm:pt>
    <dgm:pt modelId="{4FBDAC2B-2FCC-4E7F-8659-8A93357E8296}" type="pres">
      <dgm:prSet presAssocID="{7ACBC21B-554A-4BB2-AD20-E372B4C67874}" presName="horz1" presStyleCnt="0"/>
      <dgm:spPr/>
    </dgm:pt>
    <dgm:pt modelId="{41B2862D-5C50-48A7-9D64-BCA6C5BBAC4B}" type="pres">
      <dgm:prSet presAssocID="{7ACBC21B-554A-4BB2-AD20-E372B4C67874}" presName="tx1" presStyleLbl="revTx" presStyleIdx="4" presStyleCnt="6"/>
      <dgm:spPr/>
    </dgm:pt>
    <dgm:pt modelId="{471AB860-7874-410C-AEC6-07E9AA36DC9B}" type="pres">
      <dgm:prSet presAssocID="{7ACBC21B-554A-4BB2-AD20-E372B4C67874}" presName="vert1" presStyleCnt="0"/>
      <dgm:spPr/>
    </dgm:pt>
    <dgm:pt modelId="{E4A7BE37-E861-40EA-A554-EE73F6053BE7}" type="pres">
      <dgm:prSet presAssocID="{D8786E54-70C9-41F5-B242-B6AF122AC094}" presName="thickLine" presStyleLbl="alignNode1" presStyleIdx="5" presStyleCnt="6"/>
      <dgm:spPr/>
    </dgm:pt>
    <dgm:pt modelId="{00291BCD-3E3D-4CE9-B77A-1F462F60E5AB}" type="pres">
      <dgm:prSet presAssocID="{D8786E54-70C9-41F5-B242-B6AF122AC094}" presName="horz1" presStyleCnt="0"/>
      <dgm:spPr/>
    </dgm:pt>
    <dgm:pt modelId="{FF5EA593-531D-4F1F-AA6A-E200E8399847}" type="pres">
      <dgm:prSet presAssocID="{D8786E54-70C9-41F5-B242-B6AF122AC094}" presName="tx1" presStyleLbl="revTx" presStyleIdx="5" presStyleCnt="6"/>
      <dgm:spPr/>
    </dgm:pt>
    <dgm:pt modelId="{4110CF53-56FF-443A-BB2E-23E300331F9B}" type="pres">
      <dgm:prSet presAssocID="{D8786E54-70C9-41F5-B242-B6AF122AC094}" presName="vert1" presStyleCnt="0"/>
      <dgm:spPr/>
    </dgm:pt>
  </dgm:ptLst>
  <dgm:cxnLst>
    <dgm:cxn modelId="{4CFCF60B-B7DF-40FF-8509-E6F269077FFB}" srcId="{E2E0CAE2-B6F7-4808-A6B7-68482AF65758}" destId="{19BD1FBE-15B6-4C17-A1FD-4C6CF311A3F3}" srcOrd="3" destOrd="0" parTransId="{8F55D14D-B7D9-43CE-AC7A-0ADA7C9046F9}" sibTransId="{19FDA1B1-B193-468B-B167-2C6AEB63137D}"/>
    <dgm:cxn modelId="{BBEE531D-059F-46E8-83E0-A61C873E24C8}" type="presOf" srcId="{19BD1FBE-15B6-4C17-A1FD-4C6CF311A3F3}" destId="{C45DA814-04A8-41C3-B1FE-B6422338DBAB}" srcOrd="0" destOrd="0" presId="urn:microsoft.com/office/officeart/2008/layout/LinedList"/>
    <dgm:cxn modelId="{3DB7EF21-227D-4D40-B14B-1A53D3001288}" srcId="{E2E0CAE2-B6F7-4808-A6B7-68482AF65758}" destId="{D8786E54-70C9-41F5-B242-B6AF122AC094}" srcOrd="5" destOrd="0" parTransId="{5D9F5D39-FB4F-4296-939D-12E3A6D60812}" sibTransId="{654B9FA4-002D-40ED-942A-46AB242B4020}"/>
    <dgm:cxn modelId="{6825A04B-79CD-4762-B25B-E8EEEFF15033}" srcId="{E2E0CAE2-B6F7-4808-A6B7-68482AF65758}" destId="{F7EF657D-784F-4FF6-9273-20A1E6496EF8}" srcOrd="2" destOrd="0" parTransId="{B4E9BBC0-0516-475C-9BEB-D99D53F1D359}" sibTransId="{A8F3A7D6-C878-4765-A7A3-84D4A73BB3AC}"/>
    <dgm:cxn modelId="{B0E7304C-8573-4ECD-968E-1ECC4AEDDEE7}" type="presOf" srcId="{F7EF657D-784F-4FF6-9273-20A1E6496EF8}" destId="{F9B2C29B-4692-4C01-810F-58E55FBC8DE6}" srcOrd="0" destOrd="0" presId="urn:microsoft.com/office/officeart/2008/layout/LinedList"/>
    <dgm:cxn modelId="{F51C154D-B77C-4E37-9DE7-B7AFE257912E}" type="presOf" srcId="{9B0E4FAE-66AD-42CF-BADD-30098684A400}" destId="{26B0C521-63A8-4130-B750-A5D0D26C1E31}" srcOrd="0" destOrd="0" presId="urn:microsoft.com/office/officeart/2008/layout/LinedList"/>
    <dgm:cxn modelId="{054F2C9B-7592-4BF8-8BA2-45B748D77431}" type="presOf" srcId="{7ACBC21B-554A-4BB2-AD20-E372B4C67874}" destId="{41B2862D-5C50-48A7-9D64-BCA6C5BBAC4B}" srcOrd="0" destOrd="0" presId="urn:microsoft.com/office/officeart/2008/layout/LinedList"/>
    <dgm:cxn modelId="{F8E361C1-4BBC-4B27-8F52-3C98E3C707B2}" srcId="{E2E0CAE2-B6F7-4808-A6B7-68482AF65758}" destId="{7ACBC21B-554A-4BB2-AD20-E372B4C67874}" srcOrd="4" destOrd="0" parTransId="{DE8BAC44-1521-4348-B570-D5517F7219D4}" sibTransId="{4E5E4CF1-6352-49E6-B34B-349FB2B1272E}"/>
    <dgm:cxn modelId="{5FBE3CD7-2EE0-449B-B18E-A734BA2C8678}" type="presOf" srcId="{E2E0CAE2-B6F7-4808-A6B7-68482AF65758}" destId="{5A68DB56-E2E7-4886-887C-96E72998636D}" srcOrd="0" destOrd="0" presId="urn:microsoft.com/office/officeart/2008/layout/LinedList"/>
    <dgm:cxn modelId="{156905E9-9C1C-42B3-BA1B-9CE8C6644756}" srcId="{E2E0CAE2-B6F7-4808-A6B7-68482AF65758}" destId="{9B0E4FAE-66AD-42CF-BADD-30098684A400}" srcOrd="0" destOrd="0" parTransId="{E90DD3A4-9642-4600-B4CD-ED16D1B95913}" sibTransId="{355FB160-AE91-487F-A3F3-C5355A73B1E8}"/>
    <dgm:cxn modelId="{0EC623EC-02F3-4377-A858-A7CAEC619467}" type="presOf" srcId="{D8786E54-70C9-41F5-B242-B6AF122AC094}" destId="{FF5EA593-531D-4F1F-AA6A-E200E8399847}" srcOrd="0" destOrd="0" presId="urn:microsoft.com/office/officeart/2008/layout/LinedList"/>
    <dgm:cxn modelId="{F1E87DED-F103-44E7-B2CB-3ADC5EF2E0F4}" type="presOf" srcId="{0FE6A80F-84EB-44D6-9692-22B63145F16E}" destId="{EA7E42FA-24F2-4434-9D27-ABC8B0215A03}" srcOrd="0" destOrd="0" presId="urn:microsoft.com/office/officeart/2008/layout/LinedList"/>
    <dgm:cxn modelId="{B688AEFA-8F57-4CAE-89B2-9758E783BD9B}" srcId="{E2E0CAE2-B6F7-4808-A6B7-68482AF65758}" destId="{0FE6A80F-84EB-44D6-9692-22B63145F16E}" srcOrd="1" destOrd="0" parTransId="{73AD6408-2D5E-46F9-BA72-65C29EA9161B}" sibTransId="{D5BE2676-7A21-49CC-9E1D-AC745AA17B80}"/>
    <dgm:cxn modelId="{40E45D6C-C3AB-4A20-8829-30FDDC00838E}" type="presParOf" srcId="{5A68DB56-E2E7-4886-887C-96E72998636D}" destId="{0E60DD8D-9728-4BCC-833D-13C8E3A8614C}" srcOrd="0" destOrd="0" presId="urn:microsoft.com/office/officeart/2008/layout/LinedList"/>
    <dgm:cxn modelId="{E3F95D30-F938-4EF4-92A8-B63299BBAAE5}" type="presParOf" srcId="{5A68DB56-E2E7-4886-887C-96E72998636D}" destId="{C0DECE23-72EA-4B3A-A5C0-AB7A7CFAB3DC}" srcOrd="1" destOrd="0" presId="urn:microsoft.com/office/officeart/2008/layout/LinedList"/>
    <dgm:cxn modelId="{ED26B995-A899-4672-A09F-928FB7487D65}" type="presParOf" srcId="{C0DECE23-72EA-4B3A-A5C0-AB7A7CFAB3DC}" destId="{26B0C521-63A8-4130-B750-A5D0D26C1E31}" srcOrd="0" destOrd="0" presId="urn:microsoft.com/office/officeart/2008/layout/LinedList"/>
    <dgm:cxn modelId="{6E05712A-A799-4321-8196-C3F471615EF3}" type="presParOf" srcId="{C0DECE23-72EA-4B3A-A5C0-AB7A7CFAB3DC}" destId="{1463A77A-37D8-4979-B6DB-0FE3CFEFA8EE}" srcOrd="1" destOrd="0" presId="urn:microsoft.com/office/officeart/2008/layout/LinedList"/>
    <dgm:cxn modelId="{ED7B26B4-49EF-48D9-891A-59B3E73E2FD5}" type="presParOf" srcId="{5A68DB56-E2E7-4886-887C-96E72998636D}" destId="{BFCF0C5D-D8AB-453E-A3A7-F6A36A488AD9}" srcOrd="2" destOrd="0" presId="urn:microsoft.com/office/officeart/2008/layout/LinedList"/>
    <dgm:cxn modelId="{D6C679F1-A412-46CF-BBC6-CB392C1AD3F3}" type="presParOf" srcId="{5A68DB56-E2E7-4886-887C-96E72998636D}" destId="{3444DB27-DE1B-4651-B165-95FEBEA96E10}" srcOrd="3" destOrd="0" presId="urn:microsoft.com/office/officeart/2008/layout/LinedList"/>
    <dgm:cxn modelId="{404ED312-92B0-488B-9161-B336A79286FB}" type="presParOf" srcId="{3444DB27-DE1B-4651-B165-95FEBEA96E10}" destId="{EA7E42FA-24F2-4434-9D27-ABC8B0215A03}" srcOrd="0" destOrd="0" presId="urn:microsoft.com/office/officeart/2008/layout/LinedList"/>
    <dgm:cxn modelId="{30BF8916-DC7A-40C4-9F27-93A365C6DCE7}" type="presParOf" srcId="{3444DB27-DE1B-4651-B165-95FEBEA96E10}" destId="{8F3E3003-41D2-47D7-85B4-B3D8351811FE}" srcOrd="1" destOrd="0" presId="urn:microsoft.com/office/officeart/2008/layout/LinedList"/>
    <dgm:cxn modelId="{2F3D5A60-C819-476D-9AFC-2416B23D6C74}" type="presParOf" srcId="{5A68DB56-E2E7-4886-887C-96E72998636D}" destId="{E93E4FA7-165B-4A1B-9DE9-C7E65CF367B3}" srcOrd="4" destOrd="0" presId="urn:microsoft.com/office/officeart/2008/layout/LinedList"/>
    <dgm:cxn modelId="{EE6D8666-8410-4D15-8A39-3FEC78344721}" type="presParOf" srcId="{5A68DB56-E2E7-4886-887C-96E72998636D}" destId="{9FB21BC6-6FDD-4720-82A3-29EF6E9AF4C5}" srcOrd="5" destOrd="0" presId="urn:microsoft.com/office/officeart/2008/layout/LinedList"/>
    <dgm:cxn modelId="{5BA3BB7E-CAC5-401B-B719-54496D46912B}" type="presParOf" srcId="{9FB21BC6-6FDD-4720-82A3-29EF6E9AF4C5}" destId="{F9B2C29B-4692-4C01-810F-58E55FBC8DE6}" srcOrd="0" destOrd="0" presId="urn:microsoft.com/office/officeart/2008/layout/LinedList"/>
    <dgm:cxn modelId="{1AAEE138-EAEB-4ED8-A543-E6BBA4A2560C}" type="presParOf" srcId="{9FB21BC6-6FDD-4720-82A3-29EF6E9AF4C5}" destId="{8FC72795-EE96-4B4D-BE7F-A492840B905A}" srcOrd="1" destOrd="0" presId="urn:microsoft.com/office/officeart/2008/layout/LinedList"/>
    <dgm:cxn modelId="{61FB068C-3A63-423F-85B2-A3E7029548F8}" type="presParOf" srcId="{5A68DB56-E2E7-4886-887C-96E72998636D}" destId="{D38345A4-1ABB-4849-AF77-9466FB3E37EB}" srcOrd="6" destOrd="0" presId="urn:microsoft.com/office/officeart/2008/layout/LinedList"/>
    <dgm:cxn modelId="{4A8360FA-C9BD-4D85-8D68-044D32224213}" type="presParOf" srcId="{5A68DB56-E2E7-4886-887C-96E72998636D}" destId="{385C29FA-7B75-4252-8B04-706802C03BC7}" srcOrd="7" destOrd="0" presId="urn:microsoft.com/office/officeart/2008/layout/LinedList"/>
    <dgm:cxn modelId="{2A385E7E-CCB5-474B-A208-37A126AFD38F}" type="presParOf" srcId="{385C29FA-7B75-4252-8B04-706802C03BC7}" destId="{C45DA814-04A8-41C3-B1FE-B6422338DBAB}" srcOrd="0" destOrd="0" presId="urn:microsoft.com/office/officeart/2008/layout/LinedList"/>
    <dgm:cxn modelId="{B827899C-D642-4276-81F6-4EC90A83693C}" type="presParOf" srcId="{385C29FA-7B75-4252-8B04-706802C03BC7}" destId="{DAB68058-667A-4BCB-AEF0-610871B90981}" srcOrd="1" destOrd="0" presId="urn:microsoft.com/office/officeart/2008/layout/LinedList"/>
    <dgm:cxn modelId="{2B74E4EC-30FB-494E-B6C8-04C0EDC30B10}" type="presParOf" srcId="{5A68DB56-E2E7-4886-887C-96E72998636D}" destId="{DBEB970D-1E18-4EE0-99CA-28CCA1C2EFA3}" srcOrd="8" destOrd="0" presId="urn:microsoft.com/office/officeart/2008/layout/LinedList"/>
    <dgm:cxn modelId="{86E9B568-9D44-4BDC-AA0D-DA2B7645D934}" type="presParOf" srcId="{5A68DB56-E2E7-4886-887C-96E72998636D}" destId="{4FBDAC2B-2FCC-4E7F-8659-8A93357E8296}" srcOrd="9" destOrd="0" presId="urn:microsoft.com/office/officeart/2008/layout/LinedList"/>
    <dgm:cxn modelId="{671EDBC9-E11D-460B-B48A-F2168225FE6F}" type="presParOf" srcId="{4FBDAC2B-2FCC-4E7F-8659-8A93357E8296}" destId="{41B2862D-5C50-48A7-9D64-BCA6C5BBAC4B}" srcOrd="0" destOrd="0" presId="urn:microsoft.com/office/officeart/2008/layout/LinedList"/>
    <dgm:cxn modelId="{D4524F58-FCAD-441E-AD42-72F8E664B353}" type="presParOf" srcId="{4FBDAC2B-2FCC-4E7F-8659-8A93357E8296}" destId="{471AB860-7874-410C-AEC6-07E9AA36DC9B}" srcOrd="1" destOrd="0" presId="urn:microsoft.com/office/officeart/2008/layout/LinedList"/>
    <dgm:cxn modelId="{7D010EFF-3382-42CC-9D43-96036687678C}" type="presParOf" srcId="{5A68DB56-E2E7-4886-887C-96E72998636D}" destId="{E4A7BE37-E861-40EA-A554-EE73F6053BE7}" srcOrd="10" destOrd="0" presId="urn:microsoft.com/office/officeart/2008/layout/LinedList"/>
    <dgm:cxn modelId="{1054A5F1-405B-4F42-B180-F41400932B3D}" type="presParOf" srcId="{5A68DB56-E2E7-4886-887C-96E72998636D}" destId="{00291BCD-3E3D-4CE9-B77A-1F462F60E5AB}" srcOrd="11" destOrd="0" presId="urn:microsoft.com/office/officeart/2008/layout/LinedList"/>
    <dgm:cxn modelId="{0B7E2837-1D51-42D8-924A-702DE43F5CFC}" type="presParOf" srcId="{00291BCD-3E3D-4CE9-B77A-1F462F60E5AB}" destId="{FF5EA593-531D-4F1F-AA6A-E200E8399847}" srcOrd="0" destOrd="0" presId="urn:microsoft.com/office/officeart/2008/layout/LinedList"/>
    <dgm:cxn modelId="{1A7BE36C-9F87-4CAE-8FC6-96D9E9E5427B}" type="presParOf" srcId="{00291BCD-3E3D-4CE9-B77A-1F462F60E5AB}" destId="{4110CF53-56FF-443A-BB2E-23E300331F9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AD9B8A-FF96-4E60-A04C-B6CC0D890CA2}">
      <dsp:nvSpPr>
        <dsp:cNvPr id="0" name=""/>
        <dsp:cNvSpPr/>
      </dsp:nvSpPr>
      <dsp:spPr>
        <a:xfrm>
          <a:off x="0" y="2124"/>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FF2660B-0143-43A3-B275-8116394D7605}">
      <dsp:nvSpPr>
        <dsp:cNvPr id="0" name=""/>
        <dsp:cNvSpPr/>
      </dsp:nvSpPr>
      <dsp:spPr>
        <a:xfrm>
          <a:off x="0" y="2124"/>
          <a:ext cx="10515600" cy="14490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Bu arada ikitəkərli elektrik nəqliyyat vasitələrinin  tətbiqində ABŞ -ın təcrübəsi və araşdırmaları maraq kəsb edir.</a:t>
          </a:r>
        </a:p>
      </dsp:txBody>
      <dsp:txXfrm>
        <a:off x="0" y="2124"/>
        <a:ext cx="10515600" cy="1449029"/>
      </dsp:txXfrm>
    </dsp:sp>
    <dsp:sp modelId="{1C188BB9-BB33-495E-AB63-3555A799BC3C}">
      <dsp:nvSpPr>
        <dsp:cNvPr id="0" name=""/>
        <dsp:cNvSpPr/>
      </dsp:nvSpPr>
      <dsp:spPr>
        <a:xfrm>
          <a:off x="0" y="1451154"/>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6DAB983-E47E-4F21-84FC-624B42E9245F}">
      <dsp:nvSpPr>
        <dsp:cNvPr id="0" name=""/>
        <dsp:cNvSpPr/>
      </dsp:nvSpPr>
      <dsp:spPr>
        <a:xfrm>
          <a:off x="0" y="1451154"/>
          <a:ext cx="10515600" cy="14490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2016-cı ildə iri şəhərlərdə iki böyük paylaşma sistemi istifadəyə verildi:Oregon ştatının Portland şəhərində ikitəkərli elektrik nəqliyyat vasitələrinin icarəsi - şerinqi və Kaliforniya ştatın Los Angeles şəhərində metro ikitəkərli elektrik nəqliyyat vasitələrinin paylaşımları.</a:t>
          </a:r>
        </a:p>
      </dsp:txBody>
      <dsp:txXfrm>
        <a:off x="0" y="1451154"/>
        <a:ext cx="10515600" cy="1449029"/>
      </dsp:txXfrm>
    </dsp:sp>
    <dsp:sp modelId="{E5F07619-D950-4580-97F3-5448880224C5}">
      <dsp:nvSpPr>
        <dsp:cNvPr id="0" name=""/>
        <dsp:cNvSpPr/>
      </dsp:nvSpPr>
      <dsp:spPr>
        <a:xfrm>
          <a:off x="0" y="2900183"/>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1AFE499-1407-494B-9C20-5A3017347E34}">
      <dsp:nvSpPr>
        <dsp:cNvPr id="0" name=""/>
        <dsp:cNvSpPr/>
      </dsp:nvSpPr>
      <dsp:spPr>
        <a:xfrm>
          <a:off x="0" y="2900183"/>
          <a:ext cx="10515600" cy="14490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Gəlir səviyyəsindən asılı olmayaraq ölkə daxilində ikitəkərli elektrik nəqliyyat vasitələrinin idarə edilməsi hər kəs üçün əlçatan edən proqramların işə salınması nəzərdə tutulurdu.</a:t>
          </a:r>
        </a:p>
      </dsp:txBody>
      <dsp:txXfrm>
        <a:off x="0" y="2900183"/>
        <a:ext cx="10515600" cy="14490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0E771A-D137-4F4A-8952-274F52B84B29}">
      <dsp:nvSpPr>
        <dsp:cNvPr id="0" name=""/>
        <dsp:cNvSpPr/>
      </dsp:nvSpPr>
      <dsp:spPr>
        <a:xfrm>
          <a:off x="0" y="196839"/>
          <a:ext cx="10515600" cy="1284659"/>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Beləliklə, sorğuya əsasən,  Bakı şəhərində ikitəkərli elektrik nəqliyyatın tədbiqinə mane olan əsas problem – lazımi infrastrukturun olmaması göstərilib. Qalan problemlərdən isə - Azərbaycanda ikitəkərli mikronəqliyyat vasitələrinə olan yüksək qiymət, şerinq şirkətlərin olmaması və  ya az olması, təlim proqramlarının olmaması, ikitəkərli mikronəqliyyat vasitələrinin alınmasında və icarəsində çətinliklər göstərilib.</a:t>
          </a:r>
        </a:p>
      </dsp:txBody>
      <dsp:txXfrm>
        <a:off x="62712" y="259551"/>
        <a:ext cx="10390176" cy="1159235"/>
      </dsp:txXfrm>
    </dsp:sp>
    <dsp:sp modelId="{7DEA9E82-EFC7-41A7-9911-3CA405911B5A}">
      <dsp:nvSpPr>
        <dsp:cNvPr id="0" name=""/>
        <dsp:cNvSpPr/>
      </dsp:nvSpPr>
      <dsp:spPr>
        <a:xfrm>
          <a:off x="0" y="1533339"/>
          <a:ext cx="10515600" cy="1284659"/>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Bu səpkidə kənd və şəhər əhalisi arasında ikitəkərli elektrik nəqliyyat vasitələrinin tədbiqinə dair münasibətin müqaisəsi maraq kəsb edir.</a:t>
          </a:r>
        </a:p>
      </dsp:txBody>
      <dsp:txXfrm>
        <a:off x="62712" y="1596051"/>
        <a:ext cx="10390176" cy="1159235"/>
      </dsp:txXfrm>
    </dsp:sp>
    <dsp:sp modelId="{1A7CC360-9549-49DE-8FDF-107E49111009}">
      <dsp:nvSpPr>
        <dsp:cNvPr id="0" name=""/>
        <dsp:cNvSpPr/>
      </dsp:nvSpPr>
      <dsp:spPr>
        <a:xfrm>
          <a:off x="0" y="2869839"/>
          <a:ext cx="10515600" cy="1284659"/>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Biz dissertasiya işimizdə ikitəkərli elektrik nəqliyyat vasitələrinin istifadəsinə dair AR Şəmkir rayonun Aşağı Seyfəli kəndinin, Çinarlı kəndinin, Abbaslı kəndinin,  Mehrili kəndinin orta məktəblərinin müəllim və şaqirdləri arasında sorğu apardıq (Əlavə 1). </a:t>
          </a:r>
        </a:p>
      </dsp:txBody>
      <dsp:txXfrm>
        <a:off x="62712" y="2932551"/>
        <a:ext cx="10390176" cy="11592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60DD8D-9728-4BCC-833D-13C8E3A8614C}">
      <dsp:nvSpPr>
        <dsp:cNvPr id="0" name=""/>
        <dsp:cNvSpPr/>
      </dsp:nvSpPr>
      <dsp:spPr>
        <a:xfrm>
          <a:off x="0" y="2124"/>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6B0C521-63A8-4130-B750-A5D0D26C1E31}">
      <dsp:nvSpPr>
        <dsp:cNvPr id="0" name=""/>
        <dsp:cNvSpPr/>
      </dsp:nvSpPr>
      <dsp:spPr>
        <a:xfrm>
          <a:off x="0" y="2124"/>
          <a:ext cx="10515600" cy="724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az-Latn-AZ" sz="2200" i="1" kern="1200"/>
            <a:t>1.Bu vaxta qədər ikitəkərli elektrik nəqliyyat vasitələrindən istifadə etmisiz?</a:t>
          </a:r>
          <a:endParaRPr lang="en-US" sz="2200" kern="1200"/>
        </a:p>
      </dsp:txBody>
      <dsp:txXfrm>
        <a:off x="0" y="2124"/>
        <a:ext cx="10515600" cy="724514"/>
      </dsp:txXfrm>
    </dsp:sp>
    <dsp:sp modelId="{BFCF0C5D-D8AB-453E-A3A7-F6A36A488AD9}">
      <dsp:nvSpPr>
        <dsp:cNvPr id="0" name=""/>
        <dsp:cNvSpPr/>
      </dsp:nvSpPr>
      <dsp:spPr>
        <a:xfrm>
          <a:off x="0" y="726639"/>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A7E42FA-24F2-4434-9D27-ABC8B0215A03}">
      <dsp:nvSpPr>
        <dsp:cNvPr id="0" name=""/>
        <dsp:cNvSpPr/>
      </dsp:nvSpPr>
      <dsp:spPr>
        <a:xfrm>
          <a:off x="0" y="726639"/>
          <a:ext cx="10515600" cy="724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az-Latn-AZ" sz="2200" i="1" kern="1200"/>
            <a:t>2.İkitəkərli elektrikli nəqliyyat vasitələrinin icarə məntəqələri yaradılarsa istifadə edərsizmi? </a:t>
          </a:r>
          <a:endParaRPr lang="en-US" sz="2200" kern="1200"/>
        </a:p>
      </dsp:txBody>
      <dsp:txXfrm>
        <a:off x="0" y="726639"/>
        <a:ext cx="10515600" cy="724514"/>
      </dsp:txXfrm>
    </dsp:sp>
    <dsp:sp modelId="{E93E4FA7-165B-4A1B-9DE9-C7E65CF367B3}">
      <dsp:nvSpPr>
        <dsp:cNvPr id="0" name=""/>
        <dsp:cNvSpPr/>
      </dsp:nvSpPr>
      <dsp:spPr>
        <a:xfrm>
          <a:off x="0" y="1451154"/>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9B2C29B-4692-4C01-810F-58E55FBC8DE6}">
      <dsp:nvSpPr>
        <dsp:cNvPr id="0" name=""/>
        <dsp:cNvSpPr/>
      </dsp:nvSpPr>
      <dsp:spPr>
        <a:xfrm>
          <a:off x="0" y="1451154"/>
          <a:ext cx="10515600" cy="724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az-Latn-AZ" sz="2200" i="1" kern="1200"/>
            <a:t>3 Məktəbə getdiyiniz zaman hansı nəqliyyat vasitəsindən istifadə edirsiz?</a:t>
          </a:r>
          <a:endParaRPr lang="en-US" sz="2200" kern="1200"/>
        </a:p>
      </dsp:txBody>
      <dsp:txXfrm>
        <a:off x="0" y="1451154"/>
        <a:ext cx="10515600" cy="724514"/>
      </dsp:txXfrm>
    </dsp:sp>
    <dsp:sp modelId="{D38345A4-1ABB-4849-AF77-9466FB3E37EB}">
      <dsp:nvSpPr>
        <dsp:cNvPr id="0" name=""/>
        <dsp:cNvSpPr/>
      </dsp:nvSpPr>
      <dsp:spPr>
        <a:xfrm>
          <a:off x="0" y="2175669"/>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45DA814-04A8-41C3-B1FE-B6422338DBAB}">
      <dsp:nvSpPr>
        <dsp:cNvPr id="0" name=""/>
        <dsp:cNvSpPr/>
      </dsp:nvSpPr>
      <dsp:spPr>
        <a:xfrm>
          <a:off x="0" y="2175669"/>
          <a:ext cx="10515600" cy="724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az-Latn-AZ" sz="2200" i="1" kern="1200"/>
            <a:t>4.Məktəbdən evə məsafə nə qədərdir ?</a:t>
          </a:r>
          <a:endParaRPr lang="en-US" sz="2200" kern="1200"/>
        </a:p>
      </dsp:txBody>
      <dsp:txXfrm>
        <a:off x="0" y="2175669"/>
        <a:ext cx="10515600" cy="724514"/>
      </dsp:txXfrm>
    </dsp:sp>
    <dsp:sp modelId="{DBEB970D-1E18-4EE0-99CA-28CCA1C2EFA3}">
      <dsp:nvSpPr>
        <dsp:cNvPr id="0" name=""/>
        <dsp:cNvSpPr/>
      </dsp:nvSpPr>
      <dsp:spPr>
        <a:xfrm>
          <a:off x="0" y="2900183"/>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1B2862D-5C50-48A7-9D64-BCA6C5BBAC4B}">
      <dsp:nvSpPr>
        <dsp:cNvPr id="0" name=""/>
        <dsp:cNvSpPr/>
      </dsp:nvSpPr>
      <dsp:spPr>
        <a:xfrm>
          <a:off x="0" y="2900183"/>
          <a:ext cx="10515600" cy="724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az-Latn-AZ" sz="2200" i="1" kern="1200"/>
            <a:t>5.İkitəkərli nəqliyyat vasitələrinin icarə haqqı nə qədər olarsa istifadə edərsiz? </a:t>
          </a:r>
          <a:endParaRPr lang="en-US" sz="2200" kern="1200"/>
        </a:p>
      </dsp:txBody>
      <dsp:txXfrm>
        <a:off x="0" y="2900183"/>
        <a:ext cx="10515600" cy="724514"/>
      </dsp:txXfrm>
    </dsp:sp>
    <dsp:sp modelId="{E4A7BE37-E861-40EA-A554-EE73F6053BE7}">
      <dsp:nvSpPr>
        <dsp:cNvPr id="0" name=""/>
        <dsp:cNvSpPr/>
      </dsp:nvSpPr>
      <dsp:spPr>
        <a:xfrm>
          <a:off x="0" y="3624698"/>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F5EA593-531D-4F1F-AA6A-E200E8399847}">
      <dsp:nvSpPr>
        <dsp:cNvPr id="0" name=""/>
        <dsp:cNvSpPr/>
      </dsp:nvSpPr>
      <dsp:spPr>
        <a:xfrm>
          <a:off x="0" y="3624698"/>
          <a:ext cx="10515600" cy="724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az-Latn-AZ" sz="2200" i="1" kern="1200"/>
            <a:t>6. Nə qədər vaxt sərf edirsiz yola?</a:t>
          </a:r>
          <a:endParaRPr lang="en-US" sz="2200" kern="1200"/>
        </a:p>
      </dsp:txBody>
      <dsp:txXfrm>
        <a:off x="0" y="3624698"/>
        <a:ext cx="10515600" cy="724514"/>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9FDF547-9A02-495A-26BE-29FEDB2520D2}"/>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BD6512C6-5516-26F1-3D7D-A49708C5C1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857661AF-B0BF-3FE5-2AC7-EC0FE9F947CA}"/>
              </a:ext>
            </a:extLst>
          </p:cNvPr>
          <p:cNvSpPr>
            <a:spLocks noGrp="1"/>
          </p:cNvSpPr>
          <p:nvPr>
            <p:ph type="dt" sz="half" idx="10"/>
          </p:nvPr>
        </p:nvSpPr>
        <p:spPr/>
        <p:txBody>
          <a:bodyPr/>
          <a:lstStyle/>
          <a:p>
            <a:fld id="{49D6D8AE-56C5-4D3B-8EF9-FA0BEAFD26EC}" type="datetimeFigureOut">
              <a:rPr lang="ru-RU" smtClean="0"/>
              <a:t>31.05.2023</a:t>
            </a:fld>
            <a:endParaRPr lang="ru-RU"/>
          </a:p>
        </p:txBody>
      </p:sp>
      <p:sp>
        <p:nvSpPr>
          <p:cNvPr id="5" name="Нижний колонтитул 4">
            <a:extLst>
              <a:ext uri="{FF2B5EF4-FFF2-40B4-BE49-F238E27FC236}">
                <a16:creationId xmlns:a16="http://schemas.microsoft.com/office/drawing/2014/main" id="{73C89366-2244-0246-1950-EDD7DB4CEDC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908783A-FADE-DA62-9D3F-F12A14E40468}"/>
              </a:ext>
            </a:extLst>
          </p:cNvPr>
          <p:cNvSpPr>
            <a:spLocks noGrp="1"/>
          </p:cNvSpPr>
          <p:nvPr>
            <p:ph type="sldNum" sz="quarter" idx="12"/>
          </p:nvPr>
        </p:nvSpPr>
        <p:spPr/>
        <p:txBody>
          <a:bodyPr/>
          <a:lstStyle/>
          <a:p>
            <a:fld id="{BD6F561A-8FC5-4E54-91CF-7F75B25626ED}" type="slidenum">
              <a:rPr lang="ru-RU" smtClean="0"/>
              <a:t>‹#›</a:t>
            </a:fld>
            <a:endParaRPr lang="ru-RU"/>
          </a:p>
        </p:txBody>
      </p:sp>
    </p:spTree>
    <p:extLst>
      <p:ext uri="{BB962C8B-B14F-4D97-AF65-F5344CB8AC3E}">
        <p14:creationId xmlns:p14="http://schemas.microsoft.com/office/powerpoint/2010/main" val="2779069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55D581F-BCE0-0242-BBF9-440E0A7E6E08}"/>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11D95D81-6703-ACAE-945E-E9FDE97E8AF6}"/>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5FCE63AE-CC7C-4E3C-63C8-E58541772995}"/>
              </a:ext>
            </a:extLst>
          </p:cNvPr>
          <p:cNvSpPr>
            <a:spLocks noGrp="1"/>
          </p:cNvSpPr>
          <p:nvPr>
            <p:ph type="dt" sz="half" idx="10"/>
          </p:nvPr>
        </p:nvSpPr>
        <p:spPr/>
        <p:txBody>
          <a:bodyPr/>
          <a:lstStyle/>
          <a:p>
            <a:fld id="{49D6D8AE-56C5-4D3B-8EF9-FA0BEAFD26EC}" type="datetimeFigureOut">
              <a:rPr lang="ru-RU" smtClean="0"/>
              <a:t>31.05.2023</a:t>
            </a:fld>
            <a:endParaRPr lang="ru-RU"/>
          </a:p>
        </p:txBody>
      </p:sp>
      <p:sp>
        <p:nvSpPr>
          <p:cNvPr id="5" name="Нижний колонтитул 4">
            <a:extLst>
              <a:ext uri="{FF2B5EF4-FFF2-40B4-BE49-F238E27FC236}">
                <a16:creationId xmlns:a16="http://schemas.microsoft.com/office/drawing/2014/main" id="{71714CC6-0312-DFEC-19CF-458C34E7D9C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5421689E-9E76-D97A-38EC-3428D6C3073D}"/>
              </a:ext>
            </a:extLst>
          </p:cNvPr>
          <p:cNvSpPr>
            <a:spLocks noGrp="1"/>
          </p:cNvSpPr>
          <p:nvPr>
            <p:ph type="sldNum" sz="quarter" idx="12"/>
          </p:nvPr>
        </p:nvSpPr>
        <p:spPr/>
        <p:txBody>
          <a:bodyPr/>
          <a:lstStyle/>
          <a:p>
            <a:fld id="{BD6F561A-8FC5-4E54-91CF-7F75B25626ED}" type="slidenum">
              <a:rPr lang="ru-RU" smtClean="0"/>
              <a:t>‹#›</a:t>
            </a:fld>
            <a:endParaRPr lang="ru-RU"/>
          </a:p>
        </p:txBody>
      </p:sp>
    </p:spTree>
    <p:extLst>
      <p:ext uri="{BB962C8B-B14F-4D97-AF65-F5344CB8AC3E}">
        <p14:creationId xmlns:p14="http://schemas.microsoft.com/office/powerpoint/2010/main" val="2978376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2840534A-1238-81F3-A028-E47CB5CAC57D}"/>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8AF26DD4-9347-B682-9170-976BC08B5D23}"/>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7E1B3DB-1B8F-FE1E-859F-60A5F3B251AD}"/>
              </a:ext>
            </a:extLst>
          </p:cNvPr>
          <p:cNvSpPr>
            <a:spLocks noGrp="1"/>
          </p:cNvSpPr>
          <p:nvPr>
            <p:ph type="dt" sz="half" idx="10"/>
          </p:nvPr>
        </p:nvSpPr>
        <p:spPr/>
        <p:txBody>
          <a:bodyPr/>
          <a:lstStyle/>
          <a:p>
            <a:fld id="{49D6D8AE-56C5-4D3B-8EF9-FA0BEAFD26EC}" type="datetimeFigureOut">
              <a:rPr lang="ru-RU" smtClean="0"/>
              <a:t>31.05.2023</a:t>
            </a:fld>
            <a:endParaRPr lang="ru-RU"/>
          </a:p>
        </p:txBody>
      </p:sp>
      <p:sp>
        <p:nvSpPr>
          <p:cNvPr id="5" name="Нижний колонтитул 4">
            <a:extLst>
              <a:ext uri="{FF2B5EF4-FFF2-40B4-BE49-F238E27FC236}">
                <a16:creationId xmlns:a16="http://schemas.microsoft.com/office/drawing/2014/main" id="{2E510AEE-D361-4CB9-17A1-FE177EC61D8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D805D9E-20BC-ECDD-B1BC-BCA3505B8378}"/>
              </a:ext>
            </a:extLst>
          </p:cNvPr>
          <p:cNvSpPr>
            <a:spLocks noGrp="1"/>
          </p:cNvSpPr>
          <p:nvPr>
            <p:ph type="sldNum" sz="quarter" idx="12"/>
          </p:nvPr>
        </p:nvSpPr>
        <p:spPr/>
        <p:txBody>
          <a:bodyPr/>
          <a:lstStyle/>
          <a:p>
            <a:fld id="{BD6F561A-8FC5-4E54-91CF-7F75B25626ED}" type="slidenum">
              <a:rPr lang="ru-RU" smtClean="0"/>
              <a:t>‹#›</a:t>
            </a:fld>
            <a:endParaRPr lang="ru-RU"/>
          </a:p>
        </p:txBody>
      </p:sp>
    </p:spTree>
    <p:extLst>
      <p:ext uri="{BB962C8B-B14F-4D97-AF65-F5344CB8AC3E}">
        <p14:creationId xmlns:p14="http://schemas.microsoft.com/office/powerpoint/2010/main" val="3964699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540A7BE-D3BD-F282-DF06-4AA932B739C9}"/>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82E06FF9-3460-F624-F425-CF1D93835BC1}"/>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37CA1BD9-A111-30A4-5ADA-5F6A6606489A}"/>
              </a:ext>
            </a:extLst>
          </p:cNvPr>
          <p:cNvSpPr>
            <a:spLocks noGrp="1"/>
          </p:cNvSpPr>
          <p:nvPr>
            <p:ph type="dt" sz="half" idx="10"/>
          </p:nvPr>
        </p:nvSpPr>
        <p:spPr/>
        <p:txBody>
          <a:bodyPr/>
          <a:lstStyle/>
          <a:p>
            <a:fld id="{49D6D8AE-56C5-4D3B-8EF9-FA0BEAFD26EC}" type="datetimeFigureOut">
              <a:rPr lang="ru-RU" smtClean="0"/>
              <a:t>31.05.2023</a:t>
            </a:fld>
            <a:endParaRPr lang="ru-RU"/>
          </a:p>
        </p:txBody>
      </p:sp>
      <p:sp>
        <p:nvSpPr>
          <p:cNvPr id="5" name="Нижний колонтитул 4">
            <a:extLst>
              <a:ext uri="{FF2B5EF4-FFF2-40B4-BE49-F238E27FC236}">
                <a16:creationId xmlns:a16="http://schemas.microsoft.com/office/drawing/2014/main" id="{A5C9BB35-3187-8CFD-26D2-04761CD7DBE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C6A6BB6B-0FD6-02AF-C4A6-4D325F3BCE33}"/>
              </a:ext>
            </a:extLst>
          </p:cNvPr>
          <p:cNvSpPr>
            <a:spLocks noGrp="1"/>
          </p:cNvSpPr>
          <p:nvPr>
            <p:ph type="sldNum" sz="quarter" idx="12"/>
          </p:nvPr>
        </p:nvSpPr>
        <p:spPr/>
        <p:txBody>
          <a:bodyPr/>
          <a:lstStyle/>
          <a:p>
            <a:fld id="{BD6F561A-8FC5-4E54-91CF-7F75B25626ED}" type="slidenum">
              <a:rPr lang="ru-RU" smtClean="0"/>
              <a:t>‹#›</a:t>
            </a:fld>
            <a:endParaRPr lang="ru-RU"/>
          </a:p>
        </p:txBody>
      </p:sp>
    </p:spTree>
    <p:extLst>
      <p:ext uri="{BB962C8B-B14F-4D97-AF65-F5344CB8AC3E}">
        <p14:creationId xmlns:p14="http://schemas.microsoft.com/office/powerpoint/2010/main" val="2088110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76172A9-41BE-4A8D-AD32-400740FBA352}"/>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A9837F50-7DC8-5572-E8DE-1EC2414923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CAF235B1-1BF0-7FA5-5E4D-AA5176B035A5}"/>
              </a:ext>
            </a:extLst>
          </p:cNvPr>
          <p:cNvSpPr>
            <a:spLocks noGrp="1"/>
          </p:cNvSpPr>
          <p:nvPr>
            <p:ph type="dt" sz="half" idx="10"/>
          </p:nvPr>
        </p:nvSpPr>
        <p:spPr/>
        <p:txBody>
          <a:bodyPr/>
          <a:lstStyle/>
          <a:p>
            <a:fld id="{49D6D8AE-56C5-4D3B-8EF9-FA0BEAFD26EC}" type="datetimeFigureOut">
              <a:rPr lang="ru-RU" smtClean="0"/>
              <a:t>31.05.2023</a:t>
            </a:fld>
            <a:endParaRPr lang="ru-RU"/>
          </a:p>
        </p:txBody>
      </p:sp>
      <p:sp>
        <p:nvSpPr>
          <p:cNvPr id="5" name="Нижний колонтитул 4">
            <a:extLst>
              <a:ext uri="{FF2B5EF4-FFF2-40B4-BE49-F238E27FC236}">
                <a16:creationId xmlns:a16="http://schemas.microsoft.com/office/drawing/2014/main" id="{728DBF88-54A0-2408-118C-5DF49A80719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FD20D2D-6A31-ACD4-C712-3DDA29E063F9}"/>
              </a:ext>
            </a:extLst>
          </p:cNvPr>
          <p:cNvSpPr>
            <a:spLocks noGrp="1"/>
          </p:cNvSpPr>
          <p:nvPr>
            <p:ph type="sldNum" sz="quarter" idx="12"/>
          </p:nvPr>
        </p:nvSpPr>
        <p:spPr/>
        <p:txBody>
          <a:bodyPr/>
          <a:lstStyle/>
          <a:p>
            <a:fld id="{BD6F561A-8FC5-4E54-91CF-7F75B25626ED}" type="slidenum">
              <a:rPr lang="ru-RU" smtClean="0"/>
              <a:t>‹#›</a:t>
            </a:fld>
            <a:endParaRPr lang="ru-RU"/>
          </a:p>
        </p:txBody>
      </p:sp>
    </p:spTree>
    <p:extLst>
      <p:ext uri="{BB962C8B-B14F-4D97-AF65-F5344CB8AC3E}">
        <p14:creationId xmlns:p14="http://schemas.microsoft.com/office/powerpoint/2010/main" val="2918288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BF74491-C440-2E4D-AB2E-AE2004F70D00}"/>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A1E83F78-F523-D16B-20D9-09C09A849D8E}"/>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A852524C-6251-205E-CB19-E0CD48DD6D44}"/>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7AA4041E-E186-0296-E757-085231A84080}"/>
              </a:ext>
            </a:extLst>
          </p:cNvPr>
          <p:cNvSpPr>
            <a:spLocks noGrp="1"/>
          </p:cNvSpPr>
          <p:nvPr>
            <p:ph type="dt" sz="half" idx="10"/>
          </p:nvPr>
        </p:nvSpPr>
        <p:spPr/>
        <p:txBody>
          <a:bodyPr/>
          <a:lstStyle/>
          <a:p>
            <a:fld id="{49D6D8AE-56C5-4D3B-8EF9-FA0BEAFD26EC}" type="datetimeFigureOut">
              <a:rPr lang="ru-RU" smtClean="0"/>
              <a:t>31.05.2023</a:t>
            </a:fld>
            <a:endParaRPr lang="ru-RU"/>
          </a:p>
        </p:txBody>
      </p:sp>
      <p:sp>
        <p:nvSpPr>
          <p:cNvPr id="6" name="Нижний колонтитул 5">
            <a:extLst>
              <a:ext uri="{FF2B5EF4-FFF2-40B4-BE49-F238E27FC236}">
                <a16:creationId xmlns:a16="http://schemas.microsoft.com/office/drawing/2014/main" id="{DBF83208-23CD-D5DA-2B0D-E8D4BFED4107}"/>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6617BF68-8A67-8AAB-7862-1FDAB18DD899}"/>
              </a:ext>
            </a:extLst>
          </p:cNvPr>
          <p:cNvSpPr>
            <a:spLocks noGrp="1"/>
          </p:cNvSpPr>
          <p:nvPr>
            <p:ph type="sldNum" sz="quarter" idx="12"/>
          </p:nvPr>
        </p:nvSpPr>
        <p:spPr/>
        <p:txBody>
          <a:bodyPr/>
          <a:lstStyle/>
          <a:p>
            <a:fld id="{BD6F561A-8FC5-4E54-91CF-7F75B25626ED}" type="slidenum">
              <a:rPr lang="ru-RU" smtClean="0"/>
              <a:t>‹#›</a:t>
            </a:fld>
            <a:endParaRPr lang="ru-RU"/>
          </a:p>
        </p:txBody>
      </p:sp>
    </p:spTree>
    <p:extLst>
      <p:ext uri="{BB962C8B-B14F-4D97-AF65-F5344CB8AC3E}">
        <p14:creationId xmlns:p14="http://schemas.microsoft.com/office/powerpoint/2010/main" val="27573289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BCD7F60-F94C-A532-C523-4994D50B8A6E}"/>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B74DAFFD-BF51-D9DC-59F4-6C1A0258E6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295D3D72-CA5A-0B5C-5867-A45AEF6E31A5}"/>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422CE09C-D20B-9AD4-EC9A-FB7DF6BB6A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F7BAF425-0472-BE5E-BEB0-12043E8D284F}"/>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899E663E-D776-8F75-295C-72CCD9045083}"/>
              </a:ext>
            </a:extLst>
          </p:cNvPr>
          <p:cNvSpPr>
            <a:spLocks noGrp="1"/>
          </p:cNvSpPr>
          <p:nvPr>
            <p:ph type="dt" sz="half" idx="10"/>
          </p:nvPr>
        </p:nvSpPr>
        <p:spPr/>
        <p:txBody>
          <a:bodyPr/>
          <a:lstStyle/>
          <a:p>
            <a:fld id="{49D6D8AE-56C5-4D3B-8EF9-FA0BEAFD26EC}" type="datetimeFigureOut">
              <a:rPr lang="ru-RU" smtClean="0"/>
              <a:t>31.05.2023</a:t>
            </a:fld>
            <a:endParaRPr lang="ru-RU"/>
          </a:p>
        </p:txBody>
      </p:sp>
      <p:sp>
        <p:nvSpPr>
          <p:cNvPr id="8" name="Нижний колонтитул 7">
            <a:extLst>
              <a:ext uri="{FF2B5EF4-FFF2-40B4-BE49-F238E27FC236}">
                <a16:creationId xmlns:a16="http://schemas.microsoft.com/office/drawing/2014/main" id="{5F35404C-8544-7718-D2C0-EF032A438A49}"/>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FFBAC6F8-7FF2-39F2-72DC-7BDB3CB3F709}"/>
              </a:ext>
            </a:extLst>
          </p:cNvPr>
          <p:cNvSpPr>
            <a:spLocks noGrp="1"/>
          </p:cNvSpPr>
          <p:nvPr>
            <p:ph type="sldNum" sz="quarter" idx="12"/>
          </p:nvPr>
        </p:nvSpPr>
        <p:spPr/>
        <p:txBody>
          <a:bodyPr/>
          <a:lstStyle/>
          <a:p>
            <a:fld id="{BD6F561A-8FC5-4E54-91CF-7F75B25626ED}" type="slidenum">
              <a:rPr lang="ru-RU" smtClean="0"/>
              <a:t>‹#›</a:t>
            </a:fld>
            <a:endParaRPr lang="ru-RU"/>
          </a:p>
        </p:txBody>
      </p:sp>
    </p:spTree>
    <p:extLst>
      <p:ext uri="{BB962C8B-B14F-4D97-AF65-F5344CB8AC3E}">
        <p14:creationId xmlns:p14="http://schemas.microsoft.com/office/powerpoint/2010/main" val="62456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B36D3E0-1FD7-FED4-E6D7-D4E5444274B3}"/>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4A3622C8-99FA-AD49-62FB-F29C928024BC}"/>
              </a:ext>
            </a:extLst>
          </p:cNvPr>
          <p:cNvSpPr>
            <a:spLocks noGrp="1"/>
          </p:cNvSpPr>
          <p:nvPr>
            <p:ph type="dt" sz="half" idx="10"/>
          </p:nvPr>
        </p:nvSpPr>
        <p:spPr/>
        <p:txBody>
          <a:bodyPr/>
          <a:lstStyle/>
          <a:p>
            <a:fld id="{49D6D8AE-56C5-4D3B-8EF9-FA0BEAFD26EC}" type="datetimeFigureOut">
              <a:rPr lang="ru-RU" smtClean="0"/>
              <a:t>31.05.2023</a:t>
            </a:fld>
            <a:endParaRPr lang="ru-RU"/>
          </a:p>
        </p:txBody>
      </p:sp>
      <p:sp>
        <p:nvSpPr>
          <p:cNvPr id="4" name="Нижний колонтитул 3">
            <a:extLst>
              <a:ext uri="{FF2B5EF4-FFF2-40B4-BE49-F238E27FC236}">
                <a16:creationId xmlns:a16="http://schemas.microsoft.com/office/drawing/2014/main" id="{0854A54F-E875-A17F-D952-BC39EDAC6EAA}"/>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D32C9BD7-C291-97A0-54A5-B82F0B238260}"/>
              </a:ext>
            </a:extLst>
          </p:cNvPr>
          <p:cNvSpPr>
            <a:spLocks noGrp="1"/>
          </p:cNvSpPr>
          <p:nvPr>
            <p:ph type="sldNum" sz="quarter" idx="12"/>
          </p:nvPr>
        </p:nvSpPr>
        <p:spPr/>
        <p:txBody>
          <a:bodyPr/>
          <a:lstStyle/>
          <a:p>
            <a:fld id="{BD6F561A-8FC5-4E54-91CF-7F75B25626ED}" type="slidenum">
              <a:rPr lang="ru-RU" smtClean="0"/>
              <a:t>‹#›</a:t>
            </a:fld>
            <a:endParaRPr lang="ru-RU"/>
          </a:p>
        </p:txBody>
      </p:sp>
    </p:spTree>
    <p:extLst>
      <p:ext uri="{BB962C8B-B14F-4D97-AF65-F5344CB8AC3E}">
        <p14:creationId xmlns:p14="http://schemas.microsoft.com/office/powerpoint/2010/main" val="1828538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360CED00-8D35-A678-C039-62AA73A4CBB6}"/>
              </a:ext>
            </a:extLst>
          </p:cNvPr>
          <p:cNvSpPr>
            <a:spLocks noGrp="1"/>
          </p:cNvSpPr>
          <p:nvPr>
            <p:ph type="dt" sz="half" idx="10"/>
          </p:nvPr>
        </p:nvSpPr>
        <p:spPr/>
        <p:txBody>
          <a:bodyPr/>
          <a:lstStyle/>
          <a:p>
            <a:fld id="{49D6D8AE-56C5-4D3B-8EF9-FA0BEAFD26EC}" type="datetimeFigureOut">
              <a:rPr lang="ru-RU" smtClean="0"/>
              <a:t>31.05.2023</a:t>
            </a:fld>
            <a:endParaRPr lang="ru-RU"/>
          </a:p>
        </p:txBody>
      </p:sp>
      <p:sp>
        <p:nvSpPr>
          <p:cNvPr id="3" name="Нижний колонтитул 2">
            <a:extLst>
              <a:ext uri="{FF2B5EF4-FFF2-40B4-BE49-F238E27FC236}">
                <a16:creationId xmlns:a16="http://schemas.microsoft.com/office/drawing/2014/main" id="{01853C37-72EA-E903-1545-50CF869BCA42}"/>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4D944042-90B1-D689-FA70-8CCC27334B1B}"/>
              </a:ext>
            </a:extLst>
          </p:cNvPr>
          <p:cNvSpPr>
            <a:spLocks noGrp="1"/>
          </p:cNvSpPr>
          <p:nvPr>
            <p:ph type="sldNum" sz="quarter" idx="12"/>
          </p:nvPr>
        </p:nvSpPr>
        <p:spPr/>
        <p:txBody>
          <a:bodyPr/>
          <a:lstStyle/>
          <a:p>
            <a:fld id="{BD6F561A-8FC5-4E54-91CF-7F75B25626ED}" type="slidenum">
              <a:rPr lang="ru-RU" smtClean="0"/>
              <a:t>‹#›</a:t>
            </a:fld>
            <a:endParaRPr lang="ru-RU"/>
          </a:p>
        </p:txBody>
      </p:sp>
    </p:spTree>
    <p:extLst>
      <p:ext uri="{BB962C8B-B14F-4D97-AF65-F5344CB8AC3E}">
        <p14:creationId xmlns:p14="http://schemas.microsoft.com/office/powerpoint/2010/main" val="3950435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CE0E858-4C0F-27C0-A2BF-B250777A0116}"/>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E2953109-74AF-6E21-3149-86FC0ED6B8A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E871CD8B-2070-8DB5-1808-CC4DD59D4D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0161794B-EFB1-D362-E02A-CA3E3D104B3F}"/>
              </a:ext>
            </a:extLst>
          </p:cNvPr>
          <p:cNvSpPr>
            <a:spLocks noGrp="1"/>
          </p:cNvSpPr>
          <p:nvPr>
            <p:ph type="dt" sz="half" idx="10"/>
          </p:nvPr>
        </p:nvSpPr>
        <p:spPr/>
        <p:txBody>
          <a:bodyPr/>
          <a:lstStyle/>
          <a:p>
            <a:fld id="{49D6D8AE-56C5-4D3B-8EF9-FA0BEAFD26EC}" type="datetimeFigureOut">
              <a:rPr lang="ru-RU" smtClean="0"/>
              <a:t>31.05.2023</a:t>
            </a:fld>
            <a:endParaRPr lang="ru-RU"/>
          </a:p>
        </p:txBody>
      </p:sp>
      <p:sp>
        <p:nvSpPr>
          <p:cNvPr id="6" name="Нижний колонтитул 5">
            <a:extLst>
              <a:ext uri="{FF2B5EF4-FFF2-40B4-BE49-F238E27FC236}">
                <a16:creationId xmlns:a16="http://schemas.microsoft.com/office/drawing/2014/main" id="{4F7E6F60-1B12-326C-114F-1E585B7A78F9}"/>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959E1C0F-D9D6-FD45-CE29-3C3B9E9C2E93}"/>
              </a:ext>
            </a:extLst>
          </p:cNvPr>
          <p:cNvSpPr>
            <a:spLocks noGrp="1"/>
          </p:cNvSpPr>
          <p:nvPr>
            <p:ph type="sldNum" sz="quarter" idx="12"/>
          </p:nvPr>
        </p:nvSpPr>
        <p:spPr/>
        <p:txBody>
          <a:bodyPr/>
          <a:lstStyle/>
          <a:p>
            <a:fld id="{BD6F561A-8FC5-4E54-91CF-7F75B25626ED}" type="slidenum">
              <a:rPr lang="ru-RU" smtClean="0"/>
              <a:t>‹#›</a:t>
            </a:fld>
            <a:endParaRPr lang="ru-RU"/>
          </a:p>
        </p:txBody>
      </p:sp>
    </p:spTree>
    <p:extLst>
      <p:ext uri="{BB962C8B-B14F-4D97-AF65-F5344CB8AC3E}">
        <p14:creationId xmlns:p14="http://schemas.microsoft.com/office/powerpoint/2010/main" val="4220672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A286427-25C6-5ABA-652E-418456877990}"/>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F205BD41-22CB-D189-DBB2-1BE88E8D2E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D012558B-5164-2760-F1F0-1F03CB98BF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D2228023-B961-EF35-2A62-4607960D1114}"/>
              </a:ext>
            </a:extLst>
          </p:cNvPr>
          <p:cNvSpPr>
            <a:spLocks noGrp="1"/>
          </p:cNvSpPr>
          <p:nvPr>
            <p:ph type="dt" sz="half" idx="10"/>
          </p:nvPr>
        </p:nvSpPr>
        <p:spPr/>
        <p:txBody>
          <a:bodyPr/>
          <a:lstStyle/>
          <a:p>
            <a:fld id="{49D6D8AE-56C5-4D3B-8EF9-FA0BEAFD26EC}" type="datetimeFigureOut">
              <a:rPr lang="ru-RU" smtClean="0"/>
              <a:t>31.05.2023</a:t>
            </a:fld>
            <a:endParaRPr lang="ru-RU"/>
          </a:p>
        </p:txBody>
      </p:sp>
      <p:sp>
        <p:nvSpPr>
          <p:cNvPr id="6" name="Нижний колонтитул 5">
            <a:extLst>
              <a:ext uri="{FF2B5EF4-FFF2-40B4-BE49-F238E27FC236}">
                <a16:creationId xmlns:a16="http://schemas.microsoft.com/office/drawing/2014/main" id="{0977F2DA-FB30-B725-2DF0-1416E2D83474}"/>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1F611599-F8CC-1EFE-8B5B-CD8A04B68D56}"/>
              </a:ext>
            </a:extLst>
          </p:cNvPr>
          <p:cNvSpPr>
            <a:spLocks noGrp="1"/>
          </p:cNvSpPr>
          <p:nvPr>
            <p:ph type="sldNum" sz="quarter" idx="12"/>
          </p:nvPr>
        </p:nvSpPr>
        <p:spPr/>
        <p:txBody>
          <a:bodyPr/>
          <a:lstStyle/>
          <a:p>
            <a:fld id="{BD6F561A-8FC5-4E54-91CF-7F75B25626ED}" type="slidenum">
              <a:rPr lang="ru-RU" smtClean="0"/>
              <a:t>‹#›</a:t>
            </a:fld>
            <a:endParaRPr lang="ru-RU"/>
          </a:p>
        </p:txBody>
      </p:sp>
    </p:spTree>
    <p:extLst>
      <p:ext uri="{BB962C8B-B14F-4D97-AF65-F5344CB8AC3E}">
        <p14:creationId xmlns:p14="http://schemas.microsoft.com/office/powerpoint/2010/main" val="1107437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FC62E31-7A6C-7FC8-81FE-03DEDE5FA6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856084C3-05AB-CB02-2B53-990C58BE4EB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42A42AE-5E09-E39B-2EB1-58281BBA53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D6D8AE-56C5-4D3B-8EF9-FA0BEAFD26EC}" type="datetimeFigureOut">
              <a:rPr lang="ru-RU" smtClean="0"/>
              <a:t>31.05.2023</a:t>
            </a:fld>
            <a:endParaRPr lang="ru-RU"/>
          </a:p>
        </p:txBody>
      </p:sp>
      <p:sp>
        <p:nvSpPr>
          <p:cNvPr id="5" name="Нижний колонтитул 4">
            <a:extLst>
              <a:ext uri="{FF2B5EF4-FFF2-40B4-BE49-F238E27FC236}">
                <a16:creationId xmlns:a16="http://schemas.microsoft.com/office/drawing/2014/main" id="{24B7901A-2019-FDE6-B501-3BB5572CA69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7465A9DD-846E-8A11-3ED0-FD8C739FD9F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6F561A-8FC5-4E54-91CF-7F75B25626ED}" type="slidenum">
              <a:rPr lang="ru-RU" smtClean="0"/>
              <a:t>‹#›</a:t>
            </a:fld>
            <a:endParaRPr lang="ru-RU"/>
          </a:p>
        </p:txBody>
      </p:sp>
    </p:spTree>
    <p:extLst>
      <p:ext uri="{BB962C8B-B14F-4D97-AF65-F5344CB8AC3E}">
        <p14:creationId xmlns:p14="http://schemas.microsoft.com/office/powerpoint/2010/main" val="4056433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tmp"/><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hyperlink" Target="https://www.bcg.com/publications/2020/how-covid-19-willshape-urban-mobility" TargetMode="External"/><Relationship Id="rId7" Type="http://schemas.openxmlformats.org/officeDocument/2006/relationships/hyperlink" Target="https://thepep.unece.org/pep" TargetMode="External"/><Relationship Id="rId2" Type="http://schemas.openxmlformats.org/officeDocument/2006/relationships/hyperlink" Target="http://greenevolution.ru/enc/wiki/ustojchivyj-transport" TargetMode="External"/><Relationship Id="rId1" Type="http://schemas.openxmlformats.org/officeDocument/2006/relationships/slideLayout" Target="../slideLayouts/slideLayout2.xml"/><Relationship Id="rId6" Type="http://schemas.openxmlformats.org/officeDocument/2006/relationships/hyperlink" Target="https://www.who.int/europe/initiatives/transport-health-and-environment-pan-european-programme-(the-pep)" TargetMode="External"/><Relationship Id="rId5" Type="http://schemas.openxmlformats.org/officeDocument/2006/relationships/hyperlink" Target="https://www.stromrad.com/wp-content/uploads/bilder/stromrad-stuttgart_bedienungsanleitung-ebikes_quipplan-f020_en" TargetMode="External"/><Relationship Id="rId4" Type="http://schemas.openxmlformats.org/officeDocument/2006/relationships/hyperlink" Target="https://www.gov.uk/browse/driving/highway-code-road-safety" TargetMode="External"/></Relationships>
</file>

<file path=ppt/slides/_rels/slide61.xml.rels><?xml version="1.0" encoding="UTF-8" standalone="yes"?>
<Relationships xmlns="http://schemas.openxmlformats.org/package/2006/relationships"><Relationship Id="rId3" Type="http://schemas.openxmlformats.org/officeDocument/2006/relationships/hyperlink" Target="https://www.nhtsa.gov/" TargetMode="External"/><Relationship Id="rId2" Type="http://schemas.openxmlformats.org/officeDocument/2006/relationships/hyperlink" Target="https://thepep.unece.org/sites/default/files/2017-05/Paris_Declaration_in_Russian_final.pdf"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EF080B92-8DFB-4404-769E-7B9D637B4BEE}"/>
              </a:ext>
            </a:extLst>
          </p:cNvPr>
          <p:cNvSpPr>
            <a:spLocks noGrp="1"/>
          </p:cNvSpPr>
          <p:nvPr>
            <p:ph type="ctrTitle"/>
          </p:nvPr>
        </p:nvSpPr>
        <p:spPr>
          <a:xfrm>
            <a:off x="367337" y="434141"/>
            <a:ext cx="5986165" cy="1957015"/>
          </a:xfrm>
        </p:spPr>
        <p:txBody>
          <a:bodyPr vert="horz" lIns="91440" tIns="45720" rIns="91440" bIns="45720" rtlCol="0" anchor="b">
            <a:noAutofit/>
          </a:bodyPr>
          <a:lstStyle/>
          <a:p>
            <a:pPr algn="l">
              <a:spcAft>
                <a:spcPts val="800"/>
              </a:spcAft>
            </a:pPr>
            <a:r>
              <a:rPr lang="en-US" sz="2400" b="1" kern="1200" dirty="0">
                <a:solidFill>
                  <a:schemeClr val="tx1"/>
                </a:solidFill>
                <a:effectLst/>
                <a:latin typeface="+mj-lt"/>
                <a:ea typeface="+mj-ea"/>
                <a:cs typeface="+mj-cs"/>
              </a:rPr>
              <a:t>REGİONLARDA İKİTƏKƏRLİ ELEKTRİK NƏQLİYYATI VASİTƏLƏRİNİN İCARƏ MƏNTƏQƏLƏRİNİN YARADILMASI (</a:t>
            </a:r>
            <a:r>
              <a:rPr lang="en-US" sz="2400" b="1" kern="1200" dirty="0" err="1">
                <a:solidFill>
                  <a:schemeClr val="tx1"/>
                </a:solidFill>
                <a:effectLst/>
                <a:latin typeface="+mj-lt"/>
                <a:ea typeface="+mj-ea"/>
                <a:cs typeface="+mj-cs"/>
              </a:rPr>
              <a:t>kənd</a:t>
            </a:r>
            <a:r>
              <a:rPr lang="en-US" sz="2400" b="1" kern="1200" dirty="0">
                <a:solidFill>
                  <a:schemeClr val="tx1"/>
                </a:solidFill>
                <a:effectLst/>
                <a:latin typeface="+mj-lt"/>
                <a:ea typeface="+mj-ea"/>
                <a:cs typeface="+mj-cs"/>
              </a:rPr>
              <a:t> </a:t>
            </a:r>
            <a:r>
              <a:rPr lang="en-US" sz="2400" b="1" kern="1200" dirty="0" err="1">
                <a:solidFill>
                  <a:schemeClr val="tx1"/>
                </a:solidFill>
                <a:effectLst/>
                <a:latin typeface="+mj-lt"/>
                <a:ea typeface="+mj-ea"/>
                <a:cs typeface="+mj-cs"/>
              </a:rPr>
              <a:t>yerlərində</a:t>
            </a:r>
            <a:r>
              <a:rPr lang="en-US" sz="2400" b="1" kern="1200" dirty="0">
                <a:solidFill>
                  <a:schemeClr val="tx1"/>
                </a:solidFill>
                <a:effectLst/>
                <a:latin typeface="+mj-lt"/>
                <a:ea typeface="+mj-ea"/>
                <a:cs typeface="+mj-cs"/>
              </a:rPr>
              <a:t> </a:t>
            </a:r>
            <a:r>
              <a:rPr lang="en-US" sz="2400" b="1" kern="1200" dirty="0" err="1">
                <a:solidFill>
                  <a:schemeClr val="tx1"/>
                </a:solidFill>
                <a:effectLst/>
                <a:latin typeface="+mj-lt"/>
                <a:ea typeface="+mj-ea"/>
                <a:cs typeface="+mj-cs"/>
              </a:rPr>
              <a:t>müəllim</a:t>
            </a:r>
            <a:r>
              <a:rPr lang="en-US" sz="2400" b="1" kern="1200" dirty="0">
                <a:solidFill>
                  <a:schemeClr val="tx1"/>
                </a:solidFill>
                <a:effectLst/>
                <a:latin typeface="+mj-lt"/>
                <a:ea typeface="+mj-ea"/>
                <a:cs typeface="+mj-cs"/>
              </a:rPr>
              <a:t> </a:t>
            </a:r>
            <a:r>
              <a:rPr lang="en-US" sz="2400" b="1" kern="1200" dirty="0" err="1">
                <a:solidFill>
                  <a:schemeClr val="tx1"/>
                </a:solidFill>
                <a:effectLst/>
                <a:latin typeface="+mj-lt"/>
                <a:ea typeface="+mj-ea"/>
                <a:cs typeface="+mj-cs"/>
              </a:rPr>
              <a:t>və</a:t>
            </a:r>
            <a:r>
              <a:rPr lang="en-US" sz="2400" b="1" kern="1200" dirty="0">
                <a:solidFill>
                  <a:schemeClr val="tx1"/>
                </a:solidFill>
                <a:effectLst/>
                <a:latin typeface="+mj-lt"/>
                <a:ea typeface="+mj-ea"/>
                <a:cs typeface="+mj-cs"/>
              </a:rPr>
              <a:t> </a:t>
            </a:r>
            <a:r>
              <a:rPr lang="en-US" sz="2400" b="1" kern="1200" dirty="0" err="1">
                <a:solidFill>
                  <a:schemeClr val="tx1"/>
                </a:solidFill>
                <a:effectLst/>
                <a:latin typeface="+mj-lt"/>
                <a:ea typeface="+mj-ea"/>
                <a:cs typeface="+mj-cs"/>
              </a:rPr>
              <a:t>məktəblilərin</a:t>
            </a:r>
            <a:r>
              <a:rPr lang="en-US" sz="2400" b="1" kern="1200" dirty="0">
                <a:solidFill>
                  <a:schemeClr val="tx1"/>
                </a:solidFill>
                <a:effectLst/>
                <a:latin typeface="+mj-lt"/>
                <a:ea typeface="+mj-ea"/>
                <a:cs typeface="+mj-cs"/>
              </a:rPr>
              <a:t> </a:t>
            </a:r>
            <a:r>
              <a:rPr lang="en-US" sz="2400" b="1" kern="1200" dirty="0" err="1">
                <a:solidFill>
                  <a:schemeClr val="tx1"/>
                </a:solidFill>
                <a:effectLst/>
                <a:latin typeface="+mj-lt"/>
                <a:ea typeface="+mj-ea"/>
                <a:cs typeface="+mj-cs"/>
              </a:rPr>
              <a:t>vaxtdan</a:t>
            </a:r>
            <a:r>
              <a:rPr lang="en-US" sz="2400" b="1" kern="1200" dirty="0">
                <a:solidFill>
                  <a:schemeClr val="tx1"/>
                </a:solidFill>
                <a:effectLst/>
                <a:latin typeface="+mj-lt"/>
                <a:ea typeface="+mj-ea"/>
                <a:cs typeface="+mj-cs"/>
              </a:rPr>
              <a:t> </a:t>
            </a:r>
            <a:r>
              <a:rPr lang="en-US" sz="2400" b="1" kern="1200" dirty="0" err="1">
                <a:solidFill>
                  <a:schemeClr val="tx1"/>
                </a:solidFill>
                <a:effectLst/>
                <a:latin typeface="+mj-lt"/>
                <a:ea typeface="+mj-ea"/>
                <a:cs typeface="+mj-cs"/>
              </a:rPr>
              <a:t>səmərəli</a:t>
            </a:r>
            <a:r>
              <a:rPr lang="en-US" sz="2400" b="1" kern="1200" dirty="0">
                <a:solidFill>
                  <a:schemeClr val="tx1"/>
                </a:solidFill>
                <a:effectLst/>
                <a:latin typeface="+mj-lt"/>
                <a:ea typeface="+mj-ea"/>
                <a:cs typeface="+mj-cs"/>
              </a:rPr>
              <a:t> </a:t>
            </a:r>
            <a:r>
              <a:rPr lang="en-US" sz="2400" b="1" kern="1200" dirty="0" err="1">
                <a:solidFill>
                  <a:schemeClr val="tx1"/>
                </a:solidFill>
                <a:effectLst/>
                <a:latin typeface="+mj-lt"/>
                <a:ea typeface="+mj-ea"/>
                <a:cs typeface="+mj-cs"/>
              </a:rPr>
              <a:t>istifadəsi</a:t>
            </a:r>
            <a:r>
              <a:rPr lang="en-US" sz="2400" b="1" kern="1200" dirty="0">
                <a:solidFill>
                  <a:schemeClr val="tx1"/>
                </a:solidFill>
                <a:effectLst/>
                <a:latin typeface="+mj-lt"/>
                <a:ea typeface="+mj-ea"/>
                <a:cs typeface="+mj-cs"/>
              </a:rPr>
              <a:t> </a:t>
            </a:r>
            <a:r>
              <a:rPr lang="en-US" sz="2400" b="1" kern="1200" dirty="0" err="1">
                <a:solidFill>
                  <a:schemeClr val="tx1"/>
                </a:solidFill>
                <a:effectLst/>
                <a:latin typeface="+mj-lt"/>
                <a:ea typeface="+mj-ea"/>
                <a:cs typeface="+mj-cs"/>
              </a:rPr>
              <a:t>məsələləri</a:t>
            </a:r>
            <a:r>
              <a:rPr lang="en-US" sz="2400" b="1" kern="1200" dirty="0">
                <a:solidFill>
                  <a:schemeClr val="tx1"/>
                </a:solidFill>
                <a:effectLst/>
                <a:latin typeface="+mj-lt"/>
                <a:ea typeface="+mj-ea"/>
                <a:cs typeface="+mj-cs"/>
              </a:rPr>
              <a:t> </a:t>
            </a:r>
            <a:r>
              <a:rPr lang="en-US" sz="2400" b="1" kern="1200" dirty="0" err="1">
                <a:solidFill>
                  <a:schemeClr val="tx1"/>
                </a:solidFill>
                <a:effectLst/>
                <a:latin typeface="+mj-lt"/>
                <a:ea typeface="+mj-ea"/>
                <a:cs typeface="+mj-cs"/>
              </a:rPr>
              <a:t>təhlil</a:t>
            </a:r>
            <a:r>
              <a:rPr lang="en-US" sz="2400" b="1" kern="1200" dirty="0">
                <a:solidFill>
                  <a:schemeClr val="tx1"/>
                </a:solidFill>
                <a:effectLst/>
                <a:latin typeface="+mj-lt"/>
                <a:ea typeface="+mj-ea"/>
                <a:cs typeface="+mj-cs"/>
              </a:rPr>
              <a:t> </a:t>
            </a:r>
            <a:r>
              <a:rPr lang="en-US" sz="2400" b="1" kern="1200" dirty="0" err="1">
                <a:solidFill>
                  <a:schemeClr val="tx1"/>
                </a:solidFill>
                <a:effectLst/>
                <a:latin typeface="+mj-lt"/>
                <a:ea typeface="+mj-ea"/>
                <a:cs typeface="+mj-cs"/>
              </a:rPr>
              <a:t>edilir</a:t>
            </a:r>
            <a:r>
              <a:rPr lang="en-US" sz="2400" b="1" kern="1200" dirty="0">
                <a:solidFill>
                  <a:schemeClr val="tx1"/>
                </a:solidFill>
                <a:effectLst/>
                <a:latin typeface="+mj-lt"/>
                <a:ea typeface="+mj-ea"/>
                <a:cs typeface="+mj-cs"/>
              </a:rPr>
              <a:t>)</a:t>
            </a:r>
            <a:endParaRPr lang="en-US" sz="2400" kern="1200" dirty="0">
              <a:solidFill>
                <a:schemeClr val="tx1"/>
              </a:solidFill>
              <a:latin typeface="+mj-lt"/>
              <a:ea typeface="+mj-ea"/>
              <a:cs typeface="+mj-cs"/>
            </a:endParaRPr>
          </a:p>
        </p:txBody>
      </p:sp>
      <p:sp>
        <p:nvSpPr>
          <p:cNvPr id="1033" name="sketch line">
            <a:extLst>
              <a:ext uri="{FF2B5EF4-FFF2-40B4-BE49-F238E27FC236}">
                <a16:creationId xmlns:a16="http://schemas.microsoft.com/office/drawing/2014/main" id="{650D18FE-0824-4A46-B22C-A86B52E578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Подзаголовок 2">
            <a:extLst>
              <a:ext uri="{FF2B5EF4-FFF2-40B4-BE49-F238E27FC236}">
                <a16:creationId xmlns:a16="http://schemas.microsoft.com/office/drawing/2014/main" id="{2552467E-FF74-BA21-0C8A-3E7B0C7F89C9}"/>
              </a:ext>
            </a:extLst>
          </p:cNvPr>
          <p:cNvSpPr>
            <a:spLocks noGrp="1"/>
          </p:cNvSpPr>
          <p:nvPr>
            <p:ph type="subTitle" idx="1"/>
          </p:nvPr>
        </p:nvSpPr>
        <p:spPr>
          <a:xfrm>
            <a:off x="367337" y="2761488"/>
            <a:ext cx="5722566" cy="3410712"/>
          </a:xfrm>
        </p:spPr>
        <p:txBody>
          <a:bodyPr vert="horz" lIns="91440" tIns="45720" rIns="91440" bIns="45720" rtlCol="0" anchor="t">
            <a:normAutofit/>
          </a:bodyPr>
          <a:lstStyle/>
          <a:p>
            <a:pPr algn="l">
              <a:spcBef>
                <a:spcPts val="0"/>
              </a:spcBef>
              <a:spcAft>
                <a:spcPts val="800"/>
              </a:spcAft>
            </a:pPr>
            <a:r>
              <a:rPr lang="en-US" sz="1700" dirty="0" err="1">
                <a:effectLst/>
                <a:latin typeface="Times New Roman" panose="02020603050405020304" pitchFamily="18" charset="0"/>
                <a:cs typeface="Times New Roman" panose="02020603050405020304" pitchFamily="18" charset="0"/>
              </a:rPr>
              <a:t>Magistr</a:t>
            </a:r>
            <a:r>
              <a:rPr lang="az-Latn-AZ" sz="1700" dirty="0">
                <a:effectLst/>
                <a:latin typeface="Times New Roman" panose="02020603050405020304" pitchFamily="18" charset="0"/>
                <a:cs typeface="Times New Roman" panose="02020603050405020304" pitchFamily="18" charset="0"/>
              </a:rPr>
              <a:t>:</a:t>
            </a:r>
            <a:r>
              <a:rPr lang="en-US" sz="1700" dirty="0">
                <a:effectLst/>
                <a:latin typeface="Times New Roman" panose="02020603050405020304" pitchFamily="18" charset="0"/>
                <a:cs typeface="Times New Roman" panose="02020603050405020304" pitchFamily="18" charset="0"/>
              </a:rPr>
              <a:t>	      NƏBİYEV SƏDRƏDDİN RƏŞAD </a:t>
            </a:r>
            <a:r>
              <a:rPr lang="en-US" sz="1700" dirty="0" err="1">
                <a:effectLst/>
                <a:latin typeface="Times New Roman" panose="02020603050405020304" pitchFamily="18" charset="0"/>
                <a:cs typeface="Times New Roman" panose="02020603050405020304" pitchFamily="18" charset="0"/>
              </a:rPr>
              <a:t>oğlu</a:t>
            </a:r>
            <a:r>
              <a:rPr lang="en-US" sz="1700" dirty="0">
                <a:effectLst/>
                <a:latin typeface="Times New Roman" panose="02020603050405020304" pitchFamily="18" charset="0"/>
                <a:cs typeface="Times New Roman" panose="02020603050405020304" pitchFamily="18" charset="0"/>
              </a:rPr>
              <a:t> </a:t>
            </a:r>
          </a:p>
          <a:p>
            <a:pPr algn="l">
              <a:spcBef>
                <a:spcPts val="0"/>
              </a:spcBef>
              <a:spcAft>
                <a:spcPts val="800"/>
              </a:spcAft>
            </a:pPr>
            <a:r>
              <a:rPr lang="en-US" sz="1700" dirty="0">
                <a:latin typeface="Times New Roman" panose="02020603050405020304" pitchFamily="18" charset="0"/>
                <a:cs typeface="Times New Roman" panose="02020603050405020304" pitchFamily="18" charset="0"/>
              </a:rPr>
              <a:t>            	      </a:t>
            </a:r>
            <a:r>
              <a:rPr lang="en-US" sz="1700" dirty="0">
                <a:effectLst/>
                <a:latin typeface="Times New Roman" panose="02020603050405020304" pitchFamily="18" charset="0"/>
                <a:cs typeface="Times New Roman" panose="02020603050405020304" pitchFamily="18" charset="0"/>
              </a:rPr>
              <a:t>RƏHİMLİ MÜZƏHMƏD ZEYNALABDI </a:t>
            </a:r>
            <a:r>
              <a:rPr lang="en-US" sz="1700" dirty="0" err="1">
                <a:effectLst/>
                <a:latin typeface="Times New Roman" panose="02020603050405020304" pitchFamily="18" charset="0"/>
                <a:cs typeface="Times New Roman" panose="02020603050405020304" pitchFamily="18" charset="0"/>
              </a:rPr>
              <a:t>oğlu</a:t>
            </a:r>
            <a:endParaRPr lang="en-US" sz="1700" dirty="0">
              <a:effectLst/>
              <a:latin typeface="Times New Roman" panose="02020603050405020304" pitchFamily="18" charset="0"/>
              <a:cs typeface="Times New Roman" panose="02020603050405020304" pitchFamily="18" charset="0"/>
            </a:endParaRPr>
          </a:p>
          <a:p>
            <a:pPr algn="l">
              <a:spcBef>
                <a:spcPts val="0"/>
              </a:spcBef>
              <a:spcAft>
                <a:spcPts val="800"/>
              </a:spcAft>
            </a:pPr>
            <a:r>
              <a:rPr lang="en-US" sz="1700" dirty="0">
                <a:latin typeface="Times New Roman" panose="02020603050405020304" pitchFamily="18" charset="0"/>
                <a:cs typeface="Times New Roman" panose="02020603050405020304" pitchFamily="18" charset="0"/>
              </a:rPr>
              <a:t>                       </a:t>
            </a:r>
            <a:r>
              <a:rPr lang="en-US" sz="1700" dirty="0">
                <a:effectLst/>
                <a:latin typeface="Times New Roman" panose="02020603050405020304" pitchFamily="18" charset="0"/>
                <a:cs typeface="Times New Roman" panose="02020603050405020304" pitchFamily="18" charset="0"/>
              </a:rPr>
              <a:t>ƏHMƏDOV İSA NATİQ </a:t>
            </a:r>
            <a:r>
              <a:rPr lang="en-US" sz="1700" dirty="0" err="1">
                <a:effectLst/>
                <a:latin typeface="Times New Roman" panose="02020603050405020304" pitchFamily="18" charset="0"/>
                <a:cs typeface="Times New Roman" panose="02020603050405020304" pitchFamily="18" charset="0"/>
              </a:rPr>
              <a:t>oğlu</a:t>
            </a:r>
            <a:r>
              <a:rPr lang="en-US" sz="1700" dirty="0">
                <a:effectLst/>
                <a:latin typeface="Times New Roman" panose="02020603050405020304" pitchFamily="18" charset="0"/>
                <a:cs typeface="Times New Roman" panose="02020603050405020304" pitchFamily="18" charset="0"/>
              </a:rPr>
              <a:t> </a:t>
            </a:r>
          </a:p>
          <a:p>
            <a:pPr algn="l">
              <a:spcBef>
                <a:spcPts val="0"/>
              </a:spcBef>
              <a:spcAft>
                <a:spcPts val="800"/>
              </a:spcAft>
            </a:pPr>
            <a:r>
              <a:rPr lang="en-US" sz="1700" dirty="0">
                <a:effectLst/>
                <a:latin typeface="Times New Roman" panose="02020603050405020304" pitchFamily="18" charset="0"/>
                <a:cs typeface="Times New Roman" panose="02020603050405020304" pitchFamily="18" charset="0"/>
              </a:rPr>
              <a:t>            	      ŞİRİNLİ RÖVŞƏN ƏBÜLFƏT </a:t>
            </a:r>
            <a:r>
              <a:rPr lang="en-US" sz="1700" dirty="0" err="1">
                <a:effectLst/>
                <a:latin typeface="Times New Roman" panose="02020603050405020304" pitchFamily="18" charset="0"/>
                <a:cs typeface="Times New Roman" panose="02020603050405020304" pitchFamily="18" charset="0"/>
              </a:rPr>
              <a:t>oğlu</a:t>
            </a:r>
            <a:r>
              <a:rPr lang="en-US" sz="1700" dirty="0">
                <a:effectLst/>
                <a:latin typeface="Times New Roman" panose="02020603050405020304" pitchFamily="18" charset="0"/>
                <a:cs typeface="Times New Roman" panose="02020603050405020304" pitchFamily="18" charset="0"/>
              </a:rPr>
              <a:t> </a:t>
            </a:r>
          </a:p>
          <a:p>
            <a:pPr algn="l">
              <a:spcBef>
                <a:spcPts val="0"/>
              </a:spcBef>
              <a:spcAft>
                <a:spcPts val="1200"/>
              </a:spcAft>
            </a:pPr>
            <a:r>
              <a:rPr lang="en-US" sz="1700" dirty="0" err="1">
                <a:effectLst/>
                <a:latin typeface="Times New Roman" panose="02020603050405020304" pitchFamily="18" charset="0"/>
                <a:cs typeface="Times New Roman" panose="02020603050405020304" pitchFamily="18" charset="0"/>
              </a:rPr>
              <a:t>İxtisas</a:t>
            </a:r>
            <a:r>
              <a:rPr lang="en-US" sz="1700" dirty="0">
                <a:effectLst/>
                <a:latin typeface="Times New Roman" panose="02020603050405020304" pitchFamily="18" charset="0"/>
                <a:cs typeface="Times New Roman" panose="02020603050405020304" pitchFamily="18" charset="0"/>
              </a:rPr>
              <a:t>: 	      060405-SƏNAYENİN TƏŞKİLİ VƏ İDARƏ 	  	      OLUNMASI ”</a:t>
            </a:r>
          </a:p>
          <a:p>
            <a:pPr algn="l">
              <a:spcBef>
                <a:spcPts val="0"/>
              </a:spcBef>
              <a:spcAft>
                <a:spcPts val="1200"/>
              </a:spcAft>
            </a:pPr>
            <a:r>
              <a:rPr lang="en-US" sz="1700" dirty="0" err="1">
                <a:effectLst/>
                <a:latin typeface="Times New Roman" panose="02020603050405020304" pitchFamily="18" charset="0"/>
                <a:cs typeface="Times New Roman" panose="02020603050405020304" pitchFamily="18" charset="0"/>
              </a:rPr>
              <a:t>İxtisaslaşma</a:t>
            </a:r>
            <a:r>
              <a:rPr lang="en-US" sz="1700" dirty="0">
                <a:effectLst/>
                <a:latin typeface="Times New Roman" panose="02020603050405020304" pitchFamily="18" charset="0"/>
                <a:cs typeface="Times New Roman" panose="02020603050405020304" pitchFamily="18" charset="0"/>
              </a:rPr>
              <a:t>: “İSTEHSALAT VƏ XİDMƏT SAHƏLƏRİNİN 	  	      İQTİSADİYYATI VƏ İDARƏ EDİLMƏSİ 		      (</a:t>
            </a:r>
            <a:r>
              <a:rPr lang="en-US" sz="1700" dirty="0" err="1">
                <a:effectLst/>
                <a:latin typeface="Times New Roman" panose="02020603050405020304" pitchFamily="18" charset="0"/>
                <a:cs typeface="Times New Roman" panose="02020603050405020304" pitchFamily="18" charset="0"/>
              </a:rPr>
              <a:t>nəqliyyat</a:t>
            </a:r>
            <a:r>
              <a:rPr lang="en-US" sz="1700" dirty="0">
                <a:effectLst/>
                <a:latin typeface="Times New Roman" panose="02020603050405020304" pitchFamily="18" charset="0"/>
                <a:cs typeface="Times New Roman" panose="02020603050405020304" pitchFamily="18" charset="0"/>
              </a:rPr>
              <a:t> </a:t>
            </a:r>
            <a:r>
              <a:rPr lang="en-US" sz="1700" dirty="0" err="1">
                <a:effectLst/>
                <a:latin typeface="Times New Roman" panose="02020603050405020304" pitchFamily="18" charset="0"/>
                <a:cs typeface="Times New Roman" panose="02020603050405020304" pitchFamily="18" charset="0"/>
              </a:rPr>
              <a:t>üzrə</a:t>
            </a:r>
            <a:r>
              <a:rPr lang="en-US" sz="1700" dirty="0">
                <a:effectLst/>
                <a:latin typeface="Times New Roman" panose="02020603050405020304" pitchFamily="18" charset="0"/>
                <a:cs typeface="Times New Roman" panose="02020603050405020304" pitchFamily="18" charset="0"/>
              </a:rPr>
              <a:t>)”</a:t>
            </a:r>
            <a:endParaRPr lang="en-US" sz="1700" dirty="0">
              <a:latin typeface="Times New Roman" panose="02020603050405020304" pitchFamily="18" charset="0"/>
              <a:cs typeface="Times New Roman" panose="02020603050405020304" pitchFamily="18" charset="0"/>
            </a:endParaRPr>
          </a:p>
          <a:p>
            <a:pPr algn="l">
              <a:spcBef>
                <a:spcPts val="0"/>
              </a:spcBef>
              <a:spcAft>
                <a:spcPts val="1200"/>
              </a:spcAft>
            </a:pPr>
            <a:r>
              <a:rPr lang="en-US" sz="1700" dirty="0" err="1">
                <a:effectLst/>
                <a:latin typeface="Times New Roman" panose="02020603050405020304" pitchFamily="18" charset="0"/>
                <a:cs typeface="Times New Roman" panose="02020603050405020304" pitchFamily="18" charset="0"/>
              </a:rPr>
              <a:t>Elmi</a:t>
            </a:r>
            <a:r>
              <a:rPr lang="en-US" sz="1700" dirty="0">
                <a:effectLst/>
                <a:latin typeface="Times New Roman" panose="02020603050405020304" pitchFamily="18" charset="0"/>
                <a:cs typeface="Times New Roman" panose="02020603050405020304" pitchFamily="18" charset="0"/>
              </a:rPr>
              <a:t> </a:t>
            </a:r>
            <a:r>
              <a:rPr lang="en-US" sz="1700" dirty="0" err="1">
                <a:effectLst/>
                <a:latin typeface="Times New Roman" panose="02020603050405020304" pitchFamily="18" charset="0"/>
                <a:cs typeface="Times New Roman" panose="02020603050405020304" pitchFamily="18" charset="0"/>
              </a:rPr>
              <a:t>rəhbər</a:t>
            </a:r>
            <a:r>
              <a:rPr lang="en-US" sz="1700" dirty="0">
                <a:effectLst/>
                <a:latin typeface="Times New Roman" panose="02020603050405020304" pitchFamily="18" charset="0"/>
                <a:cs typeface="Times New Roman" panose="02020603050405020304" pitchFamily="18" charset="0"/>
              </a:rPr>
              <a:t>:   </a:t>
            </a:r>
            <a:r>
              <a:rPr lang="en-US" sz="1700" dirty="0" err="1">
                <a:effectLst/>
                <a:latin typeface="Times New Roman" panose="02020603050405020304" pitchFamily="18" charset="0"/>
                <a:cs typeface="Times New Roman" panose="02020603050405020304" pitchFamily="18" charset="0"/>
              </a:rPr>
              <a:t>i.f.d</a:t>
            </a:r>
            <a:r>
              <a:rPr lang="en-US" sz="1700" dirty="0">
                <a:effectLst/>
                <a:latin typeface="Times New Roman" panose="02020603050405020304" pitchFamily="18" charset="0"/>
                <a:cs typeface="Times New Roman" panose="02020603050405020304" pitchFamily="18" charset="0"/>
              </a:rPr>
              <a:t>. L.T. NEYMƏTOVA</a:t>
            </a:r>
          </a:p>
        </p:txBody>
      </p:sp>
      <p:pic>
        <p:nvPicPr>
          <p:cNvPr id="1026" name="Picture 2" descr="Azərbaycan Texniki Universiteti — Vikipediya">
            <a:extLst>
              <a:ext uri="{FF2B5EF4-FFF2-40B4-BE49-F238E27FC236}">
                <a16:creationId xmlns:a16="http://schemas.microsoft.com/office/drawing/2014/main" id="{ADD0B211-405E-392D-3BA8-77BF122F5D0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664"/>
          <a:stretch/>
        </p:blipFill>
        <p:spPr bwMode="auto">
          <a:xfrm>
            <a:off x="6096000" y="694666"/>
            <a:ext cx="5458968" cy="54775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247717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F61EA3-B236-439E-9C0B-340980D56B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28FAF094-D087-493F-8DF9-A486C2D6BB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1998368"/>
            <a:ext cx="11695083" cy="782176"/>
            <a:chOff x="-2" y="1998368"/>
            <a:chExt cx="11695083" cy="782176"/>
          </a:xfrm>
        </p:grpSpPr>
        <p:sp>
          <p:nvSpPr>
            <p:cNvPr id="11" name="Rectangle 10">
              <a:extLst>
                <a:ext uri="{FF2B5EF4-FFF2-40B4-BE49-F238E27FC236}">
                  <a16:creationId xmlns:a16="http://schemas.microsoft.com/office/drawing/2014/main" id="{8D7C88D8-5509-4514-925A-9CE148E5C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275593D-F75E-4426-AE3E-2CDEFD228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14784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59A1E3E8-FE11-B980-308B-9044E565D932}"/>
              </a:ext>
            </a:extLst>
          </p:cNvPr>
          <p:cNvSpPr>
            <a:spLocks noGrp="1"/>
          </p:cNvSpPr>
          <p:nvPr>
            <p:ph idx="1"/>
          </p:nvPr>
        </p:nvSpPr>
        <p:spPr>
          <a:xfrm>
            <a:off x="737407" y="2584175"/>
            <a:ext cx="10199921" cy="3450866"/>
          </a:xfrm>
        </p:spPr>
        <p:txBody>
          <a:bodyPr anchor="ctr">
            <a:normAutofit/>
          </a:bodyPr>
          <a:lstStyle/>
          <a:p>
            <a:pPr marL="0" indent="0" algn="just">
              <a:buNone/>
            </a:pPr>
            <a:r>
              <a:rPr lang="en-US" sz="2400" dirty="0"/>
              <a:t>	</a:t>
            </a:r>
            <a:r>
              <a:rPr lang="en-US" sz="2400" dirty="0" err="1"/>
              <a:t>Azərbaycanda</a:t>
            </a:r>
            <a:r>
              <a:rPr lang="en-US" sz="2400" dirty="0"/>
              <a:t> </a:t>
            </a:r>
            <a:r>
              <a:rPr lang="en-US" sz="2400" dirty="0" err="1"/>
              <a:t>qanunla</a:t>
            </a:r>
            <a:r>
              <a:rPr lang="en-US" sz="2400" dirty="0"/>
              <a:t> </a:t>
            </a:r>
            <a:r>
              <a:rPr lang="en-US" sz="2400" dirty="0" err="1"/>
              <a:t>mühərrikinin</a:t>
            </a:r>
            <a:r>
              <a:rPr lang="en-US" sz="2400" dirty="0"/>
              <a:t> </a:t>
            </a:r>
            <a:r>
              <a:rPr lang="en-US" sz="2400" dirty="0" err="1"/>
              <a:t>həcmi</a:t>
            </a:r>
            <a:r>
              <a:rPr lang="en-US" sz="2400" dirty="0"/>
              <a:t> 50 </a:t>
            </a:r>
            <a:r>
              <a:rPr lang="en-US" sz="2400" dirty="0" err="1"/>
              <a:t>kub</a:t>
            </a:r>
            <a:r>
              <a:rPr lang="en-US" sz="2400" dirty="0"/>
              <a:t> </a:t>
            </a:r>
            <a:r>
              <a:rPr lang="en-US" sz="2400" dirty="0" err="1"/>
              <a:t>kubmetrdən</a:t>
            </a:r>
            <a:r>
              <a:rPr lang="en-US" sz="2400" dirty="0"/>
              <a:t> </a:t>
            </a:r>
            <a:r>
              <a:rPr lang="en-US" sz="2400" dirty="0" err="1"/>
              <a:t>və</a:t>
            </a:r>
            <a:r>
              <a:rPr lang="en-US" sz="2400" dirty="0"/>
              <a:t> </a:t>
            </a:r>
            <a:r>
              <a:rPr lang="en-US" sz="2400" dirty="0" err="1"/>
              <a:t>sürəti</a:t>
            </a:r>
            <a:r>
              <a:rPr lang="en-US" sz="2400" dirty="0"/>
              <a:t> 50 km/</a:t>
            </a:r>
            <a:r>
              <a:rPr lang="en-US" sz="2400" dirty="0" err="1"/>
              <a:t>saatdan</a:t>
            </a:r>
            <a:r>
              <a:rPr lang="en-US" sz="2400" dirty="0"/>
              <a:t> </a:t>
            </a:r>
            <a:r>
              <a:rPr lang="en-US" sz="2400" dirty="0" err="1"/>
              <a:t>çox</a:t>
            </a:r>
            <a:r>
              <a:rPr lang="en-US" sz="2400" dirty="0"/>
              <a:t> </a:t>
            </a:r>
            <a:r>
              <a:rPr lang="en-US" sz="2400" dirty="0" err="1"/>
              <a:t>olmayan</a:t>
            </a:r>
            <a:r>
              <a:rPr lang="en-US" sz="2400" dirty="0"/>
              <a:t> </a:t>
            </a:r>
            <a:r>
              <a:rPr lang="en-US" sz="2400" dirty="0" err="1"/>
              <a:t>nəqliyyat</a:t>
            </a:r>
            <a:r>
              <a:rPr lang="en-US" sz="2400" dirty="0"/>
              <a:t> </a:t>
            </a:r>
            <a:r>
              <a:rPr lang="en-US" sz="2400" dirty="0" err="1"/>
              <a:t>vasitələri</a:t>
            </a:r>
            <a:r>
              <a:rPr lang="en-US" sz="2400" dirty="0"/>
              <a:t> </a:t>
            </a:r>
            <a:r>
              <a:rPr lang="en-US" sz="2400" dirty="0" err="1"/>
              <a:t>üçün</a:t>
            </a:r>
            <a:r>
              <a:rPr lang="en-US" sz="2400" dirty="0"/>
              <a:t> </a:t>
            </a:r>
            <a:r>
              <a:rPr lang="en-US" sz="2400" dirty="0" err="1"/>
              <a:t>sürücülük</a:t>
            </a:r>
            <a:r>
              <a:rPr lang="en-US" sz="2400" dirty="0"/>
              <a:t> </a:t>
            </a:r>
            <a:r>
              <a:rPr lang="en-US" sz="2400" dirty="0" err="1"/>
              <a:t>vəsiqəsi</a:t>
            </a:r>
            <a:r>
              <a:rPr lang="en-US" sz="2400" dirty="0"/>
              <a:t> </a:t>
            </a:r>
            <a:r>
              <a:rPr lang="en-US" sz="2400" dirty="0" err="1"/>
              <a:t>tələb</a:t>
            </a:r>
            <a:r>
              <a:rPr lang="en-US" sz="2400" dirty="0"/>
              <a:t> </a:t>
            </a:r>
            <a:r>
              <a:rPr lang="en-US" sz="2400" dirty="0" err="1"/>
              <a:t>olunmur</a:t>
            </a:r>
            <a:r>
              <a:rPr lang="en-US" sz="2400" dirty="0"/>
              <a:t> </a:t>
            </a:r>
            <a:r>
              <a:rPr lang="en-US" sz="2400" dirty="0" err="1"/>
              <a:t>və</a:t>
            </a:r>
            <a:r>
              <a:rPr lang="en-US" sz="2400" dirty="0"/>
              <a:t> </a:t>
            </a:r>
            <a:r>
              <a:rPr lang="en-US" sz="2400" dirty="0" err="1"/>
              <a:t>pozuntuya</a:t>
            </a:r>
            <a:r>
              <a:rPr lang="en-US" sz="2400" dirty="0"/>
              <a:t> </a:t>
            </a:r>
            <a:r>
              <a:rPr lang="en-US" sz="2400" dirty="0" err="1"/>
              <a:t>görə</a:t>
            </a:r>
            <a:r>
              <a:rPr lang="en-US" sz="2400" dirty="0"/>
              <a:t> </a:t>
            </a:r>
            <a:r>
              <a:rPr lang="en-US" sz="2400" dirty="0" err="1"/>
              <a:t>məsuliyyət</a:t>
            </a:r>
            <a:r>
              <a:rPr lang="en-US" sz="2400" dirty="0"/>
              <a:t> 16 </a:t>
            </a:r>
            <a:r>
              <a:rPr lang="en-US" sz="2400" dirty="0" err="1"/>
              <a:t>yaşdan</a:t>
            </a:r>
            <a:r>
              <a:rPr lang="en-US" sz="2400" dirty="0"/>
              <a:t> </a:t>
            </a:r>
            <a:r>
              <a:rPr lang="en-US" sz="2400" dirty="0" err="1"/>
              <a:t>sonra</a:t>
            </a:r>
            <a:r>
              <a:rPr lang="en-US" sz="2400" dirty="0"/>
              <a:t> </a:t>
            </a:r>
            <a:r>
              <a:rPr lang="en-US" sz="2400" dirty="0" err="1"/>
              <a:t>yaranır</a:t>
            </a:r>
            <a:r>
              <a:rPr lang="en-US" sz="2400" dirty="0"/>
              <a:t>. </a:t>
            </a:r>
            <a:r>
              <a:rPr lang="en-US" sz="2400" dirty="0" err="1"/>
              <a:t>Əlavə</a:t>
            </a:r>
            <a:r>
              <a:rPr lang="en-US" sz="2400" dirty="0"/>
              <a:t> </a:t>
            </a:r>
            <a:r>
              <a:rPr lang="en-US" sz="2400" dirty="0" err="1"/>
              <a:t>olaraq</a:t>
            </a:r>
            <a:r>
              <a:rPr lang="en-US" sz="2400" dirty="0"/>
              <a:t>, </a:t>
            </a:r>
            <a:r>
              <a:rPr lang="en-US" sz="2400" dirty="0" err="1"/>
              <a:t>mikronəqliyyat</a:t>
            </a:r>
            <a:r>
              <a:rPr lang="en-US" sz="2400" dirty="0"/>
              <a:t> </a:t>
            </a:r>
            <a:r>
              <a:rPr lang="en-US" sz="2400" dirty="0" err="1"/>
              <a:t>vasitələrinin</a:t>
            </a:r>
            <a:r>
              <a:rPr lang="en-US" sz="2400" dirty="0"/>
              <a:t> </a:t>
            </a:r>
            <a:r>
              <a:rPr lang="en-US" sz="2400" dirty="0" err="1"/>
              <a:t>dövlət</a:t>
            </a:r>
            <a:r>
              <a:rPr lang="en-US" sz="2400" dirty="0"/>
              <a:t> </a:t>
            </a:r>
            <a:r>
              <a:rPr lang="en-US" sz="2400" dirty="0" err="1"/>
              <a:t>qeydiyyat</a:t>
            </a:r>
            <a:r>
              <a:rPr lang="en-US" sz="2400" dirty="0"/>
              <a:t> </a:t>
            </a:r>
            <a:r>
              <a:rPr lang="en-US" sz="2400" dirty="0" err="1"/>
              <a:t>nişanı</a:t>
            </a:r>
            <a:r>
              <a:rPr lang="en-US" sz="2400" dirty="0"/>
              <a:t> </a:t>
            </a:r>
            <a:r>
              <a:rPr lang="en-US" sz="2400" dirty="0" err="1"/>
              <a:t>nəzərdə</a:t>
            </a:r>
            <a:r>
              <a:rPr lang="en-US" sz="2400" dirty="0"/>
              <a:t> </a:t>
            </a:r>
            <a:r>
              <a:rPr lang="en-US" sz="2400" dirty="0" err="1"/>
              <a:t>tutulmur</a:t>
            </a:r>
            <a:r>
              <a:rPr lang="en-US" sz="2400" dirty="0"/>
              <a:t>. “</a:t>
            </a:r>
            <a:r>
              <a:rPr lang="en-US" sz="2400" dirty="0" err="1"/>
              <a:t>Azərbaycan</a:t>
            </a:r>
            <a:r>
              <a:rPr lang="en-US" sz="2400" dirty="0"/>
              <a:t> </a:t>
            </a:r>
            <a:r>
              <a:rPr lang="en-US" sz="2400" dirty="0" err="1"/>
              <a:t>Respublikasının</a:t>
            </a:r>
            <a:r>
              <a:rPr lang="en-US" sz="2400" dirty="0"/>
              <a:t> </a:t>
            </a:r>
            <a:r>
              <a:rPr lang="en-US" sz="2400" dirty="0" err="1"/>
              <a:t>yol</a:t>
            </a:r>
            <a:r>
              <a:rPr lang="en-US" sz="2400" dirty="0"/>
              <a:t> </a:t>
            </a:r>
            <a:r>
              <a:rPr lang="en-US" sz="2400" dirty="0" err="1"/>
              <a:t>hərəkəti</a:t>
            </a:r>
            <a:r>
              <a:rPr lang="en-US" sz="2400" dirty="0"/>
              <a:t> </a:t>
            </a:r>
            <a:r>
              <a:rPr lang="en-US" sz="2400" dirty="0" err="1"/>
              <a:t>təhlükəsizliyinə</a:t>
            </a:r>
            <a:r>
              <a:rPr lang="en-US" sz="2400" dirty="0"/>
              <a:t> </a:t>
            </a:r>
            <a:r>
              <a:rPr lang="en-US" sz="2400" dirty="0" err="1"/>
              <a:t>dair</a:t>
            </a:r>
            <a:r>
              <a:rPr lang="en-US" sz="2400" dirty="0"/>
              <a:t> 2019-2023-cü </a:t>
            </a:r>
            <a:r>
              <a:rPr lang="en-US" sz="2400" dirty="0" err="1"/>
              <a:t>illər</a:t>
            </a:r>
            <a:r>
              <a:rPr lang="en-US" sz="2400" dirty="0"/>
              <a:t> </a:t>
            </a:r>
            <a:r>
              <a:rPr lang="en-US" sz="2400" dirty="0" err="1"/>
              <a:t>üçün</a:t>
            </a:r>
            <a:r>
              <a:rPr lang="en-US" sz="2400" dirty="0"/>
              <a:t> </a:t>
            </a:r>
            <a:r>
              <a:rPr lang="en-US" sz="2400" dirty="0" err="1"/>
              <a:t>Dövlət</a:t>
            </a:r>
            <a:r>
              <a:rPr lang="en-US" sz="2400" dirty="0"/>
              <a:t> </a:t>
            </a:r>
            <a:r>
              <a:rPr lang="en-US" sz="2400" dirty="0" err="1"/>
              <a:t>Proqramı”nda</a:t>
            </a:r>
            <a:r>
              <a:rPr lang="en-US" sz="2400" dirty="0"/>
              <a:t> </a:t>
            </a:r>
            <a:r>
              <a:rPr lang="en-US" sz="2400" dirty="0" err="1"/>
              <a:t>qarşıya</a:t>
            </a:r>
            <a:r>
              <a:rPr lang="en-US" sz="2400" dirty="0"/>
              <a:t> </a:t>
            </a:r>
            <a:r>
              <a:rPr lang="en-US" sz="2400" dirty="0" err="1"/>
              <a:t>qoyulan</a:t>
            </a:r>
            <a:r>
              <a:rPr lang="en-US" sz="2400" dirty="0"/>
              <a:t> </a:t>
            </a:r>
            <a:r>
              <a:rPr lang="en-US" sz="2400" dirty="0" err="1"/>
              <a:t>vəzifələrə</a:t>
            </a:r>
            <a:r>
              <a:rPr lang="en-US" sz="2400" dirty="0"/>
              <a:t> </a:t>
            </a:r>
            <a:r>
              <a:rPr lang="en-US" sz="2400" dirty="0" err="1"/>
              <a:t>uyğun</a:t>
            </a:r>
            <a:r>
              <a:rPr lang="en-US" sz="2400" dirty="0"/>
              <a:t> </a:t>
            </a:r>
            <a:r>
              <a:rPr lang="en-US" sz="2400" dirty="0" err="1"/>
              <a:t>olaraq</a:t>
            </a:r>
            <a:r>
              <a:rPr lang="en-US" sz="2400" dirty="0"/>
              <a:t> “</a:t>
            </a:r>
            <a:r>
              <a:rPr lang="en-US" sz="2400" dirty="0" err="1"/>
              <a:t>Yol</a:t>
            </a:r>
            <a:r>
              <a:rPr lang="en-US" sz="2400" dirty="0"/>
              <a:t> </a:t>
            </a:r>
            <a:r>
              <a:rPr lang="en-US" sz="2400" dirty="0" err="1"/>
              <a:t>hərəkəti</a:t>
            </a:r>
            <a:r>
              <a:rPr lang="en-US" sz="2400" dirty="0"/>
              <a:t> </a:t>
            </a:r>
            <a:r>
              <a:rPr lang="en-US" sz="2400" dirty="0" err="1"/>
              <a:t>haqqında</a:t>
            </a:r>
            <a:r>
              <a:rPr lang="en-US" sz="2400" dirty="0"/>
              <a:t>” </a:t>
            </a:r>
            <a:r>
              <a:rPr lang="en-US" sz="2400" dirty="0" err="1"/>
              <a:t>Qanuna</a:t>
            </a:r>
            <a:r>
              <a:rPr lang="en-US" sz="2400" dirty="0"/>
              <a:t> </a:t>
            </a:r>
            <a:r>
              <a:rPr lang="en-US" sz="2400" dirty="0" err="1"/>
              <a:t>və</a:t>
            </a:r>
            <a:r>
              <a:rPr lang="en-US" sz="2400" dirty="0"/>
              <a:t> </a:t>
            </a:r>
            <a:r>
              <a:rPr lang="en-US" sz="2400" dirty="0" err="1"/>
              <a:t>mühərrikinin</a:t>
            </a:r>
            <a:r>
              <a:rPr lang="en-US" sz="2400" dirty="0"/>
              <a:t> </a:t>
            </a:r>
            <a:r>
              <a:rPr lang="en-US" sz="2400" dirty="0" err="1"/>
              <a:t>həcmi</a:t>
            </a:r>
            <a:r>
              <a:rPr lang="en-US" sz="2400" dirty="0"/>
              <a:t> 50 kub.sm </a:t>
            </a:r>
            <a:r>
              <a:rPr lang="en-US" sz="2400" dirty="0" err="1"/>
              <a:t>və</a:t>
            </a:r>
            <a:r>
              <a:rPr lang="en-US" sz="2400" dirty="0"/>
              <a:t> </a:t>
            </a:r>
            <a:r>
              <a:rPr lang="en-US" sz="2400" dirty="0" err="1"/>
              <a:t>yuxarı</a:t>
            </a:r>
            <a:r>
              <a:rPr lang="en-US" sz="2400" dirty="0"/>
              <a:t> </a:t>
            </a:r>
            <a:r>
              <a:rPr lang="en-US" sz="2400" dirty="0" err="1"/>
              <a:t>olan</a:t>
            </a:r>
            <a:r>
              <a:rPr lang="en-US" sz="2400" dirty="0"/>
              <a:t>, </a:t>
            </a:r>
            <a:r>
              <a:rPr lang="en-US" sz="2400" dirty="0" err="1"/>
              <a:t>və</a:t>
            </a:r>
            <a:r>
              <a:rPr lang="en-US" sz="2400" dirty="0"/>
              <a:t> </a:t>
            </a:r>
            <a:r>
              <a:rPr lang="en-US" sz="2400" dirty="0" err="1"/>
              <a:t>ya</a:t>
            </a:r>
            <a:r>
              <a:rPr lang="en-US" sz="2400" dirty="0"/>
              <a:t> </a:t>
            </a:r>
            <a:r>
              <a:rPr lang="en-US" sz="2400" dirty="0" err="1"/>
              <a:t>mühərrik</a:t>
            </a:r>
            <a:r>
              <a:rPr lang="en-US" sz="2400" dirty="0"/>
              <a:t> </a:t>
            </a:r>
            <a:r>
              <a:rPr lang="en-US" sz="2400" dirty="0" err="1"/>
              <a:t>ölçüsündən</a:t>
            </a:r>
            <a:r>
              <a:rPr lang="en-US" sz="2400" dirty="0"/>
              <a:t> </a:t>
            </a:r>
            <a:r>
              <a:rPr lang="en-US" sz="2400" dirty="0" err="1"/>
              <a:t>asılı</a:t>
            </a:r>
            <a:r>
              <a:rPr lang="en-US" sz="2400" dirty="0"/>
              <a:t> </a:t>
            </a:r>
            <a:r>
              <a:rPr lang="en-US" sz="2400" dirty="0" err="1"/>
              <a:t>olmayaraq</a:t>
            </a:r>
            <a:r>
              <a:rPr lang="en-US" sz="2400" dirty="0"/>
              <a:t> - </a:t>
            </a:r>
            <a:r>
              <a:rPr lang="en-US" sz="2400" dirty="0" err="1"/>
              <a:t>maksimum</a:t>
            </a:r>
            <a:r>
              <a:rPr lang="en-US" sz="2400" dirty="0"/>
              <a:t> </a:t>
            </a:r>
            <a:r>
              <a:rPr lang="en-US" sz="2400" dirty="0" err="1"/>
              <a:t>sürəti</a:t>
            </a:r>
            <a:r>
              <a:rPr lang="en-US" sz="2400" dirty="0"/>
              <a:t> 50 km/</a:t>
            </a:r>
            <a:r>
              <a:rPr lang="en-US" sz="2400" dirty="0" err="1"/>
              <a:t>saatdan</a:t>
            </a:r>
            <a:r>
              <a:rPr lang="en-US" sz="2400" dirty="0"/>
              <a:t> </a:t>
            </a:r>
            <a:r>
              <a:rPr lang="en-US" sz="2400" dirty="0" err="1"/>
              <a:t>çox</a:t>
            </a:r>
            <a:r>
              <a:rPr lang="en-US" sz="2400" dirty="0"/>
              <a:t> </a:t>
            </a:r>
            <a:r>
              <a:rPr lang="en-US" sz="2400" dirty="0" err="1"/>
              <a:t>olan</a:t>
            </a:r>
            <a:r>
              <a:rPr lang="en-US" sz="2400" dirty="0"/>
              <a:t> </a:t>
            </a:r>
            <a:r>
              <a:rPr lang="en-US" sz="2400" dirty="0" err="1"/>
              <a:t>mexaniki</a:t>
            </a:r>
            <a:r>
              <a:rPr lang="en-US" sz="2400" dirty="0"/>
              <a:t> </a:t>
            </a:r>
            <a:r>
              <a:rPr lang="en-US" sz="2400" dirty="0" err="1"/>
              <a:t>nəqliyat</a:t>
            </a:r>
            <a:r>
              <a:rPr lang="en-US" sz="2400" dirty="0"/>
              <a:t> </a:t>
            </a:r>
            <a:r>
              <a:rPr lang="en-US" sz="2400" dirty="0" err="1"/>
              <a:t>vasitələrinə</a:t>
            </a:r>
            <a:r>
              <a:rPr lang="en-US" sz="2400" dirty="0"/>
              <a:t> </a:t>
            </a:r>
            <a:r>
              <a:rPr lang="en-US" sz="2400" dirty="0" err="1"/>
              <a:t>qarşı</a:t>
            </a:r>
            <a:r>
              <a:rPr lang="en-US" sz="2400" dirty="0"/>
              <a:t> </a:t>
            </a:r>
            <a:r>
              <a:rPr lang="en-US" sz="2400" dirty="0" err="1"/>
              <a:t>tələblərdə</a:t>
            </a:r>
            <a:r>
              <a:rPr lang="en-US" sz="2400" dirty="0"/>
              <a:t> </a:t>
            </a:r>
            <a:r>
              <a:rPr lang="en-US" sz="2400" dirty="0" err="1"/>
              <a:t>dəyişiklik</a:t>
            </a:r>
            <a:r>
              <a:rPr lang="en-US" sz="2400" dirty="0"/>
              <a:t> </a:t>
            </a:r>
            <a:r>
              <a:rPr lang="en-US" sz="2400" dirty="0" err="1"/>
              <a:t>edilməsi</a:t>
            </a:r>
            <a:r>
              <a:rPr lang="en-US" sz="2400" dirty="0"/>
              <a:t> </a:t>
            </a:r>
            <a:r>
              <a:rPr lang="en-US" sz="2400" dirty="0" err="1"/>
              <a:t>ilə</a:t>
            </a:r>
            <a:r>
              <a:rPr lang="en-US" sz="2400" dirty="0"/>
              <a:t> </a:t>
            </a:r>
            <a:r>
              <a:rPr lang="en-US" sz="2400" dirty="0" err="1"/>
              <a:t>bağlı</a:t>
            </a:r>
            <a:r>
              <a:rPr lang="en-US" sz="2400" dirty="0"/>
              <a:t> </a:t>
            </a:r>
            <a:r>
              <a:rPr lang="en-US" sz="2400" dirty="0" err="1"/>
              <a:t>təkliflər</a:t>
            </a:r>
            <a:r>
              <a:rPr lang="en-US" sz="2400" dirty="0"/>
              <a:t> </a:t>
            </a:r>
            <a:r>
              <a:rPr lang="en-US" sz="2400" dirty="0" err="1"/>
              <a:t>hazırlanıb</a:t>
            </a:r>
            <a:r>
              <a:rPr lang="en-US" sz="2400" dirty="0"/>
              <a:t>. </a:t>
            </a:r>
            <a:r>
              <a:rPr lang="en-US" sz="2400" dirty="0" err="1"/>
              <a:t>Hazırda</a:t>
            </a:r>
            <a:r>
              <a:rPr lang="en-US" sz="2400" dirty="0"/>
              <a:t> </a:t>
            </a:r>
            <a:r>
              <a:rPr lang="en-US" sz="2400" dirty="0" err="1"/>
              <a:t>təkliflər</a:t>
            </a:r>
            <a:r>
              <a:rPr lang="en-US" sz="2400" dirty="0"/>
              <a:t> </a:t>
            </a:r>
            <a:r>
              <a:rPr lang="en-US" sz="2400" dirty="0" err="1"/>
              <a:t>üzərində</a:t>
            </a:r>
            <a:r>
              <a:rPr lang="en-US" sz="2400" dirty="0"/>
              <a:t> </a:t>
            </a:r>
            <a:r>
              <a:rPr lang="en-US" sz="2400" dirty="0" err="1"/>
              <a:t>iş</a:t>
            </a:r>
            <a:r>
              <a:rPr lang="en-US" sz="2400" dirty="0"/>
              <a:t> </a:t>
            </a:r>
            <a:r>
              <a:rPr lang="en-US" sz="2400" dirty="0" err="1"/>
              <a:t>aparılır</a:t>
            </a:r>
            <a:r>
              <a:rPr lang="en-US" sz="2400" dirty="0"/>
              <a:t>.</a:t>
            </a:r>
            <a:endParaRPr lang="ru-RU" sz="2400" dirty="0"/>
          </a:p>
        </p:txBody>
      </p:sp>
    </p:spTree>
    <p:extLst>
      <p:ext uri="{BB962C8B-B14F-4D97-AF65-F5344CB8AC3E}">
        <p14:creationId xmlns:p14="http://schemas.microsoft.com/office/powerpoint/2010/main" val="37432878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6" name="Rectangle 2056">
            <a:extLst>
              <a:ext uri="{FF2B5EF4-FFF2-40B4-BE49-F238E27FC236}">
                <a16:creationId xmlns:a16="http://schemas.microsoft.com/office/drawing/2014/main" id="{AAAE94E3-A7DB-4868-B1E3-E49703488B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68" name="Group 2058">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2070" name="Rectangle 2059">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1" name="Rectangle 2060">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72" name="Rectangle 2062">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123821"/>
            <a:ext cx="4975066"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E038445F-0765-B568-1389-492FBDA34775}"/>
              </a:ext>
            </a:extLst>
          </p:cNvPr>
          <p:cNvSpPr>
            <a:spLocks noGrp="1"/>
          </p:cNvSpPr>
          <p:nvPr>
            <p:ph idx="1"/>
          </p:nvPr>
        </p:nvSpPr>
        <p:spPr>
          <a:xfrm>
            <a:off x="590719" y="1524001"/>
            <a:ext cx="5187229" cy="4786090"/>
          </a:xfrm>
        </p:spPr>
        <p:txBody>
          <a:bodyPr anchor="ctr">
            <a:noAutofit/>
          </a:bodyPr>
          <a:lstStyle/>
          <a:p>
            <a:r>
              <a:rPr lang="en-US" sz="2000" dirty="0" err="1"/>
              <a:t>Yuxarıdakıları</a:t>
            </a:r>
            <a:r>
              <a:rPr lang="en-US" sz="2000" dirty="0"/>
              <a:t> </a:t>
            </a:r>
            <a:r>
              <a:rPr lang="en-US" sz="2000" dirty="0" err="1"/>
              <a:t>və</a:t>
            </a:r>
            <a:r>
              <a:rPr lang="en-US" sz="2000" dirty="0"/>
              <a:t> </a:t>
            </a:r>
            <a:r>
              <a:rPr lang="en-US" sz="2000" dirty="0" err="1"/>
              <a:t>tədqiqat</a:t>
            </a:r>
            <a:r>
              <a:rPr lang="en-US" sz="2000" dirty="0"/>
              <a:t> </a:t>
            </a:r>
            <a:r>
              <a:rPr lang="en-US" sz="2000" dirty="0" err="1"/>
              <a:t>mövzusunun</a:t>
            </a:r>
            <a:r>
              <a:rPr lang="en-US" sz="2000" dirty="0"/>
              <a:t> “</a:t>
            </a:r>
            <a:r>
              <a:rPr lang="en-US" sz="2000" dirty="0" err="1"/>
              <a:t>Regionlarda</a:t>
            </a:r>
            <a:r>
              <a:rPr lang="en-US" sz="2000" dirty="0"/>
              <a:t> </a:t>
            </a:r>
            <a:r>
              <a:rPr lang="en-US" sz="2000" dirty="0" err="1"/>
              <a:t>ikitəkərli</a:t>
            </a:r>
            <a:r>
              <a:rPr lang="en-US" sz="2000" dirty="0"/>
              <a:t> </a:t>
            </a:r>
            <a:r>
              <a:rPr lang="en-US" sz="2000" dirty="0" err="1"/>
              <a:t>elektrik</a:t>
            </a:r>
            <a:r>
              <a:rPr lang="en-US" sz="2000" dirty="0"/>
              <a:t> </a:t>
            </a:r>
            <a:r>
              <a:rPr lang="en-US" sz="2000" dirty="0" err="1"/>
              <a:t>enerjisi</a:t>
            </a:r>
            <a:r>
              <a:rPr lang="en-US" sz="2000" dirty="0"/>
              <a:t> </a:t>
            </a:r>
            <a:r>
              <a:rPr lang="en-US" sz="2000" dirty="0" err="1"/>
              <a:t>vasitələrinin</a:t>
            </a:r>
            <a:r>
              <a:rPr lang="en-US" sz="2000" dirty="0"/>
              <a:t> </a:t>
            </a:r>
            <a:r>
              <a:rPr lang="en-US" sz="2000" dirty="0" err="1"/>
              <a:t>idarə</a:t>
            </a:r>
            <a:r>
              <a:rPr lang="en-US" sz="2000" dirty="0"/>
              <a:t> </a:t>
            </a:r>
            <a:r>
              <a:rPr lang="en-US" sz="2000" dirty="0" err="1"/>
              <a:t>müəssisələrinin</a:t>
            </a:r>
            <a:r>
              <a:rPr lang="en-US" sz="2000" dirty="0"/>
              <a:t> </a:t>
            </a:r>
            <a:r>
              <a:rPr lang="en-US" sz="2000" dirty="0" err="1"/>
              <a:t>yaradılması</a:t>
            </a:r>
            <a:r>
              <a:rPr lang="en-US" sz="2000" dirty="0"/>
              <a:t> (</a:t>
            </a:r>
            <a:r>
              <a:rPr lang="en-US" sz="2000" dirty="0" err="1"/>
              <a:t>yerlərindəki</a:t>
            </a:r>
            <a:r>
              <a:rPr lang="en-US" sz="2000" dirty="0"/>
              <a:t> </a:t>
            </a:r>
            <a:r>
              <a:rPr lang="en-US" sz="2000" dirty="0" err="1"/>
              <a:t>məktəblər</a:t>
            </a:r>
            <a:r>
              <a:rPr lang="en-US" sz="2000" dirty="0"/>
              <a:t> </a:t>
            </a:r>
            <a:r>
              <a:rPr lang="en-US" sz="2000" dirty="0" err="1"/>
              <a:t>və</a:t>
            </a:r>
            <a:r>
              <a:rPr lang="en-US" sz="2000" dirty="0"/>
              <a:t> </a:t>
            </a:r>
            <a:r>
              <a:rPr lang="en-US" sz="2000" dirty="0" err="1"/>
              <a:t>məktəblərin</a:t>
            </a:r>
            <a:r>
              <a:rPr lang="en-US" sz="2000" dirty="0"/>
              <a:t> </a:t>
            </a:r>
            <a:r>
              <a:rPr lang="en-US" sz="2000" dirty="0" err="1"/>
              <a:t>vaxtdan</a:t>
            </a:r>
            <a:r>
              <a:rPr lang="en-US" sz="2000" dirty="0"/>
              <a:t> </a:t>
            </a:r>
            <a:r>
              <a:rPr lang="en-US" sz="2000" dirty="0" err="1"/>
              <a:t>istifadə</a:t>
            </a:r>
            <a:r>
              <a:rPr lang="en-US" sz="2000" dirty="0"/>
              <a:t> </a:t>
            </a:r>
            <a:r>
              <a:rPr lang="en-US" sz="2000" dirty="0" err="1"/>
              <a:t>qaydalarına</a:t>
            </a:r>
            <a:r>
              <a:rPr lang="en-US" sz="2000" dirty="0"/>
              <a:t> </a:t>
            </a:r>
            <a:r>
              <a:rPr lang="en-US" sz="2000" dirty="0" err="1"/>
              <a:t>uyğun</a:t>
            </a:r>
            <a:r>
              <a:rPr lang="en-US" sz="2000" dirty="0"/>
              <a:t> </a:t>
            </a:r>
            <a:r>
              <a:rPr lang="en-US" sz="2000" dirty="0" err="1"/>
              <a:t>olaraq</a:t>
            </a:r>
            <a:r>
              <a:rPr lang="en-US" sz="2000" dirty="0"/>
              <a:t> </a:t>
            </a:r>
            <a:r>
              <a:rPr lang="en-US" sz="2000" dirty="0" err="1"/>
              <a:t>tənzimlənir</a:t>
            </a:r>
            <a:r>
              <a:rPr lang="en-US" sz="2000" dirty="0"/>
              <a:t>)” </a:t>
            </a:r>
            <a:r>
              <a:rPr lang="en-US" sz="2000" dirty="0" err="1"/>
              <a:t>olmasını</a:t>
            </a:r>
            <a:r>
              <a:rPr lang="en-US" sz="2000" dirty="0"/>
              <a:t> </a:t>
            </a:r>
            <a:r>
              <a:rPr lang="en-US" sz="2000" dirty="0" err="1"/>
              <a:t>nəzərə</a:t>
            </a:r>
            <a:r>
              <a:rPr lang="en-US" sz="2000" dirty="0"/>
              <a:t> </a:t>
            </a:r>
            <a:r>
              <a:rPr lang="en-US" sz="2000" dirty="0" err="1"/>
              <a:t>alaraq</a:t>
            </a:r>
            <a:r>
              <a:rPr lang="en-US" sz="2000" dirty="0"/>
              <a:t>, </a:t>
            </a:r>
            <a:r>
              <a:rPr lang="en-US" sz="2000" dirty="0" err="1"/>
              <a:t>mühərriki</a:t>
            </a:r>
            <a:r>
              <a:rPr lang="en-US" sz="2000" dirty="0"/>
              <a:t> 50 kub.sm </a:t>
            </a:r>
            <a:r>
              <a:rPr lang="en-US" sz="2000" dirty="0" err="1"/>
              <a:t>və</a:t>
            </a:r>
            <a:r>
              <a:rPr lang="en-US" sz="2000" dirty="0"/>
              <a:t> </a:t>
            </a:r>
            <a:r>
              <a:rPr lang="en-US" sz="2000" dirty="0" err="1"/>
              <a:t>sürəti</a:t>
            </a:r>
            <a:r>
              <a:rPr lang="en-US" sz="2000" dirty="0"/>
              <a:t> 50 km/</a:t>
            </a:r>
            <a:r>
              <a:rPr lang="en-US" sz="2000" dirty="0" err="1"/>
              <a:t>saat</a:t>
            </a:r>
            <a:r>
              <a:rPr lang="en-US" sz="2000" dirty="0"/>
              <a:t>  </a:t>
            </a:r>
            <a:r>
              <a:rPr lang="en-US" sz="2000" dirty="0" err="1"/>
              <a:t>çox</a:t>
            </a:r>
            <a:r>
              <a:rPr lang="en-US" sz="2000" dirty="0"/>
              <a:t> </a:t>
            </a:r>
            <a:r>
              <a:rPr lang="en-US" sz="2000" dirty="0" err="1"/>
              <a:t>olmayan</a:t>
            </a:r>
            <a:r>
              <a:rPr lang="en-US" sz="2000" dirty="0"/>
              <a:t> </a:t>
            </a:r>
            <a:r>
              <a:rPr lang="en-US" sz="2000" dirty="0" err="1"/>
              <a:t>ikitəkərli</a:t>
            </a:r>
            <a:r>
              <a:rPr lang="en-US" sz="2000" dirty="0"/>
              <a:t> </a:t>
            </a:r>
            <a:r>
              <a:rPr lang="en-US" sz="2000" dirty="0" err="1"/>
              <a:t>elektrik</a:t>
            </a:r>
            <a:r>
              <a:rPr lang="en-US" sz="2000" dirty="0"/>
              <a:t> </a:t>
            </a:r>
            <a:r>
              <a:rPr lang="en-US" sz="2000" dirty="0" err="1"/>
              <a:t>nəqliyyat</a:t>
            </a:r>
            <a:r>
              <a:rPr lang="en-US" sz="2000" dirty="0"/>
              <a:t> </a:t>
            </a:r>
            <a:r>
              <a:rPr lang="en-US" sz="2000" dirty="0" err="1"/>
              <a:t>vasitələri</a:t>
            </a:r>
            <a:r>
              <a:rPr lang="en-US" sz="2000" dirty="0"/>
              <a:t> </a:t>
            </a:r>
            <a:r>
              <a:rPr lang="en-US" sz="2000" dirty="0" err="1"/>
              <a:t>timsalında</a:t>
            </a:r>
            <a:r>
              <a:rPr lang="en-US" sz="2000" dirty="0"/>
              <a:t> - </a:t>
            </a:r>
            <a:r>
              <a:rPr lang="en-US" sz="2000" dirty="0" err="1"/>
              <a:t>elektrik</a:t>
            </a:r>
            <a:r>
              <a:rPr lang="en-US" sz="2000" dirty="0"/>
              <a:t> </a:t>
            </a:r>
            <a:r>
              <a:rPr lang="en-US" sz="2000" dirty="0" err="1"/>
              <a:t>velosiped</a:t>
            </a:r>
            <a:r>
              <a:rPr lang="en-US" sz="2000" dirty="0"/>
              <a:t> </a:t>
            </a:r>
            <a:r>
              <a:rPr lang="en-US" sz="2000" dirty="0" err="1"/>
              <a:t>və</a:t>
            </a:r>
            <a:r>
              <a:rPr lang="en-US" sz="2000" dirty="0"/>
              <a:t> </a:t>
            </a:r>
            <a:r>
              <a:rPr lang="en-US" sz="2000" dirty="0" err="1"/>
              <a:t>elektrik</a:t>
            </a:r>
            <a:r>
              <a:rPr lang="en-US" sz="2000" dirty="0"/>
              <a:t> </a:t>
            </a:r>
            <a:r>
              <a:rPr lang="en-US" sz="2000" dirty="0" err="1"/>
              <a:t>samokatın</a:t>
            </a:r>
            <a:r>
              <a:rPr lang="en-US" sz="2000" dirty="0"/>
              <a:t> </a:t>
            </a:r>
            <a:r>
              <a:rPr lang="en-US" sz="2000" dirty="0" err="1"/>
              <a:t>baxılmasına</a:t>
            </a:r>
            <a:r>
              <a:rPr lang="en-US" sz="2000" dirty="0"/>
              <a:t> </a:t>
            </a:r>
            <a:r>
              <a:rPr lang="en-US" sz="2000" dirty="0" err="1"/>
              <a:t>məqsədəuyğun</a:t>
            </a:r>
            <a:r>
              <a:rPr lang="en-US" sz="2000" dirty="0"/>
              <a:t> </a:t>
            </a:r>
            <a:r>
              <a:rPr lang="en-US" sz="2000" dirty="0" err="1"/>
              <a:t>sayırıq</a:t>
            </a:r>
            <a:r>
              <a:rPr lang="en-US" sz="2000" dirty="0"/>
              <a:t>. </a:t>
            </a:r>
            <a:r>
              <a:rPr lang="en-US" sz="2000" dirty="0" err="1"/>
              <a:t>Eyni</a:t>
            </a:r>
            <a:r>
              <a:rPr lang="en-US" sz="2000" dirty="0"/>
              <a:t> </a:t>
            </a:r>
            <a:r>
              <a:rPr lang="en-US" sz="2000" dirty="0" err="1"/>
              <a:t>zamanda</a:t>
            </a:r>
            <a:r>
              <a:rPr lang="en-US" sz="2000" dirty="0"/>
              <a:t> </a:t>
            </a:r>
            <a:r>
              <a:rPr lang="en-US" sz="2000" dirty="0" err="1"/>
              <a:t>qeyd</a:t>
            </a:r>
            <a:r>
              <a:rPr lang="en-US" sz="2000" dirty="0"/>
              <a:t> </a:t>
            </a:r>
            <a:r>
              <a:rPr lang="en-US" sz="2000" dirty="0" err="1"/>
              <a:t>etmək</a:t>
            </a:r>
            <a:r>
              <a:rPr lang="en-US" sz="2000" dirty="0"/>
              <a:t> </a:t>
            </a:r>
            <a:r>
              <a:rPr lang="en-US" sz="2000" dirty="0" err="1"/>
              <a:t>lazımdır</a:t>
            </a:r>
            <a:r>
              <a:rPr lang="en-US" sz="2000" dirty="0"/>
              <a:t> </a:t>
            </a:r>
            <a:r>
              <a:rPr lang="en-US" sz="2000" dirty="0" err="1"/>
              <a:t>ki</a:t>
            </a:r>
            <a:r>
              <a:rPr lang="en-US" sz="2000" dirty="0"/>
              <a:t>, </a:t>
            </a:r>
            <a:r>
              <a:rPr lang="en-US" sz="2000" dirty="0" err="1"/>
              <a:t>texniki</a:t>
            </a:r>
            <a:r>
              <a:rPr lang="en-US" sz="2000" dirty="0"/>
              <a:t> </a:t>
            </a:r>
            <a:r>
              <a:rPr lang="en-US" sz="2000" dirty="0" err="1"/>
              <a:t>xüsusiyyətlərə</a:t>
            </a:r>
            <a:r>
              <a:rPr lang="en-US" sz="2000" dirty="0"/>
              <a:t> </a:t>
            </a:r>
            <a:r>
              <a:rPr lang="en-US" sz="2000" dirty="0" err="1"/>
              <a:t>görə</a:t>
            </a:r>
            <a:r>
              <a:rPr lang="en-US" sz="2000" dirty="0"/>
              <a:t> </a:t>
            </a:r>
            <a:r>
              <a:rPr lang="en-US" sz="2000" dirty="0" err="1"/>
              <a:t>elektrik</a:t>
            </a:r>
            <a:r>
              <a:rPr lang="en-US" sz="2000" dirty="0"/>
              <a:t> </a:t>
            </a:r>
            <a:r>
              <a:rPr lang="en-US" sz="2000" dirty="0" err="1"/>
              <a:t>samokatların</a:t>
            </a:r>
            <a:r>
              <a:rPr lang="en-US" sz="2000" dirty="0"/>
              <a:t> </a:t>
            </a:r>
            <a:r>
              <a:rPr lang="en-US" sz="2000" dirty="0" err="1"/>
              <a:t>sürəti</a:t>
            </a:r>
            <a:r>
              <a:rPr lang="en-US" sz="2000" dirty="0"/>
              <a:t> 100 km/</a:t>
            </a:r>
            <a:r>
              <a:rPr lang="en-US" sz="2000" dirty="0" err="1"/>
              <a:t>saat</a:t>
            </a:r>
            <a:r>
              <a:rPr lang="en-US" sz="2000" dirty="0"/>
              <a:t> </a:t>
            </a:r>
            <a:r>
              <a:rPr lang="en-US" sz="2000" dirty="0" err="1"/>
              <a:t>çata</a:t>
            </a:r>
            <a:r>
              <a:rPr lang="en-US" sz="2000" dirty="0"/>
              <a:t> </a:t>
            </a:r>
            <a:r>
              <a:rPr lang="en-US" sz="2000" dirty="0" err="1"/>
              <a:t>bilir</a:t>
            </a:r>
            <a:r>
              <a:rPr lang="en-US" sz="2000" dirty="0"/>
              <a:t>. </a:t>
            </a:r>
            <a:r>
              <a:rPr lang="en-US" sz="2000" dirty="0" err="1"/>
              <a:t>Məktəblilərin</a:t>
            </a:r>
            <a:r>
              <a:rPr lang="en-US" sz="2000" dirty="0"/>
              <a:t> </a:t>
            </a:r>
            <a:r>
              <a:rPr lang="en-US" sz="2000" dirty="0" err="1"/>
              <a:t>elektrik</a:t>
            </a:r>
            <a:r>
              <a:rPr lang="en-US" sz="2000" dirty="0"/>
              <a:t> </a:t>
            </a:r>
            <a:r>
              <a:rPr lang="en-US" sz="2000" dirty="0" err="1"/>
              <a:t>samokatlardan</a:t>
            </a:r>
            <a:r>
              <a:rPr lang="en-US" sz="2000" dirty="0"/>
              <a:t> </a:t>
            </a:r>
            <a:r>
              <a:rPr lang="en-US" sz="2000" dirty="0" err="1"/>
              <a:t>istifadəsi</a:t>
            </a:r>
            <a:r>
              <a:rPr lang="en-US" sz="2000" dirty="0"/>
              <a:t> </a:t>
            </a:r>
            <a:r>
              <a:rPr lang="en-US" sz="2000" dirty="0" err="1"/>
              <a:t>yalnız</a:t>
            </a:r>
            <a:r>
              <a:rPr lang="en-US" sz="2000" dirty="0"/>
              <a:t>  50 km/</a:t>
            </a:r>
            <a:r>
              <a:rPr lang="en-US" sz="2000" dirty="0" err="1"/>
              <a:t>saata</a:t>
            </a:r>
            <a:r>
              <a:rPr lang="en-US" sz="2000" dirty="0"/>
              <a:t> </a:t>
            </a:r>
            <a:r>
              <a:rPr lang="en-US" sz="2000" dirty="0" err="1"/>
              <a:t>qədər</a:t>
            </a:r>
            <a:r>
              <a:rPr lang="en-US" sz="2000" dirty="0"/>
              <a:t> </a:t>
            </a:r>
            <a:r>
              <a:rPr lang="en-US" sz="2000" dirty="0" err="1"/>
              <a:t>sürət</a:t>
            </a:r>
            <a:r>
              <a:rPr lang="en-US" sz="2000" dirty="0"/>
              <a:t> </a:t>
            </a:r>
            <a:r>
              <a:rPr lang="en-US" sz="2000" dirty="0" err="1"/>
              <a:t>məhdudlaşdırıcı</a:t>
            </a:r>
            <a:r>
              <a:rPr lang="en-US" sz="2000" dirty="0"/>
              <a:t> </a:t>
            </a:r>
            <a:r>
              <a:rPr lang="en-US" sz="2000" dirty="0" err="1"/>
              <a:t>qurğunun</a:t>
            </a:r>
            <a:r>
              <a:rPr lang="en-US" sz="2000" dirty="0"/>
              <a:t> </a:t>
            </a:r>
            <a:r>
              <a:rPr lang="en-US" sz="2000" dirty="0" err="1"/>
              <a:t>quraşdırılması</a:t>
            </a:r>
            <a:r>
              <a:rPr lang="en-US" sz="2000" dirty="0"/>
              <a:t> </a:t>
            </a:r>
            <a:r>
              <a:rPr lang="en-US" sz="2000" dirty="0" err="1"/>
              <a:t>təqdirdə</a:t>
            </a:r>
            <a:r>
              <a:rPr lang="en-US" sz="2000" dirty="0"/>
              <a:t> </a:t>
            </a:r>
            <a:r>
              <a:rPr lang="en-US" sz="2000" dirty="0" err="1"/>
              <a:t>mümkün</a:t>
            </a:r>
            <a:r>
              <a:rPr lang="en-US" sz="2000" dirty="0"/>
              <a:t> </a:t>
            </a:r>
            <a:r>
              <a:rPr lang="en-US" sz="2000" dirty="0" err="1"/>
              <a:t>ola</a:t>
            </a:r>
            <a:r>
              <a:rPr lang="en-US" sz="2000" dirty="0"/>
              <a:t> </a:t>
            </a:r>
            <a:r>
              <a:rPr lang="en-US" sz="2000" dirty="0" err="1"/>
              <a:t>bilər</a:t>
            </a:r>
            <a:r>
              <a:rPr lang="en-US" sz="2000" dirty="0"/>
              <a:t>.</a:t>
            </a:r>
          </a:p>
        </p:txBody>
      </p:sp>
      <p:sp>
        <p:nvSpPr>
          <p:cNvPr id="2065" name="Rectangle 2064">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7" name="Rectangle 2066">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7447"/>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Velosiped Eterna One - 2teker.az - online velosiped mağazası">
            <a:extLst>
              <a:ext uri="{FF2B5EF4-FFF2-40B4-BE49-F238E27FC236}">
                <a16:creationId xmlns:a16="http://schemas.microsoft.com/office/drawing/2014/main" id="{9EF817A0-2D0D-FA56-FE8E-E7EDD3F945F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395431" y="581892"/>
            <a:ext cx="3773417" cy="2518756"/>
          </a:xfrm>
          <a:prstGeom prst="rect">
            <a:avLst/>
          </a:prstGeom>
          <a:noFill/>
          <a:extLst>
            <a:ext uri="{909E8E84-426E-40DD-AFC4-6F175D3DCCD1}">
              <a14:hiddenFill xmlns:a14="http://schemas.microsoft.com/office/drawing/2010/main">
                <a:solidFill>
                  <a:srgbClr val="FFFFFF"/>
                </a:solidFill>
              </a14:hiddenFill>
            </a:ext>
          </a:extLst>
        </p:spPr>
      </p:pic>
      <p:sp>
        <p:nvSpPr>
          <p:cNvPr id="2069" name="Rectangle 2068">
            <a:extLst>
              <a:ext uri="{FF2B5EF4-FFF2-40B4-BE49-F238E27FC236}">
                <a16:creationId xmlns:a16="http://schemas.microsoft.com/office/drawing/2014/main" id="{8CB5D2D7-DF65-4E86-BFBA-FFB9B5ACEB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05479"/>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descr="Elektrik samokat InMotion L9 HS - Bakıda almaq. Qiymət, icmal, rəylər, satış">
            <a:extLst>
              <a:ext uri="{FF2B5EF4-FFF2-40B4-BE49-F238E27FC236}">
                <a16:creationId xmlns:a16="http://schemas.microsoft.com/office/drawing/2014/main" id="{488B3F8A-9E2C-E2B9-82B8-DFC7105086E6}"/>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021829" y="3707894"/>
            <a:ext cx="2518756" cy="2518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475283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058A14AF-9FB5-4CC7-BA35-E8E85D3ED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CFD9E3C2-43D5-2626-42CA-2F11EF118316}"/>
              </a:ext>
            </a:extLst>
          </p:cNvPr>
          <p:cNvSpPr>
            <a:spLocks noGrp="1"/>
          </p:cNvSpPr>
          <p:nvPr>
            <p:ph type="title"/>
          </p:nvPr>
        </p:nvSpPr>
        <p:spPr>
          <a:xfrm>
            <a:off x="793662" y="386930"/>
            <a:ext cx="10066122" cy="1298448"/>
          </a:xfrm>
        </p:spPr>
        <p:txBody>
          <a:bodyPr anchor="b">
            <a:normAutofit/>
          </a:bodyPr>
          <a:lstStyle/>
          <a:p>
            <a:r>
              <a:rPr lang="en-US" sz="2600" dirty="0"/>
              <a:t>1.2.	</a:t>
            </a:r>
            <a:r>
              <a:rPr lang="en-US" sz="2600" b="1" dirty="0" err="1"/>
              <a:t>İkitəkərli</a:t>
            </a:r>
            <a:r>
              <a:rPr lang="en-US" sz="2600" b="1" dirty="0"/>
              <a:t> </a:t>
            </a:r>
            <a:r>
              <a:rPr lang="en-US" sz="2600" b="1" dirty="0" err="1"/>
              <a:t>elektrik</a:t>
            </a:r>
            <a:r>
              <a:rPr lang="en-US" sz="2600" b="1" dirty="0"/>
              <a:t> </a:t>
            </a:r>
            <a:r>
              <a:rPr lang="en-US" sz="2600" b="1" dirty="0" err="1"/>
              <a:t>nəqliyyat</a:t>
            </a:r>
            <a:r>
              <a:rPr lang="en-US" sz="2600" b="1" dirty="0"/>
              <a:t> </a:t>
            </a:r>
            <a:r>
              <a:rPr lang="en-US" sz="2600" b="1" dirty="0" err="1"/>
              <a:t>vasitələrinin</a:t>
            </a:r>
            <a:r>
              <a:rPr lang="az-Latn-AZ" sz="2600" b="1" dirty="0"/>
              <a:t> </a:t>
            </a:r>
            <a:r>
              <a:rPr lang="en-US" sz="2600" b="1" dirty="0" err="1"/>
              <a:t>inkişafına</a:t>
            </a:r>
            <a:r>
              <a:rPr lang="en-US" sz="2600" b="1" dirty="0"/>
              <a:t> </a:t>
            </a:r>
            <a:r>
              <a:rPr lang="en-US" sz="2600" b="1" dirty="0" err="1"/>
              <a:t>təsir</a:t>
            </a:r>
            <a:r>
              <a:rPr lang="en-US" sz="2600" b="1" dirty="0"/>
              <a:t> </a:t>
            </a:r>
            <a:r>
              <a:rPr lang="en-US" sz="2600" b="1" dirty="0" err="1"/>
              <a:t>edən</a:t>
            </a:r>
            <a:r>
              <a:rPr lang="en-US" sz="2600" b="1" dirty="0"/>
              <a:t> </a:t>
            </a:r>
            <a:r>
              <a:rPr lang="en-US" sz="2600" b="1" dirty="0" err="1"/>
              <a:t>amillər</a:t>
            </a:r>
            <a:r>
              <a:rPr lang="en-US" sz="2600" b="1" dirty="0"/>
              <a:t> </a:t>
            </a:r>
            <a:r>
              <a:rPr lang="en-US" sz="2600" b="1" dirty="0" err="1"/>
              <a:t>və</a:t>
            </a:r>
            <a:r>
              <a:rPr lang="en-US" sz="2600" b="1" dirty="0"/>
              <a:t> </a:t>
            </a:r>
            <a:r>
              <a:rPr lang="en-US" sz="2600" b="1" dirty="0" err="1"/>
              <a:t>problemlər</a:t>
            </a:r>
            <a:r>
              <a:rPr lang="en-US" sz="2600" b="1" dirty="0"/>
              <a:t> </a:t>
            </a:r>
            <a:br>
              <a:rPr lang="en-US" sz="2600" b="1" dirty="0"/>
            </a:br>
            <a:endParaRPr lang="ru-RU" sz="2600" b="1" dirty="0"/>
          </a:p>
        </p:txBody>
      </p:sp>
      <p:sp>
        <p:nvSpPr>
          <p:cNvPr id="14" name="Rectangle 13">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8A54BDC5-5337-2F56-AF55-CF20505CE91D}"/>
              </a:ext>
            </a:extLst>
          </p:cNvPr>
          <p:cNvSpPr>
            <a:spLocks noGrp="1"/>
          </p:cNvSpPr>
          <p:nvPr>
            <p:ph idx="1"/>
          </p:nvPr>
        </p:nvSpPr>
        <p:spPr>
          <a:xfrm>
            <a:off x="383592" y="2389218"/>
            <a:ext cx="4530898" cy="3639450"/>
          </a:xfrm>
        </p:spPr>
        <p:txBody>
          <a:bodyPr anchor="ctr">
            <a:normAutofit/>
          </a:bodyPr>
          <a:lstStyle/>
          <a:p>
            <a:r>
              <a:rPr lang="en-US" sz="2000" dirty="0" err="1"/>
              <a:t>Hazırda</a:t>
            </a:r>
            <a:r>
              <a:rPr lang="en-US" sz="2000" dirty="0"/>
              <a:t> </a:t>
            </a:r>
            <a:r>
              <a:rPr lang="en-US" sz="2000" dirty="0" err="1"/>
              <a:t>dünya</a:t>
            </a:r>
            <a:r>
              <a:rPr lang="en-US" sz="2000" dirty="0"/>
              <a:t> </a:t>
            </a:r>
            <a:r>
              <a:rPr lang="en-US" sz="2000" dirty="0" err="1"/>
              <a:t>ölkələri</a:t>
            </a:r>
            <a:r>
              <a:rPr lang="en-US" sz="2000" dirty="0"/>
              <a:t> </a:t>
            </a:r>
            <a:r>
              <a:rPr lang="en-US" sz="2000" dirty="0" err="1"/>
              <a:t>əhalinin</a:t>
            </a:r>
            <a:r>
              <a:rPr lang="en-US" sz="2000" dirty="0"/>
              <a:t> </a:t>
            </a:r>
            <a:r>
              <a:rPr lang="en-US" sz="2000" dirty="0" err="1"/>
              <a:t>mikromobillik</a:t>
            </a:r>
            <a:r>
              <a:rPr lang="en-US" sz="2000" dirty="0"/>
              <a:t> </a:t>
            </a:r>
            <a:r>
              <a:rPr lang="en-US" sz="2000" dirty="0" err="1"/>
              <a:t>səviyyəsini</a:t>
            </a:r>
            <a:r>
              <a:rPr lang="en-US" sz="2000" dirty="0"/>
              <a:t> </a:t>
            </a:r>
            <a:r>
              <a:rPr lang="en-US" sz="2000" dirty="0" err="1"/>
              <a:t>artırmaq</a:t>
            </a:r>
            <a:r>
              <a:rPr lang="en-US" sz="2000" dirty="0"/>
              <a:t> </a:t>
            </a:r>
            <a:r>
              <a:rPr lang="en-US" sz="2000" dirty="0" err="1"/>
              <a:t>və</a:t>
            </a:r>
            <a:r>
              <a:rPr lang="en-US" sz="2000" dirty="0"/>
              <a:t> </a:t>
            </a:r>
            <a:r>
              <a:rPr lang="en-US" sz="2000" dirty="0" err="1"/>
              <a:t>ekoloji</a:t>
            </a:r>
            <a:r>
              <a:rPr lang="en-US" sz="2000" dirty="0"/>
              <a:t> </a:t>
            </a:r>
            <a:r>
              <a:rPr lang="en-US" sz="2000" dirty="0" err="1"/>
              <a:t>cəhətdən</a:t>
            </a:r>
            <a:r>
              <a:rPr lang="en-US" sz="2000" dirty="0"/>
              <a:t> </a:t>
            </a:r>
            <a:r>
              <a:rPr lang="en-US" sz="2000" dirty="0" err="1"/>
              <a:t>təmiz</a:t>
            </a:r>
            <a:r>
              <a:rPr lang="en-US" sz="2000" dirty="0"/>
              <a:t> </a:t>
            </a:r>
            <a:r>
              <a:rPr lang="en-US" sz="2000" dirty="0" err="1"/>
              <a:t>nəqliyyat</a:t>
            </a:r>
            <a:r>
              <a:rPr lang="en-US" sz="2000" dirty="0"/>
              <a:t> </a:t>
            </a:r>
            <a:r>
              <a:rPr lang="en-US" sz="2000" dirty="0" err="1"/>
              <a:t>növlərinə</a:t>
            </a:r>
            <a:r>
              <a:rPr lang="en-US" sz="2000" dirty="0"/>
              <a:t> </a:t>
            </a:r>
            <a:r>
              <a:rPr lang="en-US" sz="2000" dirty="0" err="1"/>
              <a:t>keçid</a:t>
            </a:r>
            <a:r>
              <a:rPr lang="en-US" sz="2000" dirty="0"/>
              <a:t> </a:t>
            </a:r>
            <a:r>
              <a:rPr lang="en-US" sz="2000" dirty="0" err="1"/>
              <a:t>üçün</a:t>
            </a:r>
            <a:r>
              <a:rPr lang="en-US" sz="2000" dirty="0"/>
              <a:t> </a:t>
            </a:r>
            <a:r>
              <a:rPr lang="en-US" sz="2000" dirty="0" err="1"/>
              <a:t>səylər</a:t>
            </a:r>
            <a:r>
              <a:rPr lang="en-US" sz="2000" dirty="0"/>
              <a:t> </a:t>
            </a:r>
            <a:r>
              <a:rPr lang="en-US" sz="2000" dirty="0" err="1"/>
              <a:t>göstərir</a:t>
            </a:r>
            <a:r>
              <a:rPr lang="en-US" sz="2000" dirty="0"/>
              <a:t>. </a:t>
            </a:r>
            <a:r>
              <a:rPr lang="en-US" sz="2000" dirty="0" err="1"/>
              <a:t>Mikromobil</a:t>
            </a:r>
            <a:r>
              <a:rPr lang="en-US" sz="2000" dirty="0"/>
              <a:t> </a:t>
            </a:r>
            <a:r>
              <a:rPr lang="en-US" sz="2000" dirty="0" err="1"/>
              <a:t>nəqliyyat</a:t>
            </a:r>
            <a:r>
              <a:rPr lang="en-US" sz="2000" dirty="0"/>
              <a:t> </a:t>
            </a:r>
            <a:r>
              <a:rPr lang="en-US" sz="2000" dirty="0" err="1"/>
              <a:t>növlərinin</a:t>
            </a:r>
            <a:r>
              <a:rPr lang="en-US" sz="2000" dirty="0"/>
              <a:t> </a:t>
            </a:r>
            <a:r>
              <a:rPr lang="en-US" sz="2000" dirty="0" err="1"/>
              <a:t>tədbiqini</a:t>
            </a:r>
            <a:r>
              <a:rPr lang="en-US" sz="2000" dirty="0"/>
              <a:t> </a:t>
            </a:r>
            <a:r>
              <a:rPr lang="en-US" sz="2000" dirty="0" err="1"/>
              <a:t>stimullaşdıran</a:t>
            </a:r>
            <a:r>
              <a:rPr lang="en-US" sz="2000" dirty="0"/>
              <a:t> </a:t>
            </a:r>
            <a:r>
              <a:rPr lang="en-US" sz="2000" dirty="0" err="1"/>
              <a:t>əsas</a:t>
            </a:r>
            <a:r>
              <a:rPr lang="en-US" sz="2000" dirty="0"/>
              <a:t> </a:t>
            </a:r>
            <a:r>
              <a:rPr lang="en-US" sz="2000" dirty="0" err="1"/>
              <a:t>çağırışlara</a:t>
            </a:r>
            <a:r>
              <a:rPr lang="en-US" sz="2000" dirty="0"/>
              <a:t> </a:t>
            </a:r>
            <a:r>
              <a:rPr lang="en-US" sz="2000" dirty="0" err="1"/>
              <a:t>nəzər</a:t>
            </a:r>
            <a:r>
              <a:rPr lang="en-US" sz="2000" dirty="0"/>
              <a:t> </a:t>
            </a:r>
            <a:r>
              <a:rPr lang="en-US" sz="2000" dirty="0" err="1"/>
              <a:t>salaq</a:t>
            </a:r>
            <a:r>
              <a:rPr lang="en-US" sz="2000" dirty="0"/>
              <a:t> (</a:t>
            </a:r>
            <a:r>
              <a:rPr lang="en-US" sz="2000" dirty="0" err="1"/>
              <a:t>sək</a:t>
            </a:r>
            <a:r>
              <a:rPr lang="en-US" sz="2000" dirty="0"/>
              <a:t>. 1.2).</a:t>
            </a:r>
            <a:endParaRPr lang="az-Latn-AZ" sz="2000" dirty="0"/>
          </a:p>
          <a:p>
            <a:r>
              <a:rPr lang="en-US" sz="2000" dirty="0" err="1"/>
              <a:t>Şəkil</a:t>
            </a:r>
            <a:r>
              <a:rPr lang="en-US" sz="2000" dirty="0"/>
              <a:t> 1.2  </a:t>
            </a:r>
            <a:r>
              <a:rPr lang="en-US" sz="2000" dirty="0" err="1"/>
              <a:t>Mikromobil</a:t>
            </a:r>
            <a:r>
              <a:rPr lang="en-US" sz="2000" dirty="0"/>
              <a:t> </a:t>
            </a:r>
            <a:r>
              <a:rPr lang="en-US" sz="2000" dirty="0" err="1"/>
              <a:t>nəqliyyat</a:t>
            </a:r>
            <a:r>
              <a:rPr lang="en-US" sz="2000" dirty="0"/>
              <a:t> </a:t>
            </a:r>
            <a:r>
              <a:rPr lang="en-US" sz="2000" dirty="0" err="1"/>
              <a:t>növlərinin</a:t>
            </a:r>
            <a:r>
              <a:rPr lang="en-US" sz="2000" dirty="0"/>
              <a:t> </a:t>
            </a:r>
            <a:r>
              <a:rPr lang="en-US" sz="2000" dirty="0" err="1"/>
              <a:t>tədbiqini</a:t>
            </a:r>
            <a:r>
              <a:rPr lang="en-US" sz="2000" dirty="0"/>
              <a:t> </a:t>
            </a:r>
            <a:r>
              <a:rPr lang="en-US" sz="2000" dirty="0" err="1"/>
              <a:t>stimullaşdıran</a:t>
            </a:r>
            <a:r>
              <a:rPr lang="en-US" sz="2000" dirty="0"/>
              <a:t> </a:t>
            </a:r>
            <a:r>
              <a:rPr lang="en-US" sz="2000" dirty="0" err="1"/>
              <a:t>əsas</a:t>
            </a:r>
            <a:r>
              <a:rPr lang="en-US" sz="2000" dirty="0"/>
              <a:t> </a:t>
            </a:r>
            <a:r>
              <a:rPr lang="en-US" sz="2000" dirty="0" err="1"/>
              <a:t>çağırışlar</a:t>
            </a:r>
            <a:endParaRPr lang="ru-RU" sz="2000" dirty="0"/>
          </a:p>
        </p:txBody>
      </p:sp>
      <p:pic>
        <p:nvPicPr>
          <p:cNvPr id="7" name="Рисунок 6" descr="Изображение выглядит как текст, снимок экрана, Шрифт, Цвет электрик&#10;&#10;Автоматически созданное описание">
            <a:extLst>
              <a:ext uri="{FF2B5EF4-FFF2-40B4-BE49-F238E27FC236}">
                <a16:creationId xmlns:a16="http://schemas.microsoft.com/office/drawing/2014/main" id="{4F2FE2BB-7862-B9B9-9144-2DF19340AD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0951" y="2625887"/>
            <a:ext cx="6272411" cy="3402781"/>
          </a:xfrm>
          <a:prstGeom prst="rect">
            <a:avLst/>
          </a:prstGeom>
        </p:spPr>
      </p:pic>
      <p:sp>
        <p:nvSpPr>
          <p:cNvPr id="18" name="Rectangle 17">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4225763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8">
            <a:extLst>
              <a:ext uri="{FF2B5EF4-FFF2-40B4-BE49-F238E27FC236}">
                <a16:creationId xmlns:a16="http://schemas.microsoft.com/office/drawing/2014/main" id="{700E0F77-E936-4985-B7B1-B9823486AC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10">
            <a:extLst>
              <a:ext uri="{FF2B5EF4-FFF2-40B4-BE49-F238E27FC236}">
                <a16:creationId xmlns:a16="http://schemas.microsoft.com/office/drawing/2014/main" id="{95C8260E-968F-44E8-A823-ABB4313119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865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12">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89" y="0"/>
            <a:ext cx="11231745" cy="4588184"/>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FE43805F-24A6-46A4-B19B-54F2834735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001107" y="5661132"/>
            <a:ext cx="1463040"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EEE98789-4847-F9D6-3660-78E29D320A30}"/>
              </a:ext>
            </a:extLst>
          </p:cNvPr>
          <p:cNvSpPr>
            <a:spLocks noGrp="1"/>
          </p:cNvSpPr>
          <p:nvPr>
            <p:ph idx="1"/>
          </p:nvPr>
        </p:nvSpPr>
        <p:spPr>
          <a:xfrm>
            <a:off x="5162719" y="4883544"/>
            <a:ext cx="6586915" cy="1556907"/>
          </a:xfrm>
        </p:spPr>
        <p:txBody>
          <a:bodyPr anchor="ctr">
            <a:normAutofit/>
          </a:bodyPr>
          <a:lstStyle/>
          <a:p>
            <a:pPr marL="0" indent="0">
              <a:buNone/>
            </a:pPr>
            <a:r>
              <a:rPr lang="az-Latn-AZ" sz="1500" dirty="0">
                <a:effectLst/>
                <a:latin typeface="Times New Roman" panose="02020603050405020304" pitchFamily="18" charset="0"/>
                <a:ea typeface="Times New Roman" panose="02020603050405020304" pitchFamily="18" charset="0"/>
              </a:rPr>
              <a:t>Lakin, araşdırmalar göstərir ki, mikromobilliyin tətbiqinə mane olan əsas problemlər iki səviyyədə mövcuddur: makro və mikrosəviyyədə. (cədvəl 1.3.)</a:t>
            </a:r>
            <a:endParaRPr lang="ru-RU" sz="1500" dirty="0">
              <a:effectLst/>
              <a:latin typeface="Times New Roman" panose="02020603050405020304" pitchFamily="18" charset="0"/>
              <a:ea typeface="Times New Roman" panose="02020603050405020304" pitchFamily="18" charset="0"/>
            </a:endParaRPr>
          </a:p>
          <a:p>
            <a:pPr indent="0">
              <a:buNone/>
            </a:pPr>
            <a:r>
              <a:rPr lang="az-Latn-AZ" sz="1500" b="1" dirty="0">
                <a:effectLst/>
                <a:latin typeface="Times New Roman" panose="02020603050405020304" pitchFamily="18" charset="0"/>
                <a:ea typeface="Times New Roman" panose="02020603050405020304" pitchFamily="18" charset="0"/>
              </a:rPr>
              <a:t>Cədvəl 1.3</a:t>
            </a:r>
            <a:endParaRPr lang="ru-RU" sz="1500" dirty="0">
              <a:effectLst/>
              <a:latin typeface="Times New Roman" panose="02020603050405020304" pitchFamily="18" charset="0"/>
              <a:ea typeface="Times New Roman" panose="02020603050405020304" pitchFamily="18" charset="0"/>
            </a:endParaRPr>
          </a:p>
          <a:p>
            <a:pPr indent="0">
              <a:buNone/>
            </a:pPr>
            <a:r>
              <a:rPr lang="az-Latn-AZ" sz="1500" b="1" dirty="0">
                <a:effectLst/>
                <a:latin typeface="Times New Roman" panose="02020603050405020304" pitchFamily="18" charset="0"/>
                <a:ea typeface="Times New Roman" panose="02020603050405020304" pitchFamily="18" charset="0"/>
              </a:rPr>
              <a:t>Mikromobilliyin həyata keçirilməsinə maneolan makro və mikro səviyyədə olan problemlər</a:t>
            </a:r>
            <a:endParaRPr lang="ru-RU" sz="1500" dirty="0">
              <a:effectLst/>
              <a:latin typeface="Times New Roman" panose="02020603050405020304" pitchFamily="18" charset="0"/>
              <a:ea typeface="Times New Roman" panose="02020603050405020304" pitchFamily="18" charset="0"/>
            </a:endParaRPr>
          </a:p>
        </p:txBody>
      </p:sp>
      <p:graphicFrame>
        <p:nvGraphicFramePr>
          <p:cNvPr id="4" name="Таблица 3">
            <a:extLst>
              <a:ext uri="{FF2B5EF4-FFF2-40B4-BE49-F238E27FC236}">
                <a16:creationId xmlns:a16="http://schemas.microsoft.com/office/drawing/2014/main" id="{A59B0558-E611-BA92-A947-1551296AF4FE}"/>
              </a:ext>
            </a:extLst>
          </p:cNvPr>
          <p:cNvGraphicFramePr>
            <a:graphicFrameLocks noGrp="1"/>
          </p:cNvGraphicFramePr>
          <p:nvPr>
            <p:extLst>
              <p:ext uri="{D42A27DB-BD31-4B8C-83A1-F6EECF244321}">
                <p14:modId xmlns:p14="http://schemas.microsoft.com/office/powerpoint/2010/main" val="3913919570"/>
              </p:ext>
            </p:extLst>
          </p:nvPr>
        </p:nvGraphicFramePr>
        <p:xfrm>
          <a:off x="959205" y="496393"/>
          <a:ext cx="10369646" cy="3603493"/>
        </p:xfrm>
        <a:graphic>
          <a:graphicData uri="http://schemas.openxmlformats.org/drawingml/2006/table">
            <a:tbl>
              <a:tblPr firstRow="1" firstCol="1" bandRow="1">
                <a:tableStyleId>{5C22544A-7EE6-4342-B048-85BDC9FD1C3A}</a:tableStyleId>
              </a:tblPr>
              <a:tblGrid>
                <a:gridCol w="5184823">
                  <a:extLst>
                    <a:ext uri="{9D8B030D-6E8A-4147-A177-3AD203B41FA5}">
                      <a16:colId xmlns:a16="http://schemas.microsoft.com/office/drawing/2014/main" val="892496075"/>
                    </a:ext>
                  </a:extLst>
                </a:gridCol>
                <a:gridCol w="5184823">
                  <a:extLst>
                    <a:ext uri="{9D8B030D-6E8A-4147-A177-3AD203B41FA5}">
                      <a16:colId xmlns:a16="http://schemas.microsoft.com/office/drawing/2014/main" val="1305223235"/>
                    </a:ext>
                  </a:extLst>
                </a:gridCol>
              </a:tblGrid>
              <a:tr h="472778">
                <a:tc>
                  <a:txBody>
                    <a:bodyPr/>
                    <a:lstStyle/>
                    <a:p>
                      <a:pPr algn="just"/>
                      <a:r>
                        <a:rPr lang="az-Latn-AZ" sz="2600">
                          <a:effectLst/>
                        </a:rPr>
                        <a:t>Makrosəviyyədə olan problemlər</a:t>
                      </a:r>
                      <a:endParaRPr lang="ru-RU" sz="2100">
                        <a:effectLst/>
                        <a:latin typeface="Calibri" panose="020F0502020204030204" pitchFamily="34" charset="0"/>
                        <a:ea typeface="Times New Roman" panose="02020603050405020304" pitchFamily="18" charset="0"/>
                        <a:cs typeface="Times New Roman" panose="02020603050405020304" pitchFamily="18" charset="0"/>
                      </a:endParaRPr>
                    </a:p>
                  </a:txBody>
                  <a:tcPr marL="129726" marR="129726" marT="0" marB="0"/>
                </a:tc>
                <a:tc>
                  <a:txBody>
                    <a:bodyPr/>
                    <a:lstStyle/>
                    <a:p>
                      <a:pPr algn="just"/>
                      <a:r>
                        <a:rPr lang="az-Latn-AZ" sz="2600">
                          <a:effectLst/>
                        </a:rPr>
                        <a:t>Mikrosəviyyədə olan problemlər</a:t>
                      </a:r>
                      <a:endParaRPr lang="ru-RU" sz="2100">
                        <a:effectLst/>
                        <a:latin typeface="Calibri" panose="020F0502020204030204" pitchFamily="34" charset="0"/>
                        <a:ea typeface="Times New Roman" panose="02020603050405020304" pitchFamily="18" charset="0"/>
                        <a:cs typeface="Times New Roman" panose="02020603050405020304" pitchFamily="18" charset="0"/>
                      </a:endParaRPr>
                    </a:p>
                  </a:txBody>
                  <a:tcPr marL="129726" marR="129726" marT="0" marB="0"/>
                </a:tc>
                <a:extLst>
                  <a:ext uri="{0D108BD9-81ED-4DB2-BD59-A6C34878D82A}">
                    <a16:rowId xmlns:a16="http://schemas.microsoft.com/office/drawing/2014/main" val="1941984023"/>
                  </a:ext>
                </a:extLst>
              </a:tr>
              <a:tr h="1020509">
                <a:tc>
                  <a:txBody>
                    <a:bodyPr/>
                    <a:lstStyle/>
                    <a:p>
                      <a:pPr marL="13970" algn="just">
                        <a:tabLst>
                          <a:tab pos="194310" algn="l"/>
                        </a:tabLst>
                      </a:pPr>
                      <a:r>
                        <a:rPr lang="az-Latn-AZ" sz="2100">
                          <a:effectLst/>
                        </a:rPr>
                        <a:t>Nəqliyyatın mikromobillik növləri üçün xüsusi və lazımi şəkildə təmin edilmiş infrastrukturun olmaması.</a:t>
                      </a:r>
                      <a:endParaRPr lang="ru-RU" sz="2100">
                        <a:effectLst/>
                        <a:latin typeface="Calibri" panose="020F0502020204030204" pitchFamily="34" charset="0"/>
                        <a:ea typeface="Times New Roman" panose="02020603050405020304" pitchFamily="18" charset="0"/>
                        <a:cs typeface="Times New Roman" panose="02020603050405020304" pitchFamily="18" charset="0"/>
                      </a:endParaRPr>
                    </a:p>
                  </a:txBody>
                  <a:tcPr marL="129726" marR="129726" marT="0" marB="0"/>
                </a:tc>
                <a:tc>
                  <a:txBody>
                    <a:bodyPr/>
                    <a:lstStyle/>
                    <a:p>
                      <a:pPr algn="just"/>
                      <a:r>
                        <a:rPr lang="az-Latn-AZ" sz="2100">
                          <a:effectLst/>
                        </a:rPr>
                        <a:t>Əhalinin bütün təbəqələrinin ikitəkərli nəqliyyat vasitələrinə “köçürülməsinin” istəməməsi </a:t>
                      </a:r>
                      <a:endParaRPr lang="ru-RU" sz="2100">
                        <a:effectLst/>
                        <a:latin typeface="Calibri" panose="020F0502020204030204" pitchFamily="34" charset="0"/>
                        <a:ea typeface="Times New Roman" panose="02020603050405020304" pitchFamily="18" charset="0"/>
                        <a:cs typeface="Times New Roman" panose="02020603050405020304" pitchFamily="18" charset="0"/>
                      </a:endParaRPr>
                    </a:p>
                  </a:txBody>
                  <a:tcPr marL="129726" marR="129726" marT="0" marB="0"/>
                </a:tc>
                <a:extLst>
                  <a:ext uri="{0D108BD9-81ED-4DB2-BD59-A6C34878D82A}">
                    <a16:rowId xmlns:a16="http://schemas.microsoft.com/office/drawing/2014/main" val="4137682890"/>
                  </a:ext>
                </a:extLst>
              </a:tr>
              <a:tr h="1020509">
                <a:tc>
                  <a:txBody>
                    <a:bodyPr/>
                    <a:lstStyle/>
                    <a:p>
                      <a:pPr marL="13970" algn="just">
                        <a:tabLst>
                          <a:tab pos="194310" algn="l"/>
                        </a:tabLst>
                      </a:pPr>
                      <a:r>
                        <a:rPr lang="az-Latn-AZ" sz="2100">
                          <a:effectLst/>
                        </a:rPr>
                        <a:t>Nəqliyyatın mikromobillik növləri üçün normativ-qanunverici bazasının olmaması.</a:t>
                      </a:r>
                      <a:endParaRPr lang="ru-RU" sz="2100">
                        <a:effectLst/>
                        <a:latin typeface="Calibri" panose="020F0502020204030204" pitchFamily="34" charset="0"/>
                        <a:ea typeface="Times New Roman" panose="02020603050405020304" pitchFamily="18" charset="0"/>
                        <a:cs typeface="Times New Roman" panose="02020603050405020304" pitchFamily="18" charset="0"/>
                      </a:endParaRPr>
                    </a:p>
                  </a:txBody>
                  <a:tcPr marL="129726" marR="129726" marT="0" marB="0"/>
                </a:tc>
                <a:tc>
                  <a:txBody>
                    <a:bodyPr/>
                    <a:lstStyle/>
                    <a:p>
                      <a:pPr algn="just"/>
                      <a:r>
                        <a:rPr lang="az-Latn-AZ" sz="2100">
                          <a:effectLst/>
                        </a:rPr>
                        <a:t>Sürücülük mədəniyyətinin olmaması, yol hərəkəti qaydalarına riayyət edilməməsi</a:t>
                      </a:r>
                      <a:endParaRPr lang="ru-RU" sz="2100">
                        <a:effectLst/>
                        <a:latin typeface="Calibri" panose="020F0502020204030204" pitchFamily="34" charset="0"/>
                        <a:ea typeface="Times New Roman" panose="02020603050405020304" pitchFamily="18" charset="0"/>
                        <a:cs typeface="Times New Roman" panose="02020603050405020304" pitchFamily="18" charset="0"/>
                      </a:endParaRPr>
                    </a:p>
                  </a:txBody>
                  <a:tcPr marL="129726" marR="129726" marT="0" marB="0"/>
                </a:tc>
                <a:extLst>
                  <a:ext uri="{0D108BD9-81ED-4DB2-BD59-A6C34878D82A}">
                    <a16:rowId xmlns:a16="http://schemas.microsoft.com/office/drawing/2014/main" val="4400009"/>
                  </a:ext>
                </a:extLst>
              </a:tr>
              <a:tr h="703402">
                <a:tc>
                  <a:txBody>
                    <a:bodyPr/>
                    <a:lstStyle/>
                    <a:p>
                      <a:pPr marL="13970" algn="just">
                        <a:tabLst>
                          <a:tab pos="194310" algn="l"/>
                        </a:tabLst>
                      </a:pPr>
                      <a:r>
                        <a:rPr lang="az-Latn-AZ" sz="2100">
                          <a:effectLst/>
                        </a:rPr>
                        <a:t>Əhalinin mikromobilliyinin inkişafına dair dövlət dəstəyi mexanizmlərinin olmaması.</a:t>
                      </a:r>
                      <a:endParaRPr lang="ru-RU" sz="2100">
                        <a:effectLst/>
                        <a:latin typeface="Calibri" panose="020F0502020204030204" pitchFamily="34" charset="0"/>
                        <a:ea typeface="Times New Roman" panose="02020603050405020304" pitchFamily="18" charset="0"/>
                        <a:cs typeface="Times New Roman" panose="02020603050405020304" pitchFamily="18" charset="0"/>
                      </a:endParaRPr>
                    </a:p>
                  </a:txBody>
                  <a:tcPr marL="129726" marR="129726" marT="0" marB="0"/>
                </a:tc>
                <a:tc>
                  <a:txBody>
                    <a:bodyPr/>
                    <a:lstStyle/>
                    <a:p>
                      <a:pPr algn="just">
                        <a:tabLst>
                          <a:tab pos="609600" algn="l"/>
                        </a:tabLst>
                      </a:pPr>
                      <a:r>
                        <a:rPr lang="az-Latn-AZ" sz="2100">
                          <a:effectLst/>
                        </a:rPr>
                        <a:t>Vandalizm və oğurluq</a:t>
                      </a:r>
                      <a:endParaRPr lang="ru-RU" sz="2100">
                        <a:effectLst/>
                        <a:latin typeface="Calibri" panose="020F0502020204030204" pitchFamily="34" charset="0"/>
                        <a:ea typeface="Times New Roman" panose="02020603050405020304" pitchFamily="18" charset="0"/>
                        <a:cs typeface="Times New Roman" panose="02020603050405020304" pitchFamily="18" charset="0"/>
                      </a:endParaRPr>
                    </a:p>
                  </a:txBody>
                  <a:tcPr marL="129726" marR="129726" marT="0" marB="0"/>
                </a:tc>
                <a:extLst>
                  <a:ext uri="{0D108BD9-81ED-4DB2-BD59-A6C34878D82A}">
                    <a16:rowId xmlns:a16="http://schemas.microsoft.com/office/drawing/2014/main" val="147566537"/>
                  </a:ext>
                </a:extLst>
              </a:tr>
              <a:tr h="386295">
                <a:tc>
                  <a:txBody>
                    <a:bodyPr/>
                    <a:lstStyle/>
                    <a:p>
                      <a:pPr marL="13970" algn="just">
                        <a:tabLst>
                          <a:tab pos="194310" algn="l"/>
                        </a:tabLst>
                      </a:pPr>
                      <a:r>
                        <a:rPr lang="az-Latn-AZ" sz="2100">
                          <a:effectLst/>
                        </a:rPr>
                        <a:t>Sənayenin investisiya cəlbediciliyi</a:t>
                      </a:r>
                      <a:endParaRPr lang="ru-RU" sz="2100">
                        <a:effectLst/>
                        <a:latin typeface="Calibri" panose="020F0502020204030204" pitchFamily="34" charset="0"/>
                        <a:ea typeface="Times New Roman" panose="02020603050405020304" pitchFamily="18" charset="0"/>
                        <a:cs typeface="Times New Roman" panose="02020603050405020304" pitchFamily="18" charset="0"/>
                      </a:endParaRPr>
                    </a:p>
                  </a:txBody>
                  <a:tcPr marL="129726" marR="129726" marT="0" marB="0"/>
                </a:tc>
                <a:tc>
                  <a:txBody>
                    <a:bodyPr/>
                    <a:lstStyle/>
                    <a:p>
                      <a:pPr algn="just">
                        <a:tabLst>
                          <a:tab pos="609600" algn="l"/>
                        </a:tabLst>
                      </a:pPr>
                      <a:r>
                        <a:rPr lang="az-Latn-AZ" sz="2100">
                          <a:effectLst/>
                        </a:rPr>
                        <a:t> </a:t>
                      </a:r>
                      <a:endParaRPr lang="ru-RU" sz="2100">
                        <a:effectLst/>
                        <a:latin typeface="Calibri" panose="020F0502020204030204" pitchFamily="34" charset="0"/>
                        <a:ea typeface="Times New Roman" panose="02020603050405020304" pitchFamily="18" charset="0"/>
                        <a:cs typeface="Times New Roman" panose="02020603050405020304" pitchFamily="18" charset="0"/>
                      </a:endParaRPr>
                    </a:p>
                  </a:txBody>
                  <a:tcPr marL="129726" marR="129726" marT="0" marB="0"/>
                </a:tc>
                <a:extLst>
                  <a:ext uri="{0D108BD9-81ED-4DB2-BD59-A6C34878D82A}">
                    <a16:rowId xmlns:a16="http://schemas.microsoft.com/office/drawing/2014/main" val="3478134542"/>
                  </a:ext>
                </a:extLst>
              </a:tr>
            </a:tbl>
          </a:graphicData>
        </a:graphic>
      </p:graphicFrame>
    </p:spTree>
    <p:extLst>
      <p:ext uri="{BB962C8B-B14F-4D97-AF65-F5344CB8AC3E}">
        <p14:creationId xmlns:p14="http://schemas.microsoft.com/office/powerpoint/2010/main" val="231267378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4697CDA-BDB7-4883-B48B-1D4EDB2F0E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11026190-6B62-46DB-B5FF-9E0FF9BDCD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66DA0389-D66E-4727-8EFB-E60E6C412F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4693" y="870265"/>
            <a:ext cx="9662615" cy="1603018"/>
          </a:xfrm>
          <a:custGeom>
            <a:avLst/>
            <a:gdLst>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577675 w 9662615"/>
              <a:gd name="connsiteY20" fmla="*/ 1370461 h 1583140"/>
              <a:gd name="connsiteX21" fmla="*/ 7466069 w 9662615"/>
              <a:gd name="connsiteY21" fmla="*/ 1377654 h 1583140"/>
              <a:gd name="connsiteX22" fmla="*/ 7435155 w 9662615"/>
              <a:gd name="connsiteY22" fmla="*/ 1397159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5995105 w 9662615"/>
              <a:gd name="connsiteY36" fmla="*/ 1435236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155638 w 9662615"/>
              <a:gd name="connsiteY47" fmla="*/ 1521938 h 1583140"/>
              <a:gd name="connsiteX48" fmla="*/ 5090342 w 9662615"/>
              <a:gd name="connsiteY48" fmla="*/ 1546680 h 1583140"/>
              <a:gd name="connsiteX49" fmla="*/ 5082104 w 9662615"/>
              <a:gd name="connsiteY49" fmla="*/ 1547781 h 1583140"/>
              <a:gd name="connsiteX50" fmla="*/ 5059484 w 9662615"/>
              <a:gd name="connsiteY50" fmla="*/ 1546802 h 1583140"/>
              <a:gd name="connsiteX51" fmla="*/ 5050958 w 9662615"/>
              <a:gd name="connsiteY51" fmla="*/ 1545776 h 1583140"/>
              <a:gd name="connsiteX52" fmla="*/ 5038524 w 9662615"/>
              <a:gd name="connsiteY52" fmla="*/ 1545675 h 1583140"/>
              <a:gd name="connsiteX53" fmla="*/ 5038223 w 9662615"/>
              <a:gd name="connsiteY53" fmla="*/ 1545881 h 1583140"/>
              <a:gd name="connsiteX54" fmla="*/ 5026564 w 9662615"/>
              <a:gd name="connsiteY54" fmla="*/ 1545376 h 1583140"/>
              <a:gd name="connsiteX55" fmla="*/ 4969433 w 9662615"/>
              <a:gd name="connsiteY55" fmla="*/ 1540263 h 1583140"/>
              <a:gd name="connsiteX56" fmla="*/ 4894799 w 9662615"/>
              <a:gd name="connsiteY56" fmla="*/ 1559476 h 1583140"/>
              <a:gd name="connsiteX57" fmla="*/ 4863775 w 9662615"/>
              <a:gd name="connsiteY57" fmla="*/ 1562633 h 1583140"/>
              <a:gd name="connsiteX58" fmla="*/ 4847242 w 9662615"/>
              <a:gd name="connsiteY58" fmla="*/ 1565435 h 1583140"/>
              <a:gd name="connsiteX59" fmla="*/ 4846237 w 9662615"/>
              <a:gd name="connsiteY59" fmla="*/ 1566331 h 1583140"/>
              <a:gd name="connsiteX60" fmla="*/ 4791466 w 9662615"/>
              <a:gd name="connsiteY60" fmla="*/ 1561324 h 1583140"/>
              <a:gd name="connsiteX61" fmla="*/ 4784247 w 9662615"/>
              <a:gd name="connsiteY61" fmla="*/ 1562342 h 1583140"/>
              <a:gd name="connsiteX62" fmla="*/ 4748477 w 9662615"/>
              <a:gd name="connsiteY62" fmla="*/ 1556925 h 1583140"/>
              <a:gd name="connsiteX63" fmla="*/ 4730033 w 9662615"/>
              <a:gd name="connsiteY63" fmla="*/ 1555274 h 1583140"/>
              <a:gd name="connsiteX64" fmla="*/ 4724747 w 9662615"/>
              <a:gd name="connsiteY64" fmla="*/ 1552439 h 1583140"/>
              <a:gd name="connsiteX65" fmla="*/ 4697562 w 9662615"/>
              <a:gd name="connsiteY65" fmla="*/ 1551206 h 1583140"/>
              <a:gd name="connsiteX66" fmla="*/ 4694469 w 9662615"/>
              <a:gd name="connsiteY66" fmla="*/ 1551958 h 1583140"/>
              <a:gd name="connsiteX67" fmla="*/ 4671940 w 9662615"/>
              <a:gd name="connsiteY67" fmla="*/ 1547617 h 1583140"/>
              <a:gd name="connsiteX68" fmla="*/ 4652930 w 9662615"/>
              <a:gd name="connsiteY68" fmla="*/ 1539961 h 1583140"/>
              <a:gd name="connsiteX69" fmla="*/ 4422155 w 9662615"/>
              <a:gd name="connsiteY69" fmla="*/ 1542059 h 1583140"/>
              <a:gd name="connsiteX70" fmla="*/ 4221826 w 9662615"/>
              <a:gd name="connsiteY70" fmla="*/ 1508923 h 1583140"/>
              <a:gd name="connsiteX71" fmla="*/ 4096601 w 9662615"/>
              <a:gd name="connsiteY71" fmla="*/ 1510961 h 1583140"/>
              <a:gd name="connsiteX72" fmla="*/ 4055448 w 9662615"/>
              <a:gd name="connsiteY72" fmla="*/ 1528913 h 1583140"/>
              <a:gd name="connsiteX73" fmla="*/ 3743791 w 9662615"/>
              <a:gd name="connsiteY73" fmla="*/ 1516637 h 1583140"/>
              <a:gd name="connsiteX74" fmla="*/ 3664453 w 9662615"/>
              <a:gd name="connsiteY74" fmla="*/ 1521660 h 1583140"/>
              <a:gd name="connsiteX75" fmla="*/ 3594070 w 9662615"/>
              <a:gd name="connsiteY75" fmla="*/ 1509422 h 1583140"/>
              <a:gd name="connsiteX76" fmla="*/ 3565233 w 9662615"/>
              <a:gd name="connsiteY76" fmla="*/ 1515122 h 1583140"/>
              <a:gd name="connsiteX77" fmla="*/ 3560267 w 9662615"/>
              <a:gd name="connsiteY77" fmla="*/ 1516288 h 1583140"/>
              <a:gd name="connsiteX78" fmla="*/ 3540258 w 9662615"/>
              <a:gd name="connsiteY78" fmla="*/ 1516976 h 1583140"/>
              <a:gd name="connsiteX79" fmla="*/ 3534780 w 9662615"/>
              <a:gd name="connsiteY79" fmla="*/ 1522141 h 1583140"/>
              <a:gd name="connsiteX80" fmla="*/ 3504783 w 9662615"/>
              <a:gd name="connsiteY80" fmla="*/ 1526739 h 1583140"/>
              <a:gd name="connsiteX81" fmla="*/ 3467911 w 9662615"/>
              <a:gd name="connsiteY81" fmla="*/ 1526618 h 1583140"/>
              <a:gd name="connsiteX82" fmla="*/ 3292707 w 9662615"/>
              <a:gd name="connsiteY82" fmla="*/ 1520490 h 1583140"/>
              <a:gd name="connsiteX83" fmla="*/ 3187872 w 9662615"/>
              <a:gd name="connsiteY83" fmla="*/ 1519991 h 1583140"/>
              <a:gd name="connsiteX84" fmla="*/ 3148026 w 9662615"/>
              <a:gd name="connsiteY84" fmla="*/ 1524777 h 1583140"/>
              <a:gd name="connsiteX85" fmla="*/ 3092394 w 9662615"/>
              <a:gd name="connsiteY85" fmla="*/ 1528115 h 1583140"/>
              <a:gd name="connsiteX86" fmla="*/ 2994200 w 9662615"/>
              <a:gd name="connsiteY86" fmla="*/ 1537857 h 1583140"/>
              <a:gd name="connsiteX87" fmla="*/ 2862301 w 9662615"/>
              <a:gd name="connsiteY87" fmla="*/ 1544250 h 1583140"/>
              <a:gd name="connsiteX88" fmla="*/ 2766335 w 9662615"/>
              <a:gd name="connsiteY88" fmla="*/ 1527662 h 1583140"/>
              <a:gd name="connsiteX89" fmla="*/ 2757836 w 9662615"/>
              <a:gd name="connsiteY89" fmla="*/ 1531371 h 1583140"/>
              <a:gd name="connsiteX90" fmla="*/ 2691555 w 9662615"/>
              <a:gd name="connsiteY90" fmla="*/ 1530283 h 1583140"/>
              <a:gd name="connsiteX91" fmla="*/ 2459871 w 9662615"/>
              <a:gd name="connsiteY91" fmla="*/ 1500859 h 1583140"/>
              <a:gd name="connsiteX92" fmla="*/ 2330328 w 9662615"/>
              <a:gd name="connsiteY92" fmla="*/ 1499441 h 1583140"/>
              <a:gd name="connsiteX93" fmla="*/ 2284269 w 9662615"/>
              <a:gd name="connsiteY93" fmla="*/ 1503068 h 1583140"/>
              <a:gd name="connsiteX94" fmla="*/ 2207104 w 9662615"/>
              <a:gd name="connsiteY94" fmla="*/ 1508888 h 1583140"/>
              <a:gd name="connsiteX95" fmla="*/ 2149226 w 9662615"/>
              <a:gd name="connsiteY95" fmla="*/ 1523409 h 1583140"/>
              <a:gd name="connsiteX96" fmla="*/ 2084783 w 9662615"/>
              <a:gd name="connsiteY96" fmla="*/ 1524245 h 1583140"/>
              <a:gd name="connsiteX97" fmla="*/ 2070075 w 9662615"/>
              <a:gd name="connsiteY97" fmla="*/ 1511285 h 1583140"/>
              <a:gd name="connsiteX98" fmla="*/ 2001057 w 9662615"/>
              <a:gd name="connsiteY98" fmla="*/ 1516449 h 1583140"/>
              <a:gd name="connsiteX99" fmla="*/ 1896330 w 9662615"/>
              <a:gd name="connsiteY99" fmla="*/ 1525725 h 1583140"/>
              <a:gd name="connsiteX100" fmla="*/ 1835994 w 9662615"/>
              <a:gd name="connsiteY100" fmla="*/ 1527678 h 1583140"/>
              <a:gd name="connsiteX101" fmla="*/ 1671119 w 9662615"/>
              <a:gd name="connsiteY101" fmla="*/ 1536701 h 1583140"/>
              <a:gd name="connsiteX102" fmla="*/ 1505921 w 9662615"/>
              <a:gd name="connsiteY102" fmla="*/ 1548552 h 1583140"/>
              <a:gd name="connsiteX103" fmla="*/ 1407755 w 9662615"/>
              <a:gd name="connsiteY103" fmla="*/ 1571444 h 1583140"/>
              <a:gd name="connsiteX104" fmla="*/ 1271994 w 9662615"/>
              <a:gd name="connsiteY104" fmla="*/ 1579471 h 1583140"/>
              <a:gd name="connsiteX105" fmla="*/ 1249226 w 9662615"/>
              <a:gd name="connsiteY105" fmla="*/ 1583140 h 1583140"/>
              <a:gd name="connsiteX106" fmla="*/ 1217719 w 9662615"/>
              <a:gd name="connsiteY106" fmla="*/ 1580863 h 1583140"/>
              <a:gd name="connsiteX107" fmla="*/ 1091432 w 9662615"/>
              <a:gd name="connsiteY107" fmla="*/ 1571003 h 1583140"/>
              <a:gd name="connsiteX108" fmla="*/ 992039 w 9662615"/>
              <a:gd name="connsiteY108" fmla="*/ 1556662 h 1583140"/>
              <a:gd name="connsiteX109" fmla="*/ 868264 w 9662615"/>
              <a:gd name="connsiteY109" fmla="*/ 1566392 h 1583140"/>
              <a:gd name="connsiteX110" fmla="*/ 792765 w 9662615"/>
              <a:gd name="connsiteY110" fmla="*/ 1563102 h 1583140"/>
              <a:gd name="connsiteX111" fmla="*/ 669055 w 9662615"/>
              <a:gd name="connsiteY111" fmla="*/ 1543638 h 1583140"/>
              <a:gd name="connsiteX112" fmla="*/ 506152 w 9662615"/>
              <a:gd name="connsiteY112" fmla="*/ 1549124 h 1583140"/>
              <a:gd name="connsiteX113" fmla="*/ 472797 w 9662615"/>
              <a:gd name="connsiteY113" fmla="*/ 1568904 h 1583140"/>
              <a:gd name="connsiteX114" fmla="*/ 427864 w 9662615"/>
              <a:gd name="connsiteY114" fmla="*/ 1580848 h 1583140"/>
              <a:gd name="connsiteX115" fmla="*/ 408381 w 9662615"/>
              <a:gd name="connsiteY115" fmla="*/ 1552940 h 1583140"/>
              <a:gd name="connsiteX116" fmla="*/ 267163 w 9662615"/>
              <a:gd name="connsiteY116" fmla="*/ 1531913 h 1583140"/>
              <a:gd name="connsiteX117" fmla="*/ 196644 w 9662615"/>
              <a:gd name="connsiteY117" fmla="*/ 1524565 h 1583140"/>
              <a:gd name="connsiteX118" fmla="*/ 86819 w 9662615"/>
              <a:gd name="connsiteY118" fmla="*/ 1519517 h 1583140"/>
              <a:gd name="connsiteX119" fmla="*/ 53369 w 9662615"/>
              <a:gd name="connsiteY119" fmla="*/ 1516853 h 1583140"/>
              <a:gd name="connsiteX120" fmla="*/ 2359 w 9662615"/>
              <a:gd name="connsiteY120" fmla="*/ 1515247 h 1583140"/>
              <a:gd name="connsiteX121" fmla="*/ 0 w 9662615"/>
              <a:gd name="connsiteY121" fmla="*/ 1514932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577675 w 9662615"/>
              <a:gd name="connsiteY20" fmla="*/ 1370461 h 1583140"/>
              <a:gd name="connsiteX21" fmla="*/ 7466069 w 9662615"/>
              <a:gd name="connsiteY21" fmla="*/ 1377654 h 1583140"/>
              <a:gd name="connsiteX22" fmla="*/ 7435155 w 9662615"/>
              <a:gd name="connsiteY22" fmla="*/ 1397159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5995105 w 9662615"/>
              <a:gd name="connsiteY36" fmla="*/ 1435236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155638 w 9662615"/>
              <a:gd name="connsiteY47" fmla="*/ 1521938 h 1583140"/>
              <a:gd name="connsiteX48" fmla="*/ 5090342 w 9662615"/>
              <a:gd name="connsiteY48" fmla="*/ 1546680 h 1583140"/>
              <a:gd name="connsiteX49" fmla="*/ 5082104 w 9662615"/>
              <a:gd name="connsiteY49" fmla="*/ 1547781 h 1583140"/>
              <a:gd name="connsiteX50" fmla="*/ 5059484 w 9662615"/>
              <a:gd name="connsiteY50" fmla="*/ 1546802 h 1583140"/>
              <a:gd name="connsiteX51" fmla="*/ 5050958 w 9662615"/>
              <a:gd name="connsiteY51" fmla="*/ 1545776 h 1583140"/>
              <a:gd name="connsiteX52" fmla="*/ 5038524 w 9662615"/>
              <a:gd name="connsiteY52" fmla="*/ 1545675 h 1583140"/>
              <a:gd name="connsiteX53" fmla="*/ 5038223 w 9662615"/>
              <a:gd name="connsiteY53" fmla="*/ 1545881 h 1583140"/>
              <a:gd name="connsiteX54" fmla="*/ 5026564 w 9662615"/>
              <a:gd name="connsiteY54" fmla="*/ 1545376 h 1583140"/>
              <a:gd name="connsiteX55" fmla="*/ 4969433 w 9662615"/>
              <a:gd name="connsiteY55" fmla="*/ 1540263 h 1583140"/>
              <a:gd name="connsiteX56" fmla="*/ 4894799 w 9662615"/>
              <a:gd name="connsiteY56" fmla="*/ 1559476 h 1583140"/>
              <a:gd name="connsiteX57" fmla="*/ 4863775 w 9662615"/>
              <a:gd name="connsiteY57" fmla="*/ 1562633 h 1583140"/>
              <a:gd name="connsiteX58" fmla="*/ 4847242 w 9662615"/>
              <a:gd name="connsiteY58" fmla="*/ 1565435 h 1583140"/>
              <a:gd name="connsiteX59" fmla="*/ 4846237 w 9662615"/>
              <a:gd name="connsiteY59" fmla="*/ 1566331 h 1583140"/>
              <a:gd name="connsiteX60" fmla="*/ 4791466 w 9662615"/>
              <a:gd name="connsiteY60" fmla="*/ 1561324 h 1583140"/>
              <a:gd name="connsiteX61" fmla="*/ 4784247 w 9662615"/>
              <a:gd name="connsiteY61" fmla="*/ 1562342 h 1583140"/>
              <a:gd name="connsiteX62" fmla="*/ 4748477 w 9662615"/>
              <a:gd name="connsiteY62" fmla="*/ 1556925 h 1583140"/>
              <a:gd name="connsiteX63" fmla="*/ 4730033 w 9662615"/>
              <a:gd name="connsiteY63" fmla="*/ 1555274 h 1583140"/>
              <a:gd name="connsiteX64" fmla="*/ 4724747 w 9662615"/>
              <a:gd name="connsiteY64" fmla="*/ 1552439 h 1583140"/>
              <a:gd name="connsiteX65" fmla="*/ 4697562 w 9662615"/>
              <a:gd name="connsiteY65" fmla="*/ 1551206 h 1583140"/>
              <a:gd name="connsiteX66" fmla="*/ 4694469 w 9662615"/>
              <a:gd name="connsiteY66" fmla="*/ 1551958 h 1583140"/>
              <a:gd name="connsiteX67" fmla="*/ 4671940 w 9662615"/>
              <a:gd name="connsiteY67" fmla="*/ 1547617 h 1583140"/>
              <a:gd name="connsiteX68" fmla="*/ 4652930 w 9662615"/>
              <a:gd name="connsiteY68" fmla="*/ 1539961 h 1583140"/>
              <a:gd name="connsiteX69" fmla="*/ 4422155 w 9662615"/>
              <a:gd name="connsiteY69" fmla="*/ 1542059 h 1583140"/>
              <a:gd name="connsiteX70" fmla="*/ 4221826 w 9662615"/>
              <a:gd name="connsiteY70" fmla="*/ 1508923 h 1583140"/>
              <a:gd name="connsiteX71" fmla="*/ 4096601 w 9662615"/>
              <a:gd name="connsiteY71" fmla="*/ 1510961 h 1583140"/>
              <a:gd name="connsiteX72" fmla="*/ 3986537 w 9662615"/>
              <a:gd name="connsiteY72" fmla="*/ 1523612 h 1583140"/>
              <a:gd name="connsiteX73" fmla="*/ 3743791 w 9662615"/>
              <a:gd name="connsiteY73" fmla="*/ 1516637 h 1583140"/>
              <a:gd name="connsiteX74" fmla="*/ 3664453 w 9662615"/>
              <a:gd name="connsiteY74" fmla="*/ 1521660 h 1583140"/>
              <a:gd name="connsiteX75" fmla="*/ 3594070 w 9662615"/>
              <a:gd name="connsiteY75" fmla="*/ 1509422 h 1583140"/>
              <a:gd name="connsiteX76" fmla="*/ 3565233 w 9662615"/>
              <a:gd name="connsiteY76" fmla="*/ 1515122 h 1583140"/>
              <a:gd name="connsiteX77" fmla="*/ 3560267 w 9662615"/>
              <a:gd name="connsiteY77" fmla="*/ 1516288 h 1583140"/>
              <a:gd name="connsiteX78" fmla="*/ 3540258 w 9662615"/>
              <a:gd name="connsiteY78" fmla="*/ 1516976 h 1583140"/>
              <a:gd name="connsiteX79" fmla="*/ 3534780 w 9662615"/>
              <a:gd name="connsiteY79" fmla="*/ 1522141 h 1583140"/>
              <a:gd name="connsiteX80" fmla="*/ 3504783 w 9662615"/>
              <a:gd name="connsiteY80" fmla="*/ 1526739 h 1583140"/>
              <a:gd name="connsiteX81" fmla="*/ 3467911 w 9662615"/>
              <a:gd name="connsiteY81" fmla="*/ 1526618 h 1583140"/>
              <a:gd name="connsiteX82" fmla="*/ 3292707 w 9662615"/>
              <a:gd name="connsiteY82" fmla="*/ 1520490 h 1583140"/>
              <a:gd name="connsiteX83" fmla="*/ 3187872 w 9662615"/>
              <a:gd name="connsiteY83" fmla="*/ 1519991 h 1583140"/>
              <a:gd name="connsiteX84" fmla="*/ 3148026 w 9662615"/>
              <a:gd name="connsiteY84" fmla="*/ 1524777 h 1583140"/>
              <a:gd name="connsiteX85" fmla="*/ 3092394 w 9662615"/>
              <a:gd name="connsiteY85" fmla="*/ 1528115 h 1583140"/>
              <a:gd name="connsiteX86" fmla="*/ 2994200 w 9662615"/>
              <a:gd name="connsiteY86" fmla="*/ 1537857 h 1583140"/>
              <a:gd name="connsiteX87" fmla="*/ 2862301 w 9662615"/>
              <a:gd name="connsiteY87" fmla="*/ 1544250 h 1583140"/>
              <a:gd name="connsiteX88" fmla="*/ 2766335 w 9662615"/>
              <a:gd name="connsiteY88" fmla="*/ 1527662 h 1583140"/>
              <a:gd name="connsiteX89" fmla="*/ 2757836 w 9662615"/>
              <a:gd name="connsiteY89" fmla="*/ 1531371 h 1583140"/>
              <a:gd name="connsiteX90" fmla="*/ 2691555 w 9662615"/>
              <a:gd name="connsiteY90" fmla="*/ 1530283 h 1583140"/>
              <a:gd name="connsiteX91" fmla="*/ 2459871 w 9662615"/>
              <a:gd name="connsiteY91" fmla="*/ 1500859 h 1583140"/>
              <a:gd name="connsiteX92" fmla="*/ 2330328 w 9662615"/>
              <a:gd name="connsiteY92" fmla="*/ 1499441 h 1583140"/>
              <a:gd name="connsiteX93" fmla="*/ 2284269 w 9662615"/>
              <a:gd name="connsiteY93" fmla="*/ 1503068 h 1583140"/>
              <a:gd name="connsiteX94" fmla="*/ 2207104 w 9662615"/>
              <a:gd name="connsiteY94" fmla="*/ 1508888 h 1583140"/>
              <a:gd name="connsiteX95" fmla="*/ 2149226 w 9662615"/>
              <a:gd name="connsiteY95" fmla="*/ 1523409 h 1583140"/>
              <a:gd name="connsiteX96" fmla="*/ 2084783 w 9662615"/>
              <a:gd name="connsiteY96" fmla="*/ 1524245 h 1583140"/>
              <a:gd name="connsiteX97" fmla="*/ 2070075 w 9662615"/>
              <a:gd name="connsiteY97" fmla="*/ 1511285 h 1583140"/>
              <a:gd name="connsiteX98" fmla="*/ 2001057 w 9662615"/>
              <a:gd name="connsiteY98" fmla="*/ 1516449 h 1583140"/>
              <a:gd name="connsiteX99" fmla="*/ 1896330 w 9662615"/>
              <a:gd name="connsiteY99" fmla="*/ 1525725 h 1583140"/>
              <a:gd name="connsiteX100" fmla="*/ 1835994 w 9662615"/>
              <a:gd name="connsiteY100" fmla="*/ 1527678 h 1583140"/>
              <a:gd name="connsiteX101" fmla="*/ 1671119 w 9662615"/>
              <a:gd name="connsiteY101" fmla="*/ 1536701 h 1583140"/>
              <a:gd name="connsiteX102" fmla="*/ 1505921 w 9662615"/>
              <a:gd name="connsiteY102" fmla="*/ 1548552 h 1583140"/>
              <a:gd name="connsiteX103" fmla="*/ 1407755 w 9662615"/>
              <a:gd name="connsiteY103" fmla="*/ 1571444 h 1583140"/>
              <a:gd name="connsiteX104" fmla="*/ 1271994 w 9662615"/>
              <a:gd name="connsiteY104" fmla="*/ 1579471 h 1583140"/>
              <a:gd name="connsiteX105" fmla="*/ 1249226 w 9662615"/>
              <a:gd name="connsiteY105" fmla="*/ 1583140 h 1583140"/>
              <a:gd name="connsiteX106" fmla="*/ 1217719 w 9662615"/>
              <a:gd name="connsiteY106" fmla="*/ 1580863 h 1583140"/>
              <a:gd name="connsiteX107" fmla="*/ 1091432 w 9662615"/>
              <a:gd name="connsiteY107" fmla="*/ 1571003 h 1583140"/>
              <a:gd name="connsiteX108" fmla="*/ 992039 w 9662615"/>
              <a:gd name="connsiteY108" fmla="*/ 1556662 h 1583140"/>
              <a:gd name="connsiteX109" fmla="*/ 868264 w 9662615"/>
              <a:gd name="connsiteY109" fmla="*/ 1566392 h 1583140"/>
              <a:gd name="connsiteX110" fmla="*/ 792765 w 9662615"/>
              <a:gd name="connsiteY110" fmla="*/ 1563102 h 1583140"/>
              <a:gd name="connsiteX111" fmla="*/ 669055 w 9662615"/>
              <a:gd name="connsiteY111" fmla="*/ 1543638 h 1583140"/>
              <a:gd name="connsiteX112" fmla="*/ 506152 w 9662615"/>
              <a:gd name="connsiteY112" fmla="*/ 1549124 h 1583140"/>
              <a:gd name="connsiteX113" fmla="*/ 472797 w 9662615"/>
              <a:gd name="connsiteY113" fmla="*/ 1568904 h 1583140"/>
              <a:gd name="connsiteX114" fmla="*/ 427864 w 9662615"/>
              <a:gd name="connsiteY114" fmla="*/ 1580848 h 1583140"/>
              <a:gd name="connsiteX115" fmla="*/ 408381 w 9662615"/>
              <a:gd name="connsiteY115" fmla="*/ 1552940 h 1583140"/>
              <a:gd name="connsiteX116" fmla="*/ 267163 w 9662615"/>
              <a:gd name="connsiteY116" fmla="*/ 1531913 h 1583140"/>
              <a:gd name="connsiteX117" fmla="*/ 196644 w 9662615"/>
              <a:gd name="connsiteY117" fmla="*/ 1524565 h 1583140"/>
              <a:gd name="connsiteX118" fmla="*/ 86819 w 9662615"/>
              <a:gd name="connsiteY118" fmla="*/ 1519517 h 1583140"/>
              <a:gd name="connsiteX119" fmla="*/ 53369 w 9662615"/>
              <a:gd name="connsiteY119" fmla="*/ 1516853 h 1583140"/>
              <a:gd name="connsiteX120" fmla="*/ 2359 w 9662615"/>
              <a:gd name="connsiteY120" fmla="*/ 1515247 h 1583140"/>
              <a:gd name="connsiteX121" fmla="*/ 0 w 9662615"/>
              <a:gd name="connsiteY121" fmla="*/ 1514932 h 1583140"/>
              <a:gd name="connsiteX122" fmla="*/ 0 w 9662615"/>
              <a:gd name="connsiteY122"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577675 w 9662615"/>
              <a:gd name="connsiteY20" fmla="*/ 1370461 h 1583140"/>
              <a:gd name="connsiteX21" fmla="*/ 7466069 w 9662615"/>
              <a:gd name="connsiteY21" fmla="*/ 1377654 h 1583140"/>
              <a:gd name="connsiteX22" fmla="*/ 7435155 w 9662615"/>
              <a:gd name="connsiteY22" fmla="*/ 1397159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5995105 w 9662615"/>
              <a:gd name="connsiteY36" fmla="*/ 1435236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155638 w 9662615"/>
              <a:gd name="connsiteY47" fmla="*/ 1521938 h 1583140"/>
              <a:gd name="connsiteX48" fmla="*/ 5090342 w 9662615"/>
              <a:gd name="connsiteY48" fmla="*/ 1546680 h 1583140"/>
              <a:gd name="connsiteX49" fmla="*/ 5082104 w 9662615"/>
              <a:gd name="connsiteY49" fmla="*/ 1547781 h 1583140"/>
              <a:gd name="connsiteX50" fmla="*/ 5059484 w 9662615"/>
              <a:gd name="connsiteY50" fmla="*/ 1546802 h 1583140"/>
              <a:gd name="connsiteX51" fmla="*/ 5050958 w 9662615"/>
              <a:gd name="connsiteY51" fmla="*/ 1545776 h 1583140"/>
              <a:gd name="connsiteX52" fmla="*/ 5038524 w 9662615"/>
              <a:gd name="connsiteY52" fmla="*/ 1545675 h 1583140"/>
              <a:gd name="connsiteX53" fmla="*/ 5038223 w 9662615"/>
              <a:gd name="connsiteY53" fmla="*/ 1545881 h 1583140"/>
              <a:gd name="connsiteX54" fmla="*/ 5026564 w 9662615"/>
              <a:gd name="connsiteY54" fmla="*/ 1545376 h 1583140"/>
              <a:gd name="connsiteX55" fmla="*/ 4969433 w 9662615"/>
              <a:gd name="connsiteY55" fmla="*/ 1540263 h 1583140"/>
              <a:gd name="connsiteX56" fmla="*/ 4894799 w 9662615"/>
              <a:gd name="connsiteY56" fmla="*/ 1559476 h 1583140"/>
              <a:gd name="connsiteX57" fmla="*/ 4863775 w 9662615"/>
              <a:gd name="connsiteY57" fmla="*/ 1562633 h 1583140"/>
              <a:gd name="connsiteX58" fmla="*/ 4847242 w 9662615"/>
              <a:gd name="connsiteY58" fmla="*/ 1565435 h 1583140"/>
              <a:gd name="connsiteX59" fmla="*/ 4846237 w 9662615"/>
              <a:gd name="connsiteY59" fmla="*/ 1566331 h 1583140"/>
              <a:gd name="connsiteX60" fmla="*/ 4791466 w 9662615"/>
              <a:gd name="connsiteY60" fmla="*/ 1561324 h 1583140"/>
              <a:gd name="connsiteX61" fmla="*/ 4784247 w 9662615"/>
              <a:gd name="connsiteY61" fmla="*/ 1562342 h 1583140"/>
              <a:gd name="connsiteX62" fmla="*/ 4748477 w 9662615"/>
              <a:gd name="connsiteY62" fmla="*/ 1556925 h 1583140"/>
              <a:gd name="connsiteX63" fmla="*/ 4730033 w 9662615"/>
              <a:gd name="connsiteY63" fmla="*/ 1555274 h 1583140"/>
              <a:gd name="connsiteX64" fmla="*/ 4724747 w 9662615"/>
              <a:gd name="connsiteY64" fmla="*/ 1552439 h 1583140"/>
              <a:gd name="connsiteX65" fmla="*/ 4697562 w 9662615"/>
              <a:gd name="connsiteY65" fmla="*/ 1551206 h 1583140"/>
              <a:gd name="connsiteX66" fmla="*/ 4694469 w 9662615"/>
              <a:gd name="connsiteY66" fmla="*/ 1551958 h 1583140"/>
              <a:gd name="connsiteX67" fmla="*/ 4671940 w 9662615"/>
              <a:gd name="connsiteY67" fmla="*/ 1547617 h 1583140"/>
              <a:gd name="connsiteX68" fmla="*/ 4652930 w 9662615"/>
              <a:gd name="connsiteY68" fmla="*/ 1539961 h 1583140"/>
              <a:gd name="connsiteX69" fmla="*/ 4422155 w 9662615"/>
              <a:gd name="connsiteY69" fmla="*/ 1542059 h 1583140"/>
              <a:gd name="connsiteX70" fmla="*/ 4221826 w 9662615"/>
              <a:gd name="connsiteY70" fmla="*/ 1508923 h 1583140"/>
              <a:gd name="connsiteX71" fmla="*/ 4096601 w 9662615"/>
              <a:gd name="connsiteY71" fmla="*/ 1510961 h 1583140"/>
              <a:gd name="connsiteX72" fmla="*/ 3970635 w 9662615"/>
              <a:gd name="connsiteY72" fmla="*/ 1544815 h 1583140"/>
              <a:gd name="connsiteX73" fmla="*/ 3743791 w 9662615"/>
              <a:gd name="connsiteY73" fmla="*/ 1516637 h 1583140"/>
              <a:gd name="connsiteX74" fmla="*/ 3664453 w 9662615"/>
              <a:gd name="connsiteY74" fmla="*/ 1521660 h 1583140"/>
              <a:gd name="connsiteX75" fmla="*/ 3594070 w 9662615"/>
              <a:gd name="connsiteY75" fmla="*/ 1509422 h 1583140"/>
              <a:gd name="connsiteX76" fmla="*/ 3565233 w 9662615"/>
              <a:gd name="connsiteY76" fmla="*/ 1515122 h 1583140"/>
              <a:gd name="connsiteX77" fmla="*/ 3560267 w 9662615"/>
              <a:gd name="connsiteY77" fmla="*/ 1516288 h 1583140"/>
              <a:gd name="connsiteX78" fmla="*/ 3540258 w 9662615"/>
              <a:gd name="connsiteY78" fmla="*/ 1516976 h 1583140"/>
              <a:gd name="connsiteX79" fmla="*/ 3534780 w 9662615"/>
              <a:gd name="connsiteY79" fmla="*/ 1522141 h 1583140"/>
              <a:gd name="connsiteX80" fmla="*/ 3504783 w 9662615"/>
              <a:gd name="connsiteY80" fmla="*/ 1526739 h 1583140"/>
              <a:gd name="connsiteX81" fmla="*/ 3467911 w 9662615"/>
              <a:gd name="connsiteY81" fmla="*/ 1526618 h 1583140"/>
              <a:gd name="connsiteX82" fmla="*/ 3292707 w 9662615"/>
              <a:gd name="connsiteY82" fmla="*/ 1520490 h 1583140"/>
              <a:gd name="connsiteX83" fmla="*/ 3187872 w 9662615"/>
              <a:gd name="connsiteY83" fmla="*/ 1519991 h 1583140"/>
              <a:gd name="connsiteX84" fmla="*/ 3148026 w 9662615"/>
              <a:gd name="connsiteY84" fmla="*/ 1524777 h 1583140"/>
              <a:gd name="connsiteX85" fmla="*/ 3092394 w 9662615"/>
              <a:gd name="connsiteY85" fmla="*/ 1528115 h 1583140"/>
              <a:gd name="connsiteX86" fmla="*/ 2994200 w 9662615"/>
              <a:gd name="connsiteY86" fmla="*/ 1537857 h 1583140"/>
              <a:gd name="connsiteX87" fmla="*/ 2862301 w 9662615"/>
              <a:gd name="connsiteY87" fmla="*/ 1544250 h 1583140"/>
              <a:gd name="connsiteX88" fmla="*/ 2766335 w 9662615"/>
              <a:gd name="connsiteY88" fmla="*/ 1527662 h 1583140"/>
              <a:gd name="connsiteX89" fmla="*/ 2757836 w 9662615"/>
              <a:gd name="connsiteY89" fmla="*/ 1531371 h 1583140"/>
              <a:gd name="connsiteX90" fmla="*/ 2691555 w 9662615"/>
              <a:gd name="connsiteY90" fmla="*/ 1530283 h 1583140"/>
              <a:gd name="connsiteX91" fmla="*/ 2459871 w 9662615"/>
              <a:gd name="connsiteY91" fmla="*/ 1500859 h 1583140"/>
              <a:gd name="connsiteX92" fmla="*/ 2330328 w 9662615"/>
              <a:gd name="connsiteY92" fmla="*/ 1499441 h 1583140"/>
              <a:gd name="connsiteX93" fmla="*/ 2284269 w 9662615"/>
              <a:gd name="connsiteY93" fmla="*/ 1503068 h 1583140"/>
              <a:gd name="connsiteX94" fmla="*/ 2207104 w 9662615"/>
              <a:gd name="connsiteY94" fmla="*/ 1508888 h 1583140"/>
              <a:gd name="connsiteX95" fmla="*/ 2149226 w 9662615"/>
              <a:gd name="connsiteY95" fmla="*/ 1523409 h 1583140"/>
              <a:gd name="connsiteX96" fmla="*/ 2084783 w 9662615"/>
              <a:gd name="connsiteY96" fmla="*/ 1524245 h 1583140"/>
              <a:gd name="connsiteX97" fmla="*/ 2070075 w 9662615"/>
              <a:gd name="connsiteY97" fmla="*/ 1511285 h 1583140"/>
              <a:gd name="connsiteX98" fmla="*/ 2001057 w 9662615"/>
              <a:gd name="connsiteY98" fmla="*/ 1516449 h 1583140"/>
              <a:gd name="connsiteX99" fmla="*/ 1896330 w 9662615"/>
              <a:gd name="connsiteY99" fmla="*/ 1525725 h 1583140"/>
              <a:gd name="connsiteX100" fmla="*/ 1835994 w 9662615"/>
              <a:gd name="connsiteY100" fmla="*/ 1527678 h 1583140"/>
              <a:gd name="connsiteX101" fmla="*/ 1671119 w 9662615"/>
              <a:gd name="connsiteY101" fmla="*/ 1536701 h 1583140"/>
              <a:gd name="connsiteX102" fmla="*/ 1505921 w 9662615"/>
              <a:gd name="connsiteY102" fmla="*/ 1548552 h 1583140"/>
              <a:gd name="connsiteX103" fmla="*/ 1407755 w 9662615"/>
              <a:gd name="connsiteY103" fmla="*/ 1571444 h 1583140"/>
              <a:gd name="connsiteX104" fmla="*/ 1271994 w 9662615"/>
              <a:gd name="connsiteY104" fmla="*/ 1579471 h 1583140"/>
              <a:gd name="connsiteX105" fmla="*/ 1249226 w 9662615"/>
              <a:gd name="connsiteY105" fmla="*/ 1583140 h 1583140"/>
              <a:gd name="connsiteX106" fmla="*/ 1217719 w 9662615"/>
              <a:gd name="connsiteY106" fmla="*/ 1580863 h 1583140"/>
              <a:gd name="connsiteX107" fmla="*/ 1091432 w 9662615"/>
              <a:gd name="connsiteY107" fmla="*/ 1571003 h 1583140"/>
              <a:gd name="connsiteX108" fmla="*/ 992039 w 9662615"/>
              <a:gd name="connsiteY108" fmla="*/ 1556662 h 1583140"/>
              <a:gd name="connsiteX109" fmla="*/ 868264 w 9662615"/>
              <a:gd name="connsiteY109" fmla="*/ 1566392 h 1583140"/>
              <a:gd name="connsiteX110" fmla="*/ 792765 w 9662615"/>
              <a:gd name="connsiteY110" fmla="*/ 1563102 h 1583140"/>
              <a:gd name="connsiteX111" fmla="*/ 669055 w 9662615"/>
              <a:gd name="connsiteY111" fmla="*/ 1543638 h 1583140"/>
              <a:gd name="connsiteX112" fmla="*/ 506152 w 9662615"/>
              <a:gd name="connsiteY112" fmla="*/ 1549124 h 1583140"/>
              <a:gd name="connsiteX113" fmla="*/ 472797 w 9662615"/>
              <a:gd name="connsiteY113" fmla="*/ 1568904 h 1583140"/>
              <a:gd name="connsiteX114" fmla="*/ 427864 w 9662615"/>
              <a:gd name="connsiteY114" fmla="*/ 1580848 h 1583140"/>
              <a:gd name="connsiteX115" fmla="*/ 408381 w 9662615"/>
              <a:gd name="connsiteY115" fmla="*/ 1552940 h 1583140"/>
              <a:gd name="connsiteX116" fmla="*/ 267163 w 9662615"/>
              <a:gd name="connsiteY116" fmla="*/ 1531913 h 1583140"/>
              <a:gd name="connsiteX117" fmla="*/ 196644 w 9662615"/>
              <a:gd name="connsiteY117" fmla="*/ 1524565 h 1583140"/>
              <a:gd name="connsiteX118" fmla="*/ 86819 w 9662615"/>
              <a:gd name="connsiteY118" fmla="*/ 1519517 h 1583140"/>
              <a:gd name="connsiteX119" fmla="*/ 53369 w 9662615"/>
              <a:gd name="connsiteY119" fmla="*/ 1516853 h 1583140"/>
              <a:gd name="connsiteX120" fmla="*/ 2359 w 9662615"/>
              <a:gd name="connsiteY120" fmla="*/ 1515247 h 1583140"/>
              <a:gd name="connsiteX121" fmla="*/ 0 w 9662615"/>
              <a:gd name="connsiteY121" fmla="*/ 1514932 h 1583140"/>
              <a:gd name="connsiteX122" fmla="*/ 0 w 9662615"/>
              <a:gd name="connsiteY122"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577675 w 9662615"/>
              <a:gd name="connsiteY20" fmla="*/ 1370461 h 1583140"/>
              <a:gd name="connsiteX21" fmla="*/ 7466069 w 9662615"/>
              <a:gd name="connsiteY21" fmla="*/ 1377654 h 1583140"/>
              <a:gd name="connsiteX22" fmla="*/ 7435155 w 9662615"/>
              <a:gd name="connsiteY22" fmla="*/ 1397159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5995105 w 9662615"/>
              <a:gd name="connsiteY36" fmla="*/ 1435236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155638 w 9662615"/>
              <a:gd name="connsiteY47" fmla="*/ 1521938 h 1583140"/>
              <a:gd name="connsiteX48" fmla="*/ 5090342 w 9662615"/>
              <a:gd name="connsiteY48" fmla="*/ 1546680 h 1583140"/>
              <a:gd name="connsiteX49" fmla="*/ 5082104 w 9662615"/>
              <a:gd name="connsiteY49" fmla="*/ 1547781 h 1583140"/>
              <a:gd name="connsiteX50" fmla="*/ 5059484 w 9662615"/>
              <a:gd name="connsiteY50" fmla="*/ 1546802 h 1583140"/>
              <a:gd name="connsiteX51" fmla="*/ 5050958 w 9662615"/>
              <a:gd name="connsiteY51" fmla="*/ 1545776 h 1583140"/>
              <a:gd name="connsiteX52" fmla="*/ 5038524 w 9662615"/>
              <a:gd name="connsiteY52" fmla="*/ 1545675 h 1583140"/>
              <a:gd name="connsiteX53" fmla="*/ 5038223 w 9662615"/>
              <a:gd name="connsiteY53" fmla="*/ 1545881 h 1583140"/>
              <a:gd name="connsiteX54" fmla="*/ 5026564 w 9662615"/>
              <a:gd name="connsiteY54" fmla="*/ 1545376 h 1583140"/>
              <a:gd name="connsiteX55" fmla="*/ 4969433 w 9662615"/>
              <a:gd name="connsiteY55" fmla="*/ 1540263 h 1583140"/>
              <a:gd name="connsiteX56" fmla="*/ 4894799 w 9662615"/>
              <a:gd name="connsiteY56" fmla="*/ 1559476 h 1583140"/>
              <a:gd name="connsiteX57" fmla="*/ 4863775 w 9662615"/>
              <a:gd name="connsiteY57" fmla="*/ 1562633 h 1583140"/>
              <a:gd name="connsiteX58" fmla="*/ 4847242 w 9662615"/>
              <a:gd name="connsiteY58" fmla="*/ 1565435 h 1583140"/>
              <a:gd name="connsiteX59" fmla="*/ 4846237 w 9662615"/>
              <a:gd name="connsiteY59" fmla="*/ 1566331 h 1583140"/>
              <a:gd name="connsiteX60" fmla="*/ 4791466 w 9662615"/>
              <a:gd name="connsiteY60" fmla="*/ 1561324 h 1583140"/>
              <a:gd name="connsiteX61" fmla="*/ 4784247 w 9662615"/>
              <a:gd name="connsiteY61" fmla="*/ 1562342 h 1583140"/>
              <a:gd name="connsiteX62" fmla="*/ 4748477 w 9662615"/>
              <a:gd name="connsiteY62" fmla="*/ 1556925 h 1583140"/>
              <a:gd name="connsiteX63" fmla="*/ 4730033 w 9662615"/>
              <a:gd name="connsiteY63" fmla="*/ 1555274 h 1583140"/>
              <a:gd name="connsiteX64" fmla="*/ 4724747 w 9662615"/>
              <a:gd name="connsiteY64" fmla="*/ 1552439 h 1583140"/>
              <a:gd name="connsiteX65" fmla="*/ 4697562 w 9662615"/>
              <a:gd name="connsiteY65" fmla="*/ 1551206 h 1583140"/>
              <a:gd name="connsiteX66" fmla="*/ 4694469 w 9662615"/>
              <a:gd name="connsiteY66" fmla="*/ 1551958 h 1583140"/>
              <a:gd name="connsiteX67" fmla="*/ 4671940 w 9662615"/>
              <a:gd name="connsiteY67" fmla="*/ 1547617 h 1583140"/>
              <a:gd name="connsiteX68" fmla="*/ 4652930 w 9662615"/>
              <a:gd name="connsiteY68" fmla="*/ 1539961 h 1583140"/>
              <a:gd name="connsiteX69" fmla="*/ 4422155 w 9662615"/>
              <a:gd name="connsiteY69" fmla="*/ 1542059 h 1583140"/>
              <a:gd name="connsiteX70" fmla="*/ 4221826 w 9662615"/>
              <a:gd name="connsiteY70" fmla="*/ 1508923 h 1583140"/>
              <a:gd name="connsiteX71" fmla="*/ 4096601 w 9662615"/>
              <a:gd name="connsiteY71" fmla="*/ 1510961 h 1583140"/>
              <a:gd name="connsiteX72" fmla="*/ 3970635 w 9662615"/>
              <a:gd name="connsiteY72" fmla="*/ 1544815 h 1583140"/>
              <a:gd name="connsiteX73" fmla="*/ 3743791 w 9662615"/>
              <a:gd name="connsiteY73" fmla="*/ 1516637 h 1583140"/>
              <a:gd name="connsiteX74" fmla="*/ 3664453 w 9662615"/>
              <a:gd name="connsiteY74" fmla="*/ 1521660 h 1583140"/>
              <a:gd name="connsiteX75" fmla="*/ 3594070 w 9662615"/>
              <a:gd name="connsiteY75" fmla="*/ 1509422 h 1583140"/>
              <a:gd name="connsiteX76" fmla="*/ 3565233 w 9662615"/>
              <a:gd name="connsiteY76" fmla="*/ 1515122 h 1583140"/>
              <a:gd name="connsiteX77" fmla="*/ 3560267 w 9662615"/>
              <a:gd name="connsiteY77" fmla="*/ 1516288 h 1583140"/>
              <a:gd name="connsiteX78" fmla="*/ 3540258 w 9662615"/>
              <a:gd name="connsiteY78" fmla="*/ 1516976 h 1583140"/>
              <a:gd name="connsiteX79" fmla="*/ 3534780 w 9662615"/>
              <a:gd name="connsiteY79" fmla="*/ 1522141 h 1583140"/>
              <a:gd name="connsiteX80" fmla="*/ 3504783 w 9662615"/>
              <a:gd name="connsiteY80" fmla="*/ 1526739 h 1583140"/>
              <a:gd name="connsiteX81" fmla="*/ 3467911 w 9662615"/>
              <a:gd name="connsiteY81" fmla="*/ 1526618 h 1583140"/>
              <a:gd name="connsiteX82" fmla="*/ 3292707 w 9662615"/>
              <a:gd name="connsiteY82" fmla="*/ 1520490 h 1583140"/>
              <a:gd name="connsiteX83" fmla="*/ 3187872 w 9662615"/>
              <a:gd name="connsiteY83" fmla="*/ 1519991 h 1583140"/>
              <a:gd name="connsiteX84" fmla="*/ 3148026 w 9662615"/>
              <a:gd name="connsiteY84" fmla="*/ 1524777 h 1583140"/>
              <a:gd name="connsiteX85" fmla="*/ 3092394 w 9662615"/>
              <a:gd name="connsiteY85" fmla="*/ 1528115 h 1583140"/>
              <a:gd name="connsiteX86" fmla="*/ 2994200 w 9662615"/>
              <a:gd name="connsiteY86" fmla="*/ 1537857 h 1583140"/>
              <a:gd name="connsiteX87" fmla="*/ 2862301 w 9662615"/>
              <a:gd name="connsiteY87" fmla="*/ 1544250 h 1583140"/>
              <a:gd name="connsiteX88" fmla="*/ 2766335 w 9662615"/>
              <a:gd name="connsiteY88" fmla="*/ 1527662 h 1583140"/>
              <a:gd name="connsiteX89" fmla="*/ 2757836 w 9662615"/>
              <a:gd name="connsiteY89" fmla="*/ 1531371 h 1583140"/>
              <a:gd name="connsiteX90" fmla="*/ 2691555 w 9662615"/>
              <a:gd name="connsiteY90" fmla="*/ 1530283 h 1583140"/>
              <a:gd name="connsiteX91" fmla="*/ 2459871 w 9662615"/>
              <a:gd name="connsiteY91" fmla="*/ 1500859 h 1583140"/>
              <a:gd name="connsiteX92" fmla="*/ 2330328 w 9662615"/>
              <a:gd name="connsiteY92" fmla="*/ 1499441 h 1583140"/>
              <a:gd name="connsiteX93" fmla="*/ 2284269 w 9662615"/>
              <a:gd name="connsiteY93" fmla="*/ 1503068 h 1583140"/>
              <a:gd name="connsiteX94" fmla="*/ 2207104 w 9662615"/>
              <a:gd name="connsiteY94" fmla="*/ 1508888 h 1583140"/>
              <a:gd name="connsiteX95" fmla="*/ 2149226 w 9662615"/>
              <a:gd name="connsiteY95" fmla="*/ 1523409 h 1583140"/>
              <a:gd name="connsiteX96" fmla="*/ 2084783 w 9662615"/>
              <a:gd name="connsiteY96" fmla="*/ 1524245 h 1583140"/>
              <a:gd name="connsiteX97" fmla="*/ 2070075 w 9662615"/>
              <a:gd name="connsiteY97" fmla="*/ 1511285 h 1583140"/>
              <a:gd name="connsiteX98" fmla="*/ 2001057 w 9662615"/>
              <a:gd name="connsiteY98" fmla="*/ 1516449 h 1583140"/>
              <a:gd name="connsiteX99" fmla="*/ 1896330 w 9662615"/>
              <a:gd name="connsiteY99" fmla="*/ 1525725 h 1583140"/>
              <a:gd name="connsiteX100" fmla="*/ 1835994 w 9662615"/>
              <a:gd name="connsiteY100" fmla="*/ 1527678 h 1583140"/>
              <a:gd name="connsiteX101" fmla="*/ 1671119 w 9662615"/>
              <a:gd name="connsiteY101" fmla="*/ 1536701 h 1583140"/>
              <a:gd name="connsiteX102" fmla="*/ 1505921 w 9662615"/>
              <a:gd name="connsiteY102" fmla="*/ 1548552 h 1583140"/>
              <a:gd name="connsiteX103" fmla="*/ 1407755 w 9662615"/>
              <a:gd name="connsiteY103" fmla="*/ 1571444 h 1583140"/>
              <a:gd name="connsiteX104" fmla="*/ 1271994 w 9662615"/>
              <a:gd name="connsiteY104" fmla="*/ 1579471 h 1583140"/>
              <a:gd name="connsiteX105" fmla="*/ 1249226 w 9662615"/>
              <a:gd name="connsiteY105" fmla="*/ 1583140 h 1583140"/>
              <a:gd name="connsiteX106" fmla="*/ 1217719 w 9662615"/>
              <a:gd name="connsiteY106" fmla="*/ 1580863 h 1583140"/>
              <a:gd name="connsiteX107" fmla="*/ 1091432 w 9662615"/>
              <a:gd name="connsiteY107" fmla="*/ 1571003 h 1583140"/>
              <a:gd name="connsiteX108" fmla="*/ 992039 w 9662615"/>
              <a:gd name="connsiteY108" fmla="*/ 1556662 h 1583140"/>
              <a:gd name="connsiteX109" fmla="*/ 868264 w 9662615"/>
              <a:gd name="connsiteY109" fmla="*/ 1566392 h 1583140"/>
              <a:gd name="connsiteX110" fmla="*/ 792765 w 9662615"/>
              <a:gd name="connsiteY110" fmla="*/ 1563102 h 1583140"/>
              <a:gd name="connsiteX111" fmla="*/ 669055 w 9662615"/>
              <a:gd name="connsiteY111" fmla="*/ 1543638 h 1583140"/>
              <a:gd name="connsiteX112" fmla="*/ 506152 w 9662615"/>
              <a:gd name="connsiteY112" fmla="*/ 1549124 h 1583140"/>
              <a:gd name="connsiteX113" fmla="*/ 472797 w 9662615"/>
              <a:gd name="connsiteY113" fmla="*/ 1568904 h 1583140"/>
              <a:gd name="connsiteX114" fmla="*/ 427864 w 9662615"/>
              <a:gd name="connsiteY114" fmla="*/ 1580848 h 1583140"/>
              <a:gd name="connsiteX115" fmla="*/ 408381 w 9662615"/>
              <a:gd name="connsiteY115" fmla="*/ 1552940 h 1583140"/>
              <a:gd name="connsiteX116" fmla="*/ 267163 w 9662615"/>
              <a:gd name="connsiteY116" fmla="*/ 1531913 h 1583140"/>
              <a:gd name="connsiteX117" fmla="*/ 196644 w 9662615"/>
              <a:gd name="connsiteY117" fmla="*/ 1524565 h 1583140"/>
              <a:gd name="connsiteX118" fmla="*/ 86819 w 9662615"/>
              <a:gd name="connsiteY118" fmla="*/ 1519517 h 1583140"/>
              <a:gd name="connsiteX119" fmla="*/ 53369 w 9662615"/>
              <a:gd name="connsiteY119" fmla="*/ 1516853 h 1583140"/>
              <a:gd name="connsiteX120" fmla="*/ 2359 w 9662615"/>
              <a:gd name="connsiteY120" fmla="*/ 1515247 h 1583140"/>
              <a:gd name="connsiteX121" fmla="*/ 0 w 9662615"/>
              <a:gd name="connsiteY121" fmla="*/ 1514932 h 1583140"/>
              <a:gd name="connsiteX122" fmla="*/ 0 w 9662615"/>
              <a:gd name="connsiteY122"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577675 w 9662615"/>
              <a:gd name="connsiteY20" fmla="*/ 1370461 h 1583140"/>
              <a:gd name="connsiteX21" fmla="*/ 7466069 w 9662615"/>
              <a:gd name="connsiteY21" fmla="*/ 1377654 h 1583140"/>
              <a:gd name="connsiteX22" fmla="*/ 7435155 w 9662615"/>
              <a:gd name="connsiteY22" fmla="*/ 1397159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5995105 w 9662615"/>
              <a:gd name="connsiteY36" fmla="*/ 1435236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155638 w 9662615"/>
              <a:gd name="connsiteY47" fmla="*/ 1521938 h 1583140"/>
              <a:gd name="connsiteX48" fmla="*/ 5090342 w 9662615"/>
              <a:gd name="connsiteY48" fmla="*/ 1546680 h 1583140"/>
              <a:gd name="connsiteX49" fmla="*/ 5082104 w 9662615"/>
              <a:gd name="connsiteY49" fmla="*/ 1547781 h 1583140"/>
              <a:gd name="connsiteX50" fmla="*/ 5059484 w 9662615"/>
              <a:gd name="connsiteY50" fmla="*/ 1546802 h 1583140"/>
              <a:gd name="connsiteX51" fmla="*/ 5050958 w 9662615"/>
              <a:gd name="connsiteY51" fmla="*/ 1545776 h 1583140"/>
              <a:gd name="connsiteX52" fmla="*/ 5038524 w 9662615"/>
              <a:gd name="connsiteY52" fmla="*/ 1545675 h 1583140"/>
              <a:gd name="connsiteX53" fmla="*/ 5038223 w 9662615"/>
              <a:gd name="connsiteY53" fmla="*/ 1545881 h 1583140"/>
              <a:gd name="connsiteX54" fmla="*/ 5026564 w 9662615"/>
              <a:gd name="connsiteY54" fmla="*/ 1545376 h 1583140"/>
              <a:gd name="connsiteX55" fmla="*/ 4969433 w 9662615"/>
              <a:gd name="connsiteY55" fmla="*/ 1540263 h 1583140"/>
              <a:gd name="connsiteX56" fmla="*/ 4894799 w 9662615"/>
              <a:gd name="connsiteY56" fmla="*/ 1559476 h 1583140"/>
              <a:gd name="connsiteX57" fmla="*/ 4863775 w 9662615"/>
              <a:gd name="connsiteY57" fmla="*/ 1562633 h 1583140"/>
              <a:gd name="connsiteX58" fmla="*/ 4847242 w 9662615"/>
              <a:gd name="connsiteY58" fmla="*/ 1565435 h 1583140"/>
              <a:gd name="connsiteX59" fmla="*/ 4846237 w 9662615"/>
              <a:gd name="connsiteY59" fmla="*/ 1566331 h 1583140"/>
              <a:gd name="connsiteX60" fmla="*/ 4791466 w 9662615"/>
              <a:gd name="connsiteY60" fmla="*/ 1561324 h 1583140"/>
              <a:gd name="connsiteX61" fmla="*/ 4784247 w 9662615"/>
              <a:gd name="connsiteY61" fmla="*/ 1562342 h 1583140"/>
              <a:gd name="connsiteX62" fmla="*/ 4748477 w 9662615"/>
              <a:gd name="connsiteY62" fmla="*/ 1556925 h 1583140"/>
              <a:gd name="connsiteX63" fmla="*/ 4730033 w 9662615"/>
              <a:gd name="connsiteY63" fmla="*/ 1555274 h 1583140"/>
              <a:gd name="connsiteX64" fmla="*/ 4724747 w 9662615"/>
              <a:gd name="connsiteY64" fmla="*/ 1552439 h 1583140"/>
              <a:gd name="connsiteX65" fmla="*/ 4697562 w 9662615"/>
              <a:gd name="connsiteY65" fmla="*/ 1551206 h 1583140"/>
              <a:gd name="connsiteX66" fmla="*/ 4694469 w 9662615"/>
              <a:gd name="connsiteY66" fmla="*/ 1551958 h 1583140"/>
              <a:gd name="connsiteX67" fmla="*/ 4671940 w 9662615"/>
              <a:gd name="connsiteY67" fmla="*/ 1547617 h 1583140"/>
              <a:gd name="connsiteX68" fmla="*/ 4652930 w 9662615"/>
              <a:gd name="connsiteY68" fmla="*/ 1539961 h 1583140"/>
              <a:gd name="connsiteX69" fmla="*/ 4422155 w 9662615"/>
              <a:gd name="connsiteY69" fmla="*/ 1542059 h 1583140"/>
              <a:gd name="connsiteX70" fmla="*/ 4221826 w 9662615"/>
              <a:gd name="connsiteY70" fmla="*/ 1508923 h 1583140"/>
              <a:gd name="connsiteX71" fmla="*/ 4096601 w 9662615"/>
              <a:gd name="connsiteY71" fmla="*/ 1510961 h 1583140"/>
              <a:gd name="connsiteX72" fmla="*/ 3970635 w 9662615"/>
              <a:gd name="connsiteY72" fmla="*/ 1544815 h 1583140"/>
              <a:gd name="connsiteX73" fmla="*/ 3743791 w 9662615"/>
              <a:gd name="connsiteY73" fmla="*/ 1516637 h 1583140"/>
              <a:gd name="connsiteX74" fmla="*/ 3664453 w 9662615"/>
              <a:gd name="connsiteY74" fmla="*/ 1521660 h 1583140"/>
              <a:gd name="connsiteX75" fmla="*/ 3594070 w 9662615"/>
              <a:gd name="connsiteY75" fmla="*/ 1509422 h 1583140"/>
              <a:gd name="connsiteX76" fmla="*/ 3565233 w 9662615"/>
              <a:gd name="connsiteY76" fmla="*/ 1515122 h 1583140"/>
              <a:gd name="connsiteX77" fmla="*/ 3560267 w 9662615"/>
              <a:gd name="connsiteY77" fmla="*/ 1516288 h 1583140"/>
              <a:gd name="connsiteX78" fmla="*/ 3540258 w 9662615"/>
              <a:gd name="connsiteY78" fmla="*/ 1516976 h 1583140"/>
              <a:gd name="connsiteX79" fmla="*/ 3534780 w 9662615"/>
              <a:gd name="connsiteY79" fmla="*/ 1522141 h 1583140"/>
              <a:gd name="connsiteX80" fmla="*/ 3504783 w 9662615"/>
              <a:gd name="connsiteY80" fmla="*/ 1526739 h 1583140"/>
              <a:gd name="connsiteX81" fmla="*/ 3467911 w 9662615"/>
              <a:gd name="connsiteY81" fmla="*/ 1526618 h 1583140"/>
              <a:gd name="connsiteX82" fmla="*/ 3292707 w 9662615"/>
              <a:gd name="connsiteY82" fmla="*/ 1520490 h 1583140"/>
              <a:gd name="connsiteX83" fmla="*/ 3187872 w 9662615"/>
              <a:gd name="connsiteY83" fmla="*/ 1519991 h 1583140"/>
              <a:gd name="connsiteX84" fmla="*/ 3148026 w 9662615"/>
              <a:gd name="connsiteY84" fmla="*/ 1524777 h 1583140"/>
              <a:gd name="connsiteX85" fmla="*/ 3092394 w 9662615"/>
              <a:gd name="connsiteY85" fmla="*/ 1528115 h 1583140"/>
              <a:gd name="connsiteX86" fmla="*/ 2994200 w 9662615"/>
              <a:gd name="connsiteY86" fmla="*/ 1537857 h 1583140"/>
              <a:gd name="connsiteX87" fmla="*/ 2862301 w 9662615"/>
              <a:gd name="connsiteY87" fmla="*/ 1544250 h 1583140"/>
              <a:gd name="connsiteX88" fmla="*/ 2766335 w 9662615"/>
              <a:gd name="connsiteY88" fmla="*/ 1527662 h 1583140"/>
              <a:gd name="connsiteX89" fmla="*/ 2757836 w 9662615"/>
              <a:gd name="connsiteY89" fmla="*/ 1531371 h 1583140"/>
              <a:gd name="connsiteX90" fmla="*/ 2691555 w 9662615"/>
              <a:gd name="connsiteY90" fmla="*/ 1530283 h 1583140"/>
              <a:gd name="connsiteX91" fmla="*/ 2459871 w 9662615"/>
              <a:gd name="connsiteY91" fmla="*/ 1500859 h 1583140"/>
              <a:gd name="connsiteX92" fmla="*/ 2330328 w 9662615"/>
              <a:gd name="connsiteY92" fmla="*/ 1499441 h 1583140"/>
              <a:gd name="connsiteX93" fmla="*/ 2284269 w 9662615"/>
              <a:gd name="connsiteY93" fmla="*/ 1503068 h 1583140"/>
              <a:gd name="connsiteX94" fmla="*/ 2207104 w 9662615"/>
              <a:gd name="connsiteY94" fmla="*/ 1508888 h 1583140"/>
              <a:gd name="connsiteX95" fmla="*/ 2149226 w 9662615"/>
              <a:gd name="connsiteY95" fmla="*/ 1523409 h 1583140"/>
              <a:gd name="connsiteX96" fmla="*/ 2084783 w 9662615"/>
              <a:gd name="connsiteY96" fmla="*/ 1524245 h 1583140"/>
              <a:gd name="connsiteX97" fmla="*/ 2070075 w 9662615"/>
              <a:gd name="connsiteY97" fmla="*/ 1511285 h 1583140"/>
              <a:gd name="connsiteX98" fmla="*/ 2001057 w 9662615"/>
              <a:gd name="connsiteY98" fmla="*/ 1516449 h 1583140"/>
              <a:gd name="connsiteX99" fmla="*/ 1896330 w 9662615"/>
              <a:gd name="connsiteY99" fmla="*/ 1525725 h 1583140"/>
              <a:gd name="connsiteX100" fmla="*/ 1835994 w 9662615"/>
              <a:gd name="connsiteY100" fmla="*/ 1527678 h 1583140"/>
              <a:gd name="connsiteX101" fmla="*/ 1671119 w 9662615"/>
              <a:gd name="connsiteY101" fmla="*/ 1536701 h 1583140"/>
              <a:gd name="connsiteX102" fmla="*/ 1505921 w 9662615"/>
              <a:gd name="connsiteY102" fmla="*/ 1548552 h 1583140"/>
              <a:gd name="connsiteX103" fmla="*/ 1407755 w 9662615"/>
              <a:gd name="connsiteY103" fmla="*/ 1571444 h 1583140"/>
              <a:gd name="connsiteX104" fmla="*/ 1271994 w 9662615"/>
              <a:gd name="connsiteY104" fmla="*/ 1579471 h 1583140"/>
              <a:gd name="connsiteX105" fmla="*/ 1249226 w 9662615"/>
              <a:gd name="connsiteY105" fmla="*/ 1583140 h 1583140"/>
              <a:gd name="connsiteX106" fmla="*/ 1217719 w 9662615"/>
              <a:gd name="connsiteY106" fmla="*/ 1580863 h 1583140"/>
              <a:gd name="connsiteX107" fmla="*/ 1091432 w 9662615"/>
              <a:gd name="connsiteY107" fmla="*/ 1571003 h 1583140"/>
              <a:gd name="connsiteX108" fmla="*/ 992039 w 9662615"/>
              <a:gd name="connsiteY108" fmla="*/ 1556662 h 1583140"/>
              <a:gd name="connsiteX109" fmla="*/ 868264 w 9662615"/>
              <a:gd name="connsiteY109" fmla="*/ 1566392 h 1583140"/>
              <a:gd name="connsiteX110" fmla="*/ 792765 w 9662615"/>
              <a:gd name="connsiteY110" fmla="*/ 1563102 h 1583140"/>
              <a:gd name="connsiteX111" fmla="*/ 669055 w 9662615"/>
              <a:gd name="connsiteY111" fmla="*/ 1543638 h 1583140"/>
              <a:gd name="connsiteX112" fmla="*/ 506152 w 9662615"/>
              <a:gd name="connsiteY112" fmla="*/ 1549124 h 1583140"/>
              <a:gd name="connsiteX113" fmla="*/ 472797 w 9662615"/>
              <a:gd name="connsiteY113" fmla="*/ 1568904 h 1583140"/>
              <a:gd name="connsiteX114" fmla="*/ 427864 w 9662615"/>
              <a:gd name="connsiteY114" fmla="*/ 1580848 h 1583140"/>
              <a:gd name="connsiteX115" fmla="*/ 408381 w 9662615"/>
              <a:gd name="connsiteY115" fmla="*/ 1552940 h 1583140"/>
              <a:gd name="connsiteX116" fmla="*/ 267163 w 9662615"/>
              <a:gd name="connsiteY116" fmla="*/ 1531913 h 1583140"/>
              <a:gd name="connsiteX117" fmla="*/ 196644 w 9662615"/>
              <a:gd name="connsiteY117" fmla="*/ 1524565 h 1583140"/>
              <a:gd name="connsiteX118" fmla="*/ 86819 w 9662615"/>
              <a:gd name="connsiteY118" fmla="*/ 1519517 h 1583140"/>
              <a:gd name="connsiteX119" fmla="*/ 53369 w 9662615"/>
              <a:gd name="connsiteY119" fmla="*/ 1516853 h 1583140"/>
              <a:gd name="connsiteX120" fmla="*/ 2359 w 9662615"/>
              <a:gd name="connsiteY120" fmla="*/ 1515247 h 1583140"/>
              <a:gd name="connsiteX121" fmla="*/ 0 w 9662615"/>
              <a:gd name="connsiteY121" fmla="*/ 1514932 h 1583140"/>
              <a:gd name="connsiteX122" fmla="*/ 0 w 9662615"/>
              <a:gd name="connsiteY122"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577675 w 9662615"/>
              <a:gd name="connsiteY20" fmla="*/ 1370461 h 1583140"/>
              <a:gd name="connsiteX21" fmla="*/ 7466069 w 9662615"/>
              <a:gd name="connsiteY21" fmla="*/ 1377654 h 1583140"/>
              <a:gd name="connsiteX22" fmla="*/ 7435155 w 9662615"/>
              <a:gd name="connsiteY22" fmla="*/ 1397159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5995105 w 9662615"/>
              <a:gd name="connsiteY36" fmla="*/ 1435236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155638 w 9662615"/>
              <a:gd name="connsiteY47" fmla="*/ 1521938 h 1583140"/>
              <a:gd name="connsiteX48" fmla="*/ 5090342 w 9662615"/>
              <a:gd name="connsiteY48" fmla="*/ 1546680 h 1583140"/>
              <a:gd name="connsiteX49" fmla="*/ 5082104 w 9662615"/>
              <a:gd name="connsiteY49" fmla="*/ 1547781 h 1583140"/>
              <a:gd name="connsiteX50" fmla="*/ 5059484 w 9662615"/>
              <a:gd name="connsiteY50" fmla="*/ 1546802 h 1583140"/>
              <a:gd name="connsiteX51" fmla="*/ 5050958 w 9662615"/>
              <a:gd name="connsiteY51" fmla="*/ 1545776 h 1583140"/>
              <a:gd name="connsiteX52" fmla="*/ 5038524 w 9662615"/>
              <a:gd name="connsiteY52" fmla="*/ 1545675 h 1583140"/>
              <a:gd name="connsiteX53" fmla="*/ 5038223 w 9662615"/>
              <a:gd name="connsiteY53" fmla="*/ 1545881 h 1583140"/>
              <a:gd name="connsiteX54" fmla="*/ 5026564 w 9662615"/>
              <a:gd name="connsiteY54" fmla="*/ 1545376 h 1583140"/>
              <a:gd name="connsiteX55" fmla="*/ 4969433 w 9662615"/>
              <a:gd name="connsiteY55" fmla="*/ 1540263 h 1583140"/>
              <a:gd name="connsiteX56" fmla="*/ 4894799 w 9662615"/>
              <a:gd name="connsiteY56" fmla="*/ 1559476 h 1583140"/>
              <a:gd name="connsiteX57" fmla="*/ 4863775 w 9662615"/>
              <a:gd name="connsiteY57" fmla="*/ 1562633 h 1583140"/>
              <a:gd name="connsiteX58" fmla="*/ 4847242 w 9662615"/>
              <a:gd name="connsiteY58" fmla="*/ 1565435 h 1583140"/>
              <a:gd name="connsiteX59" fmla="*/ 4846237 w 9662615"/>
              <a:gd name="connsiteY59" fmla="*/ 1566331 h 1583140"/>
              <a:gd name="connsiteX60" fmla="*/ 4791466 w 9662615"/>
              <a:gd name="connsiteY60" fmla="*/ 1561324 h 1583140"/>
              <a:gd name="connsiteX61" fmla="*/ 4784247 w 9662615"/>
              <a:gd name="connsiteY61" fmla="*/ 1562342 h 1583140"/>
              <a:gd name="connsiteX62" fmla="*/ 4748477 w 9662615"/>
              <a:gd name="connsiteY62" fmla="*/ 1556925 h 1583140"/>
              <a:gd name="connsiteX63" fmla="*/ 4730033 w 9662615"/>
              <a:gd name="connsiteY63" fmla="*/ 1555274 h 1583140"/>
              <a:gd name="connsiteX64" fmla="*/ 4724747 w 9662615"/>
              <a:gd name="connsiteY64" fmla="*/ 1552439 h 1583140"/>
              <a:gd name="connsiteX65" fmla="*/ 4697562 w 9662615"/>
              <a:gd name="connsiteY65" fmla="*/ 1551206 h 1583140"/>
              <a:gd name="connsiteX66" fmla="*/ 4694469 w 9662615"/>
              <a:gd name="connsiteY66" fmla="*/ 1551958 h 1583140"/>
              <a:gd name="connsiteX67" fmla="*/ 4671940 w 9662615"/>
              <a:gd name="connsiteY67" fmla="*/ 1547617 h 1583140"/>
              <a:gd name="connsiteX68" fmla="*/ 4589320 w 9662615"/>
              <a:gd name="connsiteY68" fmla="*/ 1534660 h 1583140"/>
              <a:gd name="connsiteX69" fmla="*/ 4422155 w 9662615"/>
              <a:gd name="connsiteY69" fmla="*/ 1542059 h 1583140"/>
              <a:gd name="connsiteX70" fmla="*/ 4221826 w 9662615"/>
              <a:gd name="connsiteY70" fmla="*/ 1508923 h 1583140"/>
              <a:gd name="connsiteX71" fmla="*/ 4096601 w 9662615"/>
              <a:gd name="connsiteY71" fmla="*/ 1510961 h 1583140"/>
              <a:gd name="connsiteX72" fmla="*/ 3970635 w 9662615"/>
              <a:gd name="connsiteY72" fmla="*/ 1544815 h 1583140"/>
              <a:gd name="connsiteX73" fmla="*/ 3743791 w 9662615"/>
              <a:gd name="connsiteY73" fmla="*/ 1516637 h 1583140"/>
              <a:gd name="connsiteX74" fmla="*/ 3664453 w 9662615"/>
              <a:gd name="connsiteY74" fmla="*/ 1521660 h 1583140"/>
              <a:gd name="connsiteX75" fmla="*/ 3594070 w 9662615"/>
              <a:gd name="connsiteY75" fmla="*/ 1509422 h 1583140"/>
              <a:gd name="connsiteX76" fmla="*/ 3565233 w 9662615"/>
              <a:gd name="connsiteY76" fmla="*/ 1515122 h 1583140"/>
              <a:gd name="connsiteX77" fmla="*/ 3560267 w 9662615"/>
              <a:gd name="connsiteY77" fmla="*/ 1516288 h 1583140"/>
              <a:gd name="connsiteX78" fmla="*/ 3540258 w 9662615"/>
              <a:gd name="connsiteY78" fmla="*/ 1516976 h 1583140"/>
              <a:gd name="connsiteX79" fmla="*/ 3534780 w 9662615"/>
              <a:gd name="connsiteY79" fmla="*/ 1522141 h 1583140"/>
              <a:gd name="connsiteX80" fmla="*/ 3504783 w 9662615"/>
              <a:gd name="connsiteY80" fmla="*/ 1526739 h 1583140"/>
              <a:gd name="connsiteX81" fmla="*/ 3467911 w 9662615"/>
              <a:gd name="connsiteY81" fmla="*/ 1526618 h 1583140"/>
              <a:gd name="connsiteX82" fmla="*/ 3292707 w 9662615"/>
              <a:gd name="connsiteY82" fmla="*/ 1520490 h 1583140"/>
              <a:gd name="connsiteX83" fmla="*/ 3187872 w 9662615"/>
              <a:gd name="connsiteY83" fmla="*/ 1519991 h 1583140"/>
              <a:gd name="connsiteX84" fmla="*/ 3148026 w 9662615"/>
              <a:gd name="connsiteY84" fmla="*/ 1524777 h 1583140"/>
              <a:gd name="connsiteX85" fmla="*/ 3092394 w 9662615"/>
              <a:gd name="connsiteY85" fmla="*/ 1528115 h 1583140"/>
              <a:gd name="connsiteX86" fmla="*/ 2994200 w 9662615"/>
              <a:gd name="connsiteY86" fmla="*/ 1537857 h 1583140"/>
              <a:gd name="connsiteX87" fmla="*/ 2862301 w 9662615"/>
              <a:gd name="connsiteY87" fmla="*/ 1544250 h 1583140"/>
              <a:gd name="connsiteX88" fmla="*/ 2766335 w 9662615"/>
              <a:gd name="connsiteY88" fmla="*/ 1527662 h 1583140"/>
              <a:gd name="connsiteX89" fmla="*/ 2757836 w 9662615"/>
              <a:gd name="connsiteY89" fmla="*/ 1531371 h 1583140"/>
              <a:gd name="connsiteX90" fmla="*/ 2691555 w 9662615"/>
              <a:gd name="connsiteY90" fmla="*/ 1530283 h 1583140"/>
              <a:gd name="connsiteX91" fmla="*/ 2459871 w 9662615"/>
              <a:gd name="connsiteY91" fmla="*/ 1500859 h 1583140"/>
              <a:gd name="connsiteX92" fmla="*/ 2330328 w 9662615"/>
              <a:gd name="connsiteY92" fmla="*/ 1499441 h 1583140"/>
              <a:gd name="connsiteX93" fmla="*/ 2284269 w 9662615"/>
              <a:gd name="connsiteY93" fmla="*/ 1503068 h 1583140"/>
              <a:gd name="connsiteX94" fmla="*/ 2207104 w 9662615"/>
              <a:gd name="connsiteY94" fmla="*/ 1508888 h 1583140"/>
              <a:gd name="connsiteX95" fmla="*/ 2149226 w 9662615"/>
              <a:gd name="connsiteY95" fmla="*/ 1523409 h 1583140"/>
              <a:gd name="connsiteX96" fmla="*/ 2084783 w 9662615"/>
              <a:gd name="connsiteY96" fmla="*/ 1524245 h 1583140"/>
              <a:gd name="connsiteX97" fmla="*/ 2070075 w 9662615"/>
              <a:gd name="connsiteY97" fmla="*/ 1511285 h 1583140"/>
              <a:gd name="connsiteX98" fmla="*/ 2001057 w 9662615"/>
              <a:gd name="connsiteY98" fmla="*/ 1516449 h 1583140"/>
              <a:gd name="connsiteX99" fmla="*/ 1896330 w 9662615"/>
              <a:gd name="connsiteY99" fmla="*/ 1525725 h 1583140"/>
              <a:gd name="connsiteX100" fmla="*/ 1835994 w 9662615"/>
              <a:gd name="connsiteY100" fmla="*/ 1527678 h 1583140"/>
              <a:gd name="connsiteX101" fmla="*/ 1671119 w 9662615"/>
              <a:gd name="connsiteY101" fmla="*/ 1536701 h 1583140"/>
              <a:gd name="connsiteX102" fmla="*/ 1505921 w 9662615"/>
              <a:gd name="connsiteY102" fmla="*/ 1548552 h 1583140"/>
              <a:gd name="connsiteX103" fmla="*/ 1407755 w 9662615"/>
              <a:gd name="connsiteY103" fmla="*/ 1571444 h 1583140"/>
              <a:gd name="connsiteX104" fmla="*/ 1271994 w 9662615"/>
              <a:gd name="connsiteY104" fmla="*/ 1579471 h 1583140"/>
              <a:gd name="connsiteX105" fmla="*/ 1249226 w 9662615"/>
              <a:gd name="connsiteY105" fmla="*/ 1583140 h 1583140"/>
              <a:gd name="connsiteX106" fmla="*/ 1217719 w 9662615"/>
              <a:gd name="connsiteY106" fmla="*/ 1580863 h 1583140"/>
              <a:gd name="connsiteX107" fmla="*/ 1091432 w 9662615"/>
              <a:gd name="connsiteY107" fmla="*/ 1571003 h 1583140"/>
              <a:gd name="connsiteX108" fmla="*/ 992039 w 9662615"/>
              <a:gd name="connsiteY108" fmla="*/ 1556662 h 1583140"/>
              <a:gd name="connsiteX109" fmla="*/ 868264 w 9662615"/>
              <a:gd name="connsiteY109" fmla="*/ 1566392 h 1583140"/>
              <a:gd name="connsiteX110" fmla="*/ 792765 w 9662615"/>
              <a:gd name="connsiteY110" fmla="*/ 1563102 h 1583140"/>
              <a:gd name="connsiteX111" fmla="*/ 669055 w 9662615"/>
              <a:gd name="connsiteY111" fmla="*/ 1543638 h 1583140"/>
              <a:gd name="connsiteX112" fmla="*/ 506152 w 9662615"/>
              <a:gd name="connsiteY112" fmla="*/ 1549124 h 1583140"/>
              <a:gd name="connsiteX113" fmla="*/ 472797 w 9662615"/>
              <a:gd name="connsiteY113" fmla="*/ 1568904 h 1583140"/>
              <a:gd name="connsiteX114" fmla="*/ 427864 w 9662615"/>
              <a:gd name="connsiteY114" fmla="*/ 1580848 h 1583140"/>
              <a:gd name="connsiteX115" fmla="*/ 408381 w 9662615"/>
              <a:gd name="connsiteY115" fmla="*/ 1552940 h 1583140"/>
              <a:gd name="connsiteX116" fmla="*/ 267163 w 9662615"/>
              <a:gd name="connsiteY116" fmla="*/ 1531913 h 1583140"/>
              <a:gd name="connsiteX117" fmla="*/ 196644 w 9662615"/>
              <a:gd name="connsiteY117" fmla="*/ 1524565 h 1583140"/>
              <a:gd name="connsiteX118" fmla="*/ 86819 w 9662615"/>
              <a:gd name="connsiteY118" fmla="*/ 1519517 h 1583140"/>
              <a:gd name="connsiteX119" fmla="*/ 53369 w 9662615"/>
              <a:gd name="connsiteY119" fmla="*/ 1516853 h 1583140"/>
              <a:gd name="connsiteX120" fmla="*/ 2359 w 9662615"/>
              <a:gd name="connsiteY120" fmla="*/ 1515247 h 1583140"/>
              <a:gd name="connsiteX121" fmla="*/ 0 w 9662615"/>
              <a:gd name="connsiteY121" fmla="*/ 1514932 h 1583140"/>
              <a:gd name="connsiteX122" fmla="*/ 0 w 9662615"/>
              <a:gd name="connsiteY122"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577675 w 9662615"/>
              <a:gd name="connsiteY20" fmla="*/ 1370461 h 1583140"/>
              <a:gd name="connsiteX21" fmla="*/ 7466069 w 9662615"/>
              <a:gd name="connsiteY21" fmla="*/ 1377654 h 1583140"/>
              <a:gd name="connsiteX22" fmla="*/ 7435155 w 9662615"/>
              <a:gd name="connsiteY22" fmla="*/ 1397159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5995105 w 9662615"/>
              <a:gd name="connsiteY36" fmla="*/ 1435236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082104 w 9662615"/>
              <a:gd name="connsiteY49" fmla="*/ 1547781 h 1583140"/>
              <a:gd name="connsiteX50" fmla="*/ 5059484 w 9662615"/>
              <a:gd name="connsiteY50" fmla="*/ 1546802 h 1583140"/>
              <a:gd name="connsiteX51" fmla="*/ 5050958 w 9662615"/>
              <a:gd name="connsiteY51" fmla="*/ 1545776 h 1583140"/>
              <a:gd name="connsiteX52" fmla="*/ 5038524 w 9662615"/>
              <a:gd name="connsiteY52" fmla="*/ 1545675 h 1583140"/>
              <a:gd name="connsiteX53" fmla="*/ 5038223 w 9662615"/>
              <a:gd name="connsiteY53" fmla="*/ 1545881 h 1583140"/>
              <a:gd name="connsiteX54" fmla="*/ 5026564 w 9662615"/>
              <a:gd name="connsiteY54" fmla="*/ 1545376 h 1583140"/>
              <a:gd name="connsiteX55" fmla="*/ 4969433 w 9662615"/>
              <a:gd name="connsiteY55" fmla="*/ 1540263 h 1583140"/>
              <a:gd name="connsiteX56" fmla="*/ 4894799 w 9662615"/>
              <a:gd name="connsiteY56" fmla="*/ 1559476 h 1583140"/>
              <a:gd name="connsiteX57" fmla="*/ 4863775 w 9662615"/>
              <a:gd name="connsiteY57" fmla="*/ 1562633 h 1583140"/>
              <a:gd name="connsiteX58" fmla="*/ 4847242 w 9662615"/>
              <a:gd name="connsiteY58" fmla="*/ 1565435 h 1583140"/>
              <a:gd name="connsiteX59" fmla="*/ 4846237 w 9662615"/>
              <a:gd name="connsiteY59" fmla="*/ 1566331 h 1583140"/>
              <a:gd name="connsiteX60" fmla="*/ 4791466 w 9662615"/>
              <a:gd name="connsiteY60" fmla="*/ 1561324 h 1583140"/>
              <a:gd name="connsiteX61" fmla="*/ 4784247 w 9662615"/>
              <a:gd name="connsiteY61" fmla="*/ 1562342 h 1583140"/>
              <a:gd name="connsiteX62" fmla="*/ 4748477 w 9662615"/>
              <a:gd name="connsiteY62" fmla="*/ 1556925 h 1583140"/>
              <a:gd name="connsiteX63" fmla="*/ 4730033 w 9662615"/>
              <a:gd name="connsiteY63" fmla="*/ 1555274 h 1583140"/>
              <a:gd name="connsiteX64" fmla="*/ 4724747 w 9662615"/>
              <a:gd name="connsiteY64" fmla="*/ 1552439 h 1583140"/>
              <a:gd name="connsiteX65" fmla="*/ 4697562 w 9662615"/>
              <a:gd name="connsiteY65" fmla="*/ 1551206 h 1583140"/>
              <a:gd name="connsiteX66" fmla="*/ 4694469 w 9662615"/>
              <a:gd name="connsiteY66" fmla="*/ 1551958 h 1583140"/>
              <a:gd name="connsiteX67" fmla="*/ 4671940 w 9662615"/>
              <a:gd name="connsiteY67" fmla="*/ 1547617 h 1583140"/>
              <a:gd name="connsiteX68" fmla="*/ 4589320 w 9662615"/>
              <a:gd name="connsiteY68" fmla="*/ 1534660 h 1583140"/>
              <a:gd name="connsiteX69" fmla="*/ 4422155 w 9662615"/>
              <a:gd name="connsiteY69" fmla="*/ 1542059 h 1583140"/>
              <a:gd name="connsiteX70" fmla="*/ 4221826 w 9662615"/>
              <a:gd name="connsiteY70" fmla="*/ 1508923 h 1583140"/>
              <a:gd name="connsiteX71" fmla="*/ 4096601 w 9662615"/>
              <a:gd name="connsiteY71" fmla="*/ 1510961 h 1583140"/>
              <a:gd name="connsiteX72" fmla="*/ 3970635 w 9662615"/>
              <a:gd name="connsiteY72" fmla="*/ 1544815 h 1583140"/>
              <a:gd name="connsiteX73" fmla="*/ 3743791 w 9662615"/>
              <a:gd name="connsiteY73" fmla="*/ 1516637 h 1583140"/>
              <a:gd name="connsiteX74" fmla="*/ 3664453 w 9662615"/>
              <a:gd name="connsiteY74" fmla="*/ 1521660 h 1583140"/>
              <a:gd name="connsiteX75" fmla="*/ 3594070 w 9662615"/>
              <a:gd name="connsiteY75" fmla="*/ 1509422 h 1583140"/>
              <a:gd name="connsiteX76" fmla="*/ 3565233 w 9662615"/>
              <a:gd name="connsiteY76" fmla="*/ 1515122 h 1583140"/>
              <a:gd name="connsiteX77" fmla="*/ 3560267 w 9662615"/>
              <a:gd name="connsiteY77" fmla="*/ 1516288 h 1583140"/>
              <a:gd name="connsiteX78" fmla="*/ 3540258 w 9662615"/>
              <a:gd name="connsiteY78" fmla="*/ 1516976 h 1583140"/>
              <a:gd name="connsiteX79" fmla="*/ 3534780 w 9662615"/>
              <a:gd name="connsiteY79" fmla="*/ 1522141 h 1583140"/>
              <a:gd name="connsiteX80" fmla="*/ 3504783 w 9662615"/>
              <a:gd name="connsiteY80" fmla="*/ 1526739 h 1583140"/>
              <a:gd name="connsiteX81" fmla="*/ 3467911 w 9662615"/>
              <a:gd name="connsiteY81" fmla="*/ 1526618 h 1583140"/>
              <a:gd name="connsiteX82" fmla="*/ 3292707 w 9662615"/>
              <a:gd name="connsiteY82" fmla="*/ 1520490 h 1583140"/>
              <a:gd name="connsiteX83" fmla="*/ 3187872 w 9662615"/>
              <a:gd name="connsiteY83" fmla="*/ 1519991 h 1583140"/>
              <a:gd name="connsiteX84" fmla="*/ 3148026 w 9662615"/>
              <a:gd name="connsiteY84" fmla="*/ 1524777 h 1583140"/>
              <a:gd name="connsiteX85" fmla="*/ 3092394 w 9662615"/>
              <a:gd name="connsiteY85" fmla="*/ 1528115 h 1583140"/>
              <a:gd name="connsiteX86" fmla="*/ 2994200 w 9662615"/>
              <a:gd name="connsiteY86" fmla="*/ 1537857 h 1583140"/>
              <a:gd name="connsiteX87" fmla="*/ 2862301 w 9662615"/>
              <a:gd name="connsiteY87" fmla="*/ 1544250 h 1583140"/>
              <a:gd name="connsiteX88" fmla="*/ 2766335 w 9662615"/>
              <a:gd name="connsiteY88" fmla="*/ 1527662 h 1583140"/>
              <a:gd name="connsiteX89" fmla="*/ 2757836 w 9662615"/>
              <a:gd name="connsiteY89" fmla="*/ 1531371 h 1583140"/>
              <a:gd name="connsiteX90" fmla="*/ 2691555 w 9662615"/>
              <a:gd name="connsiteY90" fmla="*/ 1530283 h 1583140"/>
              <a:gd name="connsiteX91" fmla="*/ 2459871 w 9662615"/>
              <a:gd name="connsiteY91" fmla="*/ 1500859 h 1583140"/>
              <a:gd name="connsiteX92" fmla="*/ 2330328 w 9662615"/>
              <a:gd name="connsiteY92" fmla="*/ 1499441 h 1583140"/>
              <a:gd name="connsiteX93" fmla="*/ 2284269 w 9662615"/>
              <a:gd name="connsiteY93" fmla="*/ 1503068 h 1583140"/>
              <a:gd name="connsiteX94" fmla="*/ 2207104 w 9662615"/>
              <a:gd name="connsiteY94" fmla="*/ 1508888 h 1583140"/>
              <a:gd name="connsiteX95" fmla="*/ 2149226 w 9662615"/>
              <a:gd name="connsiteY95" fmla="*/ 1523409 h 1583140"/>
              <a:gd name="connsiteX96" fmla="*/ 2084783 w 9662615"/>
              <a:gd name="connsiteY96" fmla="*/ 1524245 h 1583140"/>
              <a:gd name="connsiteX97" fmla="*/ 2070075 w 9662615"/>
              <a:gd name="connsiteY97" fmla="*/ 1511285 h 1583140"/>
              <a:gd name="connsiteX98" fmla="*/ 2001057 w 9662615"/>
              <a:gd name="connsiteY98" fmla="*/ 1516449 h 1583140"/>
              <a:gd name="connsiteX99" fmla="*/ 1896330 w 9662615"/>
              <a:gd name="connsiteY99" fmla="*/ 1525725 h 1583140"/>
              <a:gd name="connsiteX100" fmla="*/ 1835994 w 9662615"/>
              <a:gd name="connsiteY100" fmla="*/ 1527678 h 1583140"/>
              <a:gd name="connsiteX101" fmla="*/ 1671119 w 9662615"/>
              <a:gd name="connsiteY101" fmla="*/ 1536701 h 1583140"/>
              <a:gd name="connsiteX102" fmla="*/ 1505921 w 9662615"/>
              <a:gd name="connsiteY102" fmla="*/ 1548552 h 1583140"/>
              <a:gd name="connsiteX103" fmla="*/ 1407755 w 9662615"/>
              <a:gd name="connsiteY103" fmla="*/ 1571444 h 1583140"/>
              <a:gd name="connsiteX104" fmla="*/ 1271994 w 9662615"/>
              <a:gd name="connsiteY104" fmla="*/ 1579471 h 1583140"/>
              <a:gd name="connsiteX105" fmla="*/ 1249226 w 9662615"/>
              <a:gd name="connsiteY105" fmla="*/ 1583140 h 1583140"/>
              <a:gd name="connsiteX106" fmla="*/ 1217719 w 9662615"/>
              <a:gd name="connsiteY106" fmla="*/ 1580863 h 1583140"/>
              <a:gd name="connsiteX107" fmla="*/ 1091432 w 9662615"/>
              <a:gd name="connsiteY107" fmla="*/ 1571003 h 1583140"/>
              <a:gd name="connsiteX108" fmla="*/ 992039 w 9662615"/>
              <a:gd name="connsiteY108" fmla="*/ 1556662 h 1583140"/>
              <a:gd name="connsiteX109" fmla="*/ 868264 w 9662615"/>
              <a:gd name="connsiteY109" fmla="*/ 1566392 h 1583140"/>
              <a:gd name="connsiteX110" fmla="*/ 792765 w 9662615"/>
              <a:gd name="connsiteY110" fmla="*/ 1563102 h 1583140"/>
              <a:gd name="connsiteX111" fmla="*/ 669055 w 9662615"/>
              <a:gd name="connsiteY111" fmla="*/ 1543638 h 1583140"/>
              <a:gd name="connsiteX112" fmla="*/ 506152 w 9662615"/>
              <a:gd name="connsiteY112" fmla="*/ 1549124 h 1583140"/>
              <a:gd name="connsiteX113" fmla="*/ 472797 w 9662615"/>
              <a:gd name="connsiteY113" fmla="*/ 1568904 h 1583140"/>
              <a:gd name="connsiteX114" fmla="*/ 427864 w 9662615"/>
              <a:gd name="connsiteY114" fmla="*/ 1580848 h 1583140"/>
              <a:gd name="connsiteX115" fmla="*/ 408381 w 9662615"/>
              <a:gd name="connsiteY115" fmla="*/ 1552940 h 1583140"/>
              <a:gd name="connsiteX116" fmla="*/ 267163 w 9662615"/>
              <a:gd name="connsiteY116" fmla="*/ 1531913 h 1583140"/>
              <a:gd name="connsiteX117" fmla="*/ 196644 w 9662615"/>
              <a:gd name="connsiteY117" fmla="*/ 1524565 h 1583140"/>
              <a:gd name="connsiteX118" fmla="*/ 86819 w 9662615"/>
              <a:gd name="connsiteY118" fmla="*/ 1519517 h 1583140"/>
              <a:gd name="connsiteX119" fmla="*/ 53369 w 9662615"/>
              <a:gd name="connsiteY119" fmla="*/ 1516853 h 1583140"/>
              <a:gd name="connsiteX120" fmla="*/ 2359 w 9662615"/>
              <a:gd name="connsiteY120" fmla="*/ 1515247 h 1583140"/>
              <a:gd name="connsiteX121" fmla="*/ 0 w 9662615"/>
              <a:gd name="connsiteY121" fmla="*/ 1514932 h 1583140"/>
              <a:gd name="connsiteX122" fmla="*/ 0 w 9662615"/>
              <a:gd name="connsiteY122"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577675 w 9662615"/>
              <a:gd name="connsiteY20" fmla="*/ 1370461 h 1583140"/>
              <a:gd name="connsiteX21" fmla="*/ 7466069 w 9662615"/>
              <a:gd name="connsiteY21" fmla="*/ 1377654 h 1583140"/>
              <a:gd name="connsiteX22" fmla="*/ 7435155 w 9662615"/>
              <a:gd name="connsiteY22" fmla="*/ 1397159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082104 w 9662615"/>
              <a:gd name="connsiteY49" fmla="*/ 1547781 h 1583140"/>
              <a:gd name="connsiteX50" fmla="*/ 5059484 w 9662615"/>
              <a:gd name="connsiteY50" fmla="*/ 1546802 h 1583140"/>
              <a:gd name="connsiteX51" fmla="*/ 5050958 w 9662615"/>
              <a:gd name="connsiteY51" fmla="*/ 1545776 h 1583140"/>
              <a:gd name="connsiteX52" fmla="*/ 5038524 w 9662615"/>
              <a:gd name="connsiteY52" fmla="*/ 1545675 h 1583140"/>
              <a:gd name="connsiteX53" fmla="*/ 5038223 w 9662615"/>
              <a:gd name="connsiteY53" fmla="*/ 1545881 h 1583140"/>
              <a:gd name="connsiteX54" fmla="*/ 5026564 w 9662615"/>
              <a:gd name="connsiteY54" fmla="*/ 1545376 h 1583140"/>
              <a:gd name="connsiteX55" fmla="*/ 4969433 w 9662615"/>
              <a:gd name="connsiteY55" fmla="*/ 1540263 h 1583140"/>
              <a:gd name="connsiteX56" fmla="*/ 4894799 w 9662615"/>
              <a:gd name="connsiteY56" fmla="*/ 1559476 h 1583140"/>
              <a:gd name="connsiteX57" fmla="*/ 4863775 w 9662615"/>
              <a:gd name="connsiteY57" fmla="*/ 1562633 h 1583140"/>
              <a:gd name="connsiteX58" fmla="*/ 4847242 w 9662615"/>
              <a:gd name="connsiteY58" fmla="*/ 1565435 h 1583140"/>
              <a:gd name="connsiteX59" fmla="*/ 4846237 w 9662615"/>
              <a:gd name="connsiteY59" fmla="*/ 1566331 h 1583140"/>
              <a:gd name="connsiteX60" fmla="*/ 4791466 w 9662615"/>
              <a:gd name="connsiteY60" fmla="*/ 1561324 h 1583140"/>
              <a:gd name="connsiteX61" fmla="*/ 4784247 w 9662615"/>
              <a:gd name="connsiteY61" fmla="*/ 1562342 h 1583140"/>
              <a:gd name="connsiteX62" fmla="*/ 4748477 w 9662615"/>
              <a:gd name="connsiteY62" fmla="*/ 1556925 h 1583140"/>
              <a:gd name="connsiteX63" fmla="*/ 4730033 w 9662615"/>
              <a:gd name="connsiteY63" fmla="*/ 1555274 h 1583140"/>
              <a:gd name="connsiteX64" fmla="*/ 4724747 w 9662615"/>
              <a:gd name="connsiteY64" fmla="*/ 1552439 h 1583140"/>
              <a:gd name="connsiteX65" fmla="*/ 4697562 w 9662615"/>
              <a:gd name="connsiteY65" fmla="*/ 1551206 h 1583140"/>
              <a:gd name="connsiteX66" fmla="*/ 4694469 w 9662615"/>
              <a:gd name="connsiteY66" fmla="*/ 1551958 h 1583140"/>
              <a:gd name="connsiteX67" fmla="*/ 4671940 w 9662615"/>
              <a:gd name="connsiteY67" fmla="*/ 1547617 h 1583140"/>
              <a:gd name="connsiteX68" fmla="*/ 4589320 w 9662615"/>
              <a:gd name="connsiteY68" fmla="*/ 1534660 h 1583140"/>
              <a:gd name="connsiteX69" fmla="*/ 4422155 w 9662615"/>
              <a:gd name="connsiteY69" fmla="*/ 1542059 h 1583140"/>
              <a:gd name="connsiteX70" fmla="*/ 4221826 w 9662615"/>
              <a:gd name="connsiteY70" fmla="*/ 1508923 h 1583140"/>
              <a:gd name="connsiteX71" fmla="*/ 4096601 w 9662615"/>
              <a:gd name="connsiteY71" fmla="*/ 1510961 h 1583140"/>
              <a:gd name="connsiteX72" fmla="*/ 3970635 w 9662615"/>
              <a:gd name="connsiteY72" fmla="*/ 1544815 h 1583140"/>
              <a:gd name="connsiteX73" fmla="*/ 3743791 w 9662615"/>
              <a:gd name="connsiteY73" fmla="*/ 1516637 h 1583140"/>
              <a:gd name="connsiteX74" fmla="*/ 3664453 w 9662615"/>
              <a:gd name="connsiteY74" fmla="*/ 1521660 h 1583140"/>
              <a:gd name="connsiteX75" fmla="*/ 3594070 w 9662615"/>
              <a:gd name="connsiteY75" fmla="*/ 1509422 h 1583140"/>
              <a:gd name="connsiteX76" fmla="*/ 3565233 w 9662615"/>
              <a:gd name="connsiteY76" fmla="*/ 1515122 h 1583140"/>
              <a:gd name="connsiteX77" fmla="*/ 3560267 w 9662615"/>
              <a:gd name="connsiteY77" fmla="*/ 1516288 h 1583140"/>
              <a:gd name="connsiteX78" fmla="*/ 3540258 w 9662615"/>
              <a:gd name="connsiteY78" fmla="*/ 1516976 h 1583140"/>
              <a:gd name="connsiteX79" fmla="*/ 3534780 w 9662615"/>
              <a:gd name="connsiteY79" fmla="*/ 1522141 h 1583140"/>
              <a:gd name="connsiteX80" fmla="*/ 3504783 w 9662615"/>
              <a:gd name="connsiteY80" fmla="*/ 1526739 h 1583140"/>
              <a:gd name="connsiteX81" fmla="*/ 3467911 w 9662615"/>
              <a:gd name="connsiteY81" fmla="*/ 1526618 h 1583140"/>
              <a:gd name="connsiteX82" fmla="*/ 3292707 w 9662615"/>
              <a:gd name="connsiteY82" fmla="*/ 1520490 h 1583140"/>
              <a:gd name="connsiteX83" fmla="*/ 3187872 w 9662615"/>
              <a:gd name="connsiteY83" fmla="*/ 1519991 h 1583140"/>
              <a:gd name="connsiteX84" fmla="*/ 3148026 w 9662615"/>
              <a:gd name="connsiteY84" fmla="*/ 1524777 h 1583140"/>
              <a:gd name="connsiteX85" fmla="*/ 3092394 w 9662615"/>
              <a:gd name="connsiteY85" fmla="*/ 1528115 h 1583140"/>
              <a:gd name="connsiteX86" fmla="*/ 2994200 w 9662615"/>
              <a:gd name="connsiteY86" fmla="*/ 1537857 h 1583140"/>
              <a:gd name="connsiteX87" fmla="*/ 2862301 w 9662615"/>
              <a:gd name="connsiteY87" fmla="*/ 1544250 h 1583140"/>
              <a:gd name="connsiteX88" fmla="*/ 2766335 w 9662615"/>
              <a:gd name="connsiteY88" fmla="*/ 1527662 h 1583140"/>
              <a:gd name="connsiteX89" fmla="*/ 2757836 w 9662615"/>
              <a:gd name="connsiteY89" fmla="*/ 1531371 h 1583140"/>
              <a:gd name="connsiteX90" fmla="*/ 2691555 w 9662615"/>
              <a:gd name="connsiteY90" fmla="*/ 1530283 h 1583140"/>
              <a:gd name="connsiteX91" fmla="*/ 2459871 w 9662615"/>
              <a:gd name="connsiteY91" fmla="*/ 1500859 h 1583140"/>
              <a:gd name="connsiteX92" fmla="*/ 2330328 w 9662615"/>
              <a:gd name="connsiteY92" fmla="*/ 1499441 h 1583140"/>
              <a:gd name="connsiteX93" fmla="*/ 2284269 w 9662615"/>
              <a:gd name="connsiteY93" fmla="*/ 1503068 h 1583140"/>
              <a:gd name="connsiteX94" fmla="*/ 2207104 w 9662615"/>
              <a:gd name="connsiteY94" fmla="*/ 1508888 h 1583140"/>
              <a:gd name="connsiteX95" fmla="*/ 2149226 w 9662615"/>
              <a:gd name="connsiteY95" fmla="*/ 1523409 h 1583140"/>
              <a:gd name="connsiteX96" fmla="*/ 2084783 w 9662615"/>
              <a:gd name="connsiteY96" fmla="*/ 1524245 h 1583140"/>
              <a:gd name="connsiteX97" fmla="*/ 2070075 w 9662615"/>
              <a:gd name="connsiteY97" fmla="*/ 1511285 h 1583140"/>
              <a:gd name="connsiteX98" fmla="*/ 2001057 w 9662615"/>
              <a:gd name="connsiteY98" fmla="*/ 1516449 h 1583140"/>
              <a:gd name="connsiteX99" fmla="*/ 1896330 w 9662615"/>
              <a:gd name="connsiteY99" fmla="*/ 1525725 h 1583140"/>
              <a:gd name="connsiteX100" fmla="*/ 1835994 w 9662615"/>
              <a:gd name="connsiteY100" fmla="*/ 1527678 h 1583140"/>
              <a:gd name="connsiteX101" fmla="*/ 1671119 w 9662615"/>
              <a:gd name="connsiteY101" fmla="*/ 1536701 h 1583140"/>
              <a:gd name="connsiteX102" fmla="*/ 1505921 w 9662615"/>
              <a:gd name="connsiteY102" fmla="*/ 1548552 h 1583140"/>
              <a:gd name="connsiteX103" fmla="*/ 1407755 w 9662615"/>
              <a:gd name="connsiteY103" fmla="*/ 1571444 h 1583140"/>
              <a:gd name="connsiteX104" fmla="*/ 1271994 w 9662615"/>
              <a:gd name="connsiteY104" fmla="*/ 1579471 h 1583140"/>
              <a:gd name="connsiteX105" fmla="*/ 1249226 w 9662615"/>
              <a:gd name="connsiteY105" fmla="*/ 1583140 h 1583140"/>
              <a:gd name="connsiteX106" fmla="*/ 1217719 w 9662615"/>
              <a:gd name="connsiteY106" fmla="*/ 1580863 h 1583140"/>
              <a:gd name="connsiteX107" fmla="*/ 1091432 w 9662615"/>
              <a:gd name="connsiteY107" fmla="*/ 1571003 h 1583140"/>
              <a:gd name="connsiteX108" fmla="*/ 992039 w 9662615"/>
              <a:gd name="connsiteY108" fmla="*/ 1556662 h 1583140"/>
              <a:gd name="connsiteX109" fmla="*/ 868264 w 9662615"/>
              <a:gd name="connsiteY109" fmla="*/ 1566392 h 1583140"/>
              <a:gd name="connsiteX110" fmla="*/ 792765 w 9662615"/>
              <a:gd name="connsiteY110" fmla="*/ 1563102 h 1583140"/>
              <a:gd name="connsiteX111" fmla="*/ 669055 w 9662615"/>
              <a:gd name="connsiteY111" fmla="*/ 1543638 h 1583140"/>
              <a:gd name="connsiteX112" fmla="*/ 506152 w 9662615"/>
              <a:gd name="connsiteY112" fmla="*/ 1549124 h 1583140"/>
              <a:gd name="connsiteX113" fmla="*/ 472797 w 9662615"/>
              <a:gd name="connsiteY113" fmla="*/ 1568904 h 1583140"/>
              <a:gd name="connsiteX114" fmla="*/ 427864 w 9662615"/>
              <a:gd name="connsiteY114" fmla="*/ 1580848 h 1583140"/>
              <a:gd name="connsiteX115" fmla="*/ 408381 w 9662615"/>
              <a:gd name="connsiteY115" fmla="*/ 1552940 h 1583140"/>
              <a:gd name="connsiteX116" fmla="*/ 267163 w 9662615"/>
              <a:gd name="connsiteY116" fmla="*/ 1531913 h 1583140"/>
              <a:gd name="connsiteX117" fmla="*/ 196644 w 9662615"/>
              <a:gd name="connsiteY117" fmla="*/ 1524565 h 1583140"/>
              <a:gd name="connsiteX118" fmla="*/ 86819 w 9662615"/>
              <a:gd name="connsiteY118" fmla="*/ 1519517 h 1583140"/>
              <a:gd name="connsiteX119" fmla="*/ 53369 w 9662615"/>
              <a:gd name="connsiteY119" fmla="*/ 1516853 h 1583140"/>
              <a:gd name="connsiteX120" fmla="*/ 2359 w 9662615"/>
              <a:gd name="connsiteY120" fmla="*/ 1515247 h 1583140"/>
              <a:gd name="connsiteX121" fmla="*/ 0 w 9662615"/>
              <a:gd name="connsiteY121" fmla="*/ 1514932 h 1583140"/>
              <a:gd name="connsiteX122" fmla="*/ 0 w 9662615"/>
              <a:gd name="connsiteY122"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577675 w 9662615"/>
              <a:gd name="connsiteY20" fmla="*/ 1370461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082104 w 9662615"/>
              <a:gd name="connsiteY49" fmla="*/ 1547781 h 1583140"/>
              <a:gd name="connsiteX50" fmla="*/ 5059484 w 9662615"/>
              <a:gd name="connsiteY50" fmla="*/ 1546802 h 1583140"/>
              <a:gd name="connsiteX51" fmla="*/ 5050958 w 9662615"/>
              <a:gd name="connsiteY51" fmla="*/ 1545776 h 1583140"/>
              <a:gd name="connsiteX52" fmla="*/ 5038524 w 9662615"/>
              <a:gd name="connsiteY52" fmla="*/ 1545675 h 1583140"/>
              <a:gd name="connsiteX53" fmla="*/ 5038223 w 9662615"/>
              <a:gd name="connsiteY53" fmla="*/ 1545881 h 1583140"/>
              <a:gd name="connsiteX54" fmla="*/ 5026564 w 9662615"/>
              <a:gd name="connsiteY54" fmla="*/ 1545376 h 1583140"/>
              <a:gd name="connsiteX55" fmla="*/ 4969433 w 9662615"/>
              <a:gd name="connsiteY55" fmla="*/ 1540263 h 1583140"/>
              <a:gd name="connsiteX56" fmla="*/ 4894799 w 9662615"/>
              <a:gd name="connsiteY56" fmla="*/ 1559476 h 1583140"/>
              <a:gd name="connsiteX57" fmla="*/ 4863775 w 9662615"/>
              <a:gd name="connsiteY57" fmla="*/ 1562633 h 1583140"/>
              <a:gd name="connsiteX58" fmla="*/ 4847242 w 9662615"/>
              <a:gd name="connsiteY58" fmla="*/ 1565435 h 1583140"/>
              <a:gd name="connsiteX59" fmla="*/ 4846237 w 9662615"/>
              <a:gd name="connsiteY59" fmla="*/ 1566331 h 1583140"/>
              <a:gd name="connsiteX60" fmla="*/ 4791466 w 9662615"/>
              <a:gd name="connsiteY60" fmla="*/ 1561324 h 1583140"/>
              <a:gd name="connsiteX61" fmla="*/ 4784247 w 9662615"/>
              <a:gd name="connsiteY61" fmla="*/ 1562342 h 1583140"/>
              <a:gd name="connsiteX62" fmla="*/ 4748477 w 9662615"/>
              <a:gd name="connsiteY62" fmla="*/ 1556925 h 1583140"/>
              <a:gd name="connsiteX63" fmla="*/ 4730033 w 9662615"/>
              <a:gd name="connsiteY63" fmla="*/ 1555274 h 1583140"/>
              <a:gd name="connsiteX64" fmla="*/ 4724747 w 9662615"/>
              <a:gd name="connsiteY64" fmla="*/ 1552439 h 1583140"/>
              <a:gd name="connsiteX65" fmla="*/ 4697562 w 9662615"/>
              <a:gd name="connsiteY65" fmla="*/ 1551206 h 1583140"/>
              <a:gd name="connsiteX66" fmla="*/ 4694469 w 9662615"/>
              <a:gd name="connsiteY66" fmla="*/ 1551958 h 1583140"/>
              <a:gd name="connsiteX67" fmla="*/ 4671940 w 9662615"/>
              <a:gd name="connsiteY67" fmla="*/ 1547617 h 1583140"/>
              <a:gd name="connsiteX68" fmla="*/ 4589320 w 9662615"/>
              <a:gd name="connsiteY68" fmla="*/ 1534660 h 1583140"/>
              <a:gd name="connsiteX69" fmla="*/ 4422155 w 9662615"/>
              <a:gd name="connsiteY69" fmla="*/ 1542059 h 1583140"/>
              <a:gd name="connsiteX70" fmla="*/ 4221826 w 9662615"/>
              <a:gd name="connsiteY70" fmla="*/ 1508923 h 1583140"/>
              <a:gd name="connsiteX71" fmla="*/ 4096601 w 9662615"/>
              <a:gd name="connsiteY71" fmla="*/ 1510961 h 1583140"/>
              <a:gd name="connsiteX72" fmla="*/ 3970635 w 9662615"/>
              <a:gd name="connsiteY72" fmla="*/ 1544815 h 1583140"/>
              <a:gd name="connsiteX73" fmla="*/ 3743791 w 9662615"/>
              <a:gd name="connsiteY73" fmla="*/ 1516637 h 1583140"/>
              <a:gd name="connsiteX74" fmla="*/ 3664453 w 9662615"/>
              <a:gd name="connsiteY74" fmla="*/ 1521660 h 1583140"/>
              <a:gd name="connsiteX75" fmla="*/ 3594070 w 9662615"/>
              <a:gd name="connsiteY75" fmla="*/ 1509422 h 1583140"/>
              <a:gd name="connsiteX76" fmla="*/ 3565233 w 9662615"/>
              <a:gd name="connsiteY76" fmla="*/ 1515122 h 1583140"/>
              <a:gd name="connsiteX77" fmla="*/ 3560267 w 9662615"/>
              <a:gd name="connsiteY77" fmla="*/ 1516288 h 1583140"/>
              <a:gd name="connsiteX78" fmla="*/ 3540258 w 9662615"/>
              <a:gd name="connsiteY78" fmla="*/ 1516976 h 1583140"/>
              <a:gd name="connsiteX79" fmla="*/ 3534780 w 9662615"/>
              <a:gd name="connsiteY79" fmla="*/ 1522141 h 1583140"/>
              <a:gd name="connsiteX80" fmla="*/ 3504783 w 9662615"/>
              <a:gd name="connsiteY80" fmla="*/ 1526739 h 1583140"/>
              <a:gd name="connsiteX81" fmla="*/ 3467911 w 9662615"/>
              <a:gd name="connsiteY81" fmla="*/ 1526618 h 1583140"/>
              <a:gd name="connsiteX82" fmla="*/ 3292707 w 9662615"/>
              <a:gd name="connsiteY82" fmla="*/ 1520490 h 1583140"/>
              <a:gd name="connsiteX83" fmla="*/ 3187872 w 9662615"/>
              <a:gd name="connsiteY83" fmla="*/ 1519991 h 1583140"/>
              <a:gd name="connsiteX84" fmla="*/ 3148026 w 9662615"/>
              <a:gd name="connsiteY84" fmla="*/ 1524777 h 1583140"/>
              <a:gd name="connsiteX85" fmla="*/ 3092394 w 9662615"/>
              <a:gd name="connsiteY85" fmla="*/ 1528115 h 1583140"/>
              <a:gd name="connsiteX86" fmla="*/ 2994200 w 9662615"/>
              <a:gd name="connsiteY86" fmla="*/ 1537857 h 1583140"/>
              <a:gd name="connsiteX87" fmla="*/ 2862301 w 9662615"/>
              <a:gd name="connsiteY87" fmla="*/ 1544250 h 1583140"/>
              <a:gd name="connsiteX88" fmla="*/ 2766335 w 9662615"/>
              <a:gd name="connsiteY88" fmla="*/ 1527662 h 1583140"/>
              <a:gd name="connsiteX89" fmla="*/ 2757836 w 9662615"/>
              <a:gd name="connsiteY89" fmla="*/ 1531371 h 1583140"/>
              <a:gd name="connsiteX90" fmla="*/ 2691555 w 9662615"/>
              <a:gd name="connsiteY90" fmla="*/ 1530283 h 1583140"/>
              <a:gd name="connsiteX91" fmla="*/ 2459871 w 9662615"/>
              <a:gd name="connsiteY91" fmla="*/ 1500859 h 1583140"/>
              <a:gd name="connsiteX92" fmla="*/ 2330328 w 9662615"/>
              <a:gd name="connsiteY92" fmla="*/ 1499441 h 1583140"/>
              <a:gd name="connsiteX93" fmla="*/ 2284269 w 9662615"/>
              <a:gd name="connsiteY93" fmla="*/ 1503068 h 1583140"/>
              <a:gd name="connsiteX94" fmla="*/ 2207104 w 9662615"/>
              <a:gd name="connsiteY94" fmla="*/ 1508888 h 1583140"/>
              <a:gd name="connsiteX95" fmla="*/ 2149226 w 9662615"/>
              <a:gd name="connsiteY95" fmla="*/ 1523409 h 1583140"/>
              <a:gd name="connsiteX96" fmla="*/ 2084783 w 9662615"/>
              <a:gd name="connsiteY96" fmla="*/ 1524245 h 1583140"/>
              <a:gd name="connsiteX97" fmla="*/ 2070075 w 9662615"/>
              <a:gd name="connsiteY97" fmla="*/ 1511285 h 1583140"/>
              <a:gd name="connsiteX98" fmla="*/ 2001057 w 9662615"/>
              <a:gd name="connsiteY98" fmla="*/ 1516449 h 1583140"/>
              <a:gd name="connsiteX99" fmla="*/ 1896330 w 9662615"/>
              <a:gd name="connsiteY99" fmla="*/ 1525725 h 1583140"/>
              <a:gd name="connsiteX100" fmla="*/ 1835994 w 9662615"/>
              <a:gd name="connsiteY100" fmla="*/ 1527678 h 1583140"/>
              <a:gd name="connsiteX101" fmla="*/ 1671119 w 9662615"/>
              <a:gd name="connsiteY101" fmla="*/ 1536701 h 1583140"/>
              <a:gd name="connsiteX102" fmla="*/ 1505921 w 9662615"/>
              <a:gd name="connsiteY102" fmla="*/ 1548552 h 1583140"/>
              <a:gd name="connsiteX103" fmla="*/ 1407755 w 9662615"/>
              <a:gd name="connsiteY103" fmla="*/ 1571444 h 1583140"/>
              <a:gd name="connsiteX104" fmla="*/ 1271994 w 9662615"/>
              <a:gd name="connsiteY104" fmla="*/ 1579471 h 1583140"/>
              <a:gd name="connsiteX105" fmla="*/ 1249226 w 9662615"/>
              <a:gd name="connsiteY105" fmla="*/ 1583140 h 1583140"/>
              <a:gd name="connsiteX106" fmla="*/ 1217719 w 9662615"/>
              <a:gd name="connsiteY106" fmla="*/ 1580863 h 1583140"/>
              <a:gd name="connsiteX107" fmla="*/ 1091432 w 9662615"/>
              <a:gd name="connsiteY107" fmla="*/ 1571003 h 1583140"/>
              <a:gd name="connsiteX108" fmla="*/ 992039 w 9662615"/>
              <a:gd name="connsiteY108" fmla="*/ 1556662 h 1583140"/>
              <a:gd name="connsiteX109" fmla="*/ 868264 w 9662615"/>
              <a:gd name="connsiteY109" fmla="*/ 1566392 h 1583140"/>
              <a:gd name="connsiteX110" fmla="*/ 792765 w 9662615"/>
              <a:gd name="connsiteY110" fmla="*/ 1563102 h 1583140"/>
              <a:gd name="connsiteX111" fmla="*/ 669055 w 9662615"/>
              <a:gd name="connsiteY111" fmla="*/ 1543638 h 1583140"/>
              <a:gd name="connsiteX112" fmla="*/ 506152 w 9662615"/>
              <a:gd name="connsiteY112" fmla="*/ 1549124 h 1583140"/>
              <a:gd name="connsiteX113" fmla="*/ 472797 w 9662615"/>
              <a:gd name="connsiteY113" fmla="*/ 1568904 h 1583140"/>
              <a:gd name="connsiteX114" fmla="*/ 427864 w 9662615"/>
              <a:gd name="connsiteY114" fmla="*/ 1580848 h 1583140"/>
              <a:gd name="connsiteX115" fmla="*/ 408381 w 9662615"/>
              <a:gd name="connsiteY115" fmla="*/ 1552940 h 1583140"/>
              <a:gd name="connsiteX116" fmla="*/ 267163 w 9662615"/>
              <a:gd name="connsiteY116" fmla="*/ 1531913 h 1583140"/>
              <a:gd name="connsiteX117" fmla="*/ 196644 w 9662615"/>
              <a:gd name="connsiteY117" fmla="*/ 1524565 h 1583140"/>
              <a:gd name="connsiteX118" fmla="*/ 86819 w 9662615"/>
              <a:gd name="connsiteY118" fmla="*/ 1519517 h 1583140"/>
              <a:gd name="connsiteX119" fmla="*/ 53369 w 9662615"/>
              <a:gd name="connsiteY119" fmla="*/ 1516853 h 1583140"/>
              <a:gd name="connsiteX120" fmla="*/ 2359 w 9662615"/>
              <a:gd name="connsiteY120" fmla="*/ 1515247 h 1583140"/>
              <a:gd name="connsiteX121" fmla="*/ 0 w 9662615"/>
              <a:gd name="connsiteY121" fmla="*/ 1514932 h 1583140"/>
              <a:gd name="connsiteX122" fmla="*/ 0 w 9662615"/>
              <a:gd name="connsiteY122"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082104 w 9662615"/>
              <a:gd name="connsiteY49" fmla="*/ 1547781 h 1583140"/>
              <a:gd name="connsiteX50" fmla="*/ 5059484 w 9662615"/>
              <a:gd name="connsiteY50" fmla="*/ 1546802 h 1583140"/>
              <a:gd name="connsiteX51" fmla="*/ 5050958 w 9662615"/>
              <a:gd name="connsiteY51" fmla="*/ 1545776 h 1583140"/>
              <a:gd name="connsiteX52" fmla="*/ 5038524 w 9662615"/>
              <a:gd name="connsiteY52" fmla="*/ 1545675 h 1583140"/>
              <a:gd name="connsiteX53" fmla="*/ 5038223 w 9662615"/>
              <a:gd name="connsiteY53" fmla="*/ 1545881 h 1583140"/>
              <a:gd name="connsiteX54" fmla="*/ 5026564 w 9662615"/>
              <a:gd name="connsiteY54" fmla="*/ 1545376 h 1583140"/>
              <a:gd name="connsiteX55" fmla="*/ 4969433 w 9662615"/>
              <a:gd name="connsiteY55" fmla="*/ 1540263 h 1583140"/>
              <a:gd name="connsiteX56" fmla="*/ 4894799 w 9662615"/>
              <a:gd name="connsiteY56" fmla="*/ 1559476 h 1583140"/>
              <a:gd name="connsiteX57" fmla="*/ 4863775 w 9662615"/>
              <a:gd name="connsiteY57" fmla="*/ 1562633 h 1583140"/>
              <a:gd name="connsiteX58" fmla="*/ 4847242 w 9662615"/>
              <a:gd name="connsiteY58" fmla="*/ 1565435 h 1583140"/>
              <a:gd name="connsiteX59" fmla="*/ 4846237 w 9662615"/>
              <a:gd name="connsiteY59" fmla="*/ 1566331 h 1583140"/>
              <a:gd name="connsiteX60" fmla="*/ 4791466 w 9662615"/>
              <a:gd name="connsiteY60" fmla="*/ 1561324 h 1583140"/>
              <a:gd name="connsiteX61" fmla="*/ 4784247 w 9662615"/>
              <a:gd name="connsiteY61" fmla="*/ 1562342 h 1583140"/>
              <a:gd name="connsiteX62" fmla="*/ 4748477 w 9662615"/>
              <a:gd name="connsiteY62" fmla="*/ 1556925 h 1583140"/>
              <a:gd name="connsiteX63" fmla="*/ 4730033 w 9662615"/>
              <a:gd name="connsiteY63" fmla="*/ 1555274 h 1583140"/>
              <a:gd name="connsiteX64" fmla="*/ 4724747 w 9662615"/>
              <a:gd name="connsiteY64" fmla="*/ 1552439 h 1583140"/>
              <a:gd name="connsiteX65" fmla="*/ 4697562 w 9662615"/>
              <a:gd name="connsiteY65" fmla="*/ 1551206 h 1583140"/>
              <a:gd name="connsiteX66" fmla="*/ 4694469 w 9662615"/>
              <a:gd name="connsiteY66" fmla="*/ 1551958 h 1583140"/>
              <a:gd name="connsiteX67" fmla="*/ 4671940 w 9662615"/>
              <a:gd name="connsiteY67" fmla="*/ 1547617 h 1583140"/>
              <a:gd name="connsiteX68" fmla="*/ 4589320 w 9662615"/>
              <a:gd name="connsiteY68" fmla="*/ 1534660 h 1583140"/>
              <a:gd name="connsiteX69" fmla="*/ 4422155 w 9662615"/>
              <a:gd name="connsiteY69" fmla="*/ 1542059 h 1583140"/>
              <a:gd name="connsiteX70" fmla="*/ 4221826 w 9662615"/>
              <a:gd name="connsiteY70" fmla="*/ 1508923 h 1583140"/>
              <a:gd name="connsiteX71" fmla="*/ 4096601 w 9662615"/>
              <a:gd name="connsiteY71" fmla="*/ 1510961 h 1583140"/>
              <a:gd name="connsiteX72" fmla="*/ 3970635 w 9662615"/>
              <a:gd name="connsiteY72" fmla="*/ 1544815 h 1583140"/>
              <a:gd name="connsiteX73" fmla="*/ 3743791 w 9662615"/>
              <a:gd name="connsiteY73" fmla="*/ 1516637 h 1583140"/>
              <a:gd name="connsiteX74" fmla="*/ 3664453 w 9662615"/>
              <a:gd name="connsiteY74" fmla="*/ 1521660 h 1583140"/>
              <a:gd name="connsiteX75" fmla="*/ 3594070 w 9662615"/>
              <a:gd name="connsiteY75" fmla="*/ 1509422 h 1583140"/>
              <a:gd name="connsiteX76" fmla="*/ 3565233 w 9662615"/>
              <a:gd name="connsiteY76" fmla="*/ 1515122 h 1583140"/>
              <a:gd name="connsiteX77" fmla="*/ 3560267 w 9662615"/>
              <a:gd name="connsiteY77" fmla="*/ 1516288 h 1583140"/>
              <a:gd name="connsiteX78" fmla="*/ 3540258 w 9662615"/>
              <a:gd name="connsiteY78" fmla="*/ 1516976 h 1583140"/>
              <a:gd name="connsiteX79" fmla="*/ 3534780 w 9662615"/>
              <a:gd name="connsiteY79" fmla="*/ 1522141 h 1583140"/>
              <a:gd name="connsiteX80" fmla="*/ 3504783 w 9662615"/>
              <a:gd name="connsiteY80" fmla="*/ 1526739 h 1583140"/>
              <a:gd name="connsiteX81" fmla="*/ 3467911 w 9662615"/>
              <a:gd name="connsiteY81" fmla="*/ 1526618 h 1583140"/>
              <a:gd name="connsiteX82" fmla="*/ 3292707 w 9662615"/>
              <a:gd name="connsiteY82" fmla="*/ 1520490 h 1583140"/>
              <a:gd name="connsiteX83" fmla="*/ 3187872 w 9662615"/>
              <a:gd name="connsiteY83" fmla="*/ 1519991 h 1583140"/>
              <a:gd name="connsiteX84" fmla="*/ 3148026 w 9662615"/>
              <a:gd name="connsiteY84" fmla="*/ 1524777 h 1583140"/>
              <a:gd name="connsiteX85" fmla="*/ 3092394 w 9662615"/>
              <a:gd name="connsiteY85" fmla="*/ 1528115 h 1583140"/>
              <a:gd name="connsiteX86" fmla="*/ 2994200 w 9662615"/>
              <a:gd name="connsiteY86" fmla="*/ 1537857 h 1583140"/>
              <a:gd name="connsiteX87" fmla="*/ 2862301 w 9662615"/>
              <a:gd name="connsiteY87" fmla="*/ 1544250 h 1583140"/>
              <a:gd name="connsiteX88" fmla="*/ 2766335 w 9662615"/>
              <a:gd name="connsiteY88" fmla="*/ 1527662 h 1583140"/>
              <a:gd name="connsiteX89" fmla="*/ 2757836 w 9662615"/>
              <a:gd name="connsiteY89" fmla="*/ 1531371 h 1583140"/>
              <a:gd name="connsiteX90" fmla="*/ 2691555 w 9662615"/>
              <a:gd name="connsiteY90" fmla="*/ 1530283 h 1583140"/>
              <a:gd name="connsiteX91" fmla="*/ 2459871 w 9662615"/>
              <a:gd name="connsiteY91" fmla="*/ 1500859 h 1583140"/>
              <a:gd name="connsiteX92" fmla="*/ 2330328 w 9662615"/>
              <a:gd name="connsiteY92" fmla="*/ 1499441 h 1583140"/>
              <a:gd name="connsiteX93" fmla="*/ 2284269 w 9662615"/>
              <a:gd name="connsiteY93" fmla="*/ 1503068 h 1583140"/>
              <a:gd name="connsiteX94" fmla="*/ 2207104 w 9662615"/>
              <a:gd name="connsiteY94" fmla="*/ 1508888 h 1583140"/>
              <a:gd name="connsiteX95" fmla="*/ 2149226 w 9662615"/>
              <a:gd name="connsiteY95" fmla="*/ 1523409 h 1583140"/>
              <a:gd name="connsiteX96" fmla="*/ 2084783 w 9662615"/>
              <a:gd name="connsiteY96" fmla="*/ 1524245 h 1583140"/>
              <a:gd name="connsiteX97" fmla="*/ 2070075 w 9662615"/>
              <a:gd name="connsiteY97" fmla="*/ 1511285 h 1583140"/>
              <a:gd name="connsiteX98" fmla="*/ 2001057 w 9662615"/>
              <a:gd name="connsiteY98" fmla="*/ 1516449 h 1583140"/>
              <a:gd name="connsiteX99" fmla="*/ 1896330 w 9662615"/>
              <a:gd name="connsiteY99" fmla="*/ 1525725 h 1583140"/>
              <a:gd name="connsiteX100" fmla="*/ 1835994 w 9662615"/>
              <a:gd name="connsiteY100" fmla="*/ 1527678 h 1583140"/>
              <a:gd name="connsiteX101" fmla="*/ 1671119 w 9662615"/>
              <a:gd name="connsiteY101" fmla="*/ 1536701 h 1583140"/>
              <a:gd name="connsiteX102" fmla="*/ 1505921 w 9662615"/>
              <a:gd name="connsiteY102" fmla="*/ 1548552 h 1583140"/>
              <a:gd name="connsiteX103" fmla="*/ 1407755 w 9662615"/>
              <a:gd name="connsiteY103" fmla="*/ 1571444 h 1583140"/>
              <a:gd name="connsiteX104" fmla="*/ 1271994 w 9662615"/>
              <a:gd name="connsiteY104" fmla="*/ 1579471 h 1583140"/>
              <a:gd name="connsiteX105" fmla="*/ 1249226 w 9662615"/>
              <a:gd name="connsiteY105" fmla="*/ 1583140 h 1583140"/>
              <a:gd name="connsiteX106" fmla="*/ 1217719 w 9662615"/>
              <a:gd name="connsiteY106" fmla="*/ 1580863 h 1583140"/>
              <a:gd name="connsiteX107" fmla="*/ 1091432 w 9662615"/>
              <a:gd name="connsiteY107" fmla="*/ 1571003 h 1583140"/>
              <a:gd name="connsiteX108" fmla="*/ 992039 w 9662615"/>
              <a:gd name="connsiteY108" fmla="*/ 1556662 h 1583140"/>
              <a:gd name="connsiteX109" fmla="*/ 868264 w 9662615"/>
              <a:gd name="connsiteY109" fmla="*/ 1566392 h 1583140"/>
              <a:gd name="connsiteX110" fmla="*/ 792765 w 9662615"/>
              <a:gd name="connsiteY110" fmla="*/ 1563102 h 1583140"/>
              <a:gd name="connsiteX111" fmla="*/ 669055 w 9662615"/>
              <a:gd name="connsiteY111" fmla="*/ 1543638 h 1583140"/>
              <a:gd name="connsiteX112" fmla="*/ 506152 w 9662615"/>
              <a:gd name="connsiteY112" fmla="*/ 1549124 h 1583140"/>
              <a:gd name="connsiteX113" fmla="*/ 472797 w 9662615"/>
              <a:gd name="connsiteY113" fmla="*/ 1568904 h 1583140"/>
              <a:gd name="connsiteX114" fmla="*/ 427864 w 9662615"/>
              <a:gd name="connsiteY114" fmla="*/ 1580848 h 1583140"/>
              <a:gd name="connsiteX115" fmla="*/ 408381 w 9662615"/>
              <a:gd name="connsiteY115" fmla="*/ 1552940 h 1583140"/>
              <a:gd name="connsiteX116" fmla="*/ 267163 w 9662615"/>
              <a:gd name="connsiteY116" fmla="*/ 1531913 h 1583140"/>
              <a:gd name="connsiteX117" fmla="*/ 196644 w 9662615"/>
              <a:gd name="connsiteY117" fmla="*/ 1524565 h 1583140"/>
              <a:gd name="connsiteX118" fmla="*/ 86819 w 9662615"/>
              <a:gd name="connsiteY118" fmla="*/ 1519517 h 1583140"/>
              <a:gd name="connsiteX119" fmla="*/ 53369 w 9662615"/>
              <a:gd name="connsiteY119" fmla="*/ 1516853 h 1583140"/>
              <a:gd name="connsiteX120" fmla="*/ 2359 w 9662615"/>
              <a:gd name="connsiteY120" fmla="*/ 1515247 h 1583140"/>
              <a:gd name="connsiteX121" fmla="*/ 0 w 9662615"/>
              <a:gd name="connsiteY121" fmla="*/ 1514932 h 1583140"/>
              <a:gd name="connsiteX122" fmla="*/ 0 w 9662615"/>
              <a:gd name="connsiteY122"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082104 w 9662615"/>
              <a:gd name="connsiteY49" fmla="*/ 1547781 h 1583140"/>
              <a:gd name="connsiteX50" fmla="*/ 5059484 w 9662615"/>
              <a:gd name="connsiteY50" fmla="*/ 1546802 h 1583140"/>
              <a:gd name="connsiteX51" fmla="*/ 5050958 w 9662615"/>
              <a:gd name="connsiteY51" fmla="*/ 1545776 h 1583140"/>
              <a:gd name="connsiteX52" fmla="*/ 5038524 w 9662615"/>
              <a:gd name="connsiteY52" fmla="*/ 1545675 h 1583140"/>
              <a:gd name="connsiteX53" fmla="*/ 5038223 w 9662615"/>
              <a:gd name="connsiteY53" fmla="*/ 1545881 h 1583140"/>
              <a:gd name="connsiteX54" fmla="*/ 5026564 w 9662615"/>
              <a:gd name="connsiteY54" fmla="*/ 1545376 h 1583140"/>
              <a:gd name="connsiteX55" fmla="*/ 4969433 w 9662615"/>
              <a:gd name="connsiteY55" fmla="*/ 1540263 h 1583140"/>
              <a:gd name="connsiteX56" fmla="*/ 4894799 w 9662615"/>
              <a:gd name="connsiteY56" fmla="*/ 1559476 h 1583140"/>
              <a:gd name="connsiteX57" fmla="*/ 4863775 w 9662615"/>
              <a:gd name="connsiteY57" fmla="*/ 1562633 h 1583140"/>
              <a:gd name="connsiteX58" fmla="*/ 4847242 w 9662615"/>
              <a:gd name="connsiteY58" fmla="*/ 1565435 h 1583140"/>
              <a:gd name="connsiteX59" fmla="*/ 4846237 w 9662615"/>
              <a:gd name="connsiteY59" fmla="*/ 1566331 h 1583140"/>
              <a:gd name="connsiteX60" fmla="*/ 4791466 w 9662615"/>
              <a:gd name="connsiteY60" fmla="*/ 1561324 h 1583140"/>
              <a:gd name="connsiteX61" fmla="*/ 4784247 w 9662615"/>
              <a:gd name="connsiteY61" fmla="*/ 1562342 h 1583140"/>
              <a:gd name="connsiteX62" fmla="*/ 4748477 w 9662615"/>
              <a:gd name="connsiteY62" fmla="*/ 1556925 h 1583140"/>
              <a:gd name="connsiteX63" fmla="*/ 4730033 w 9662615"/>
              <a:gd name="connsiteY63" fmla="*/ 1555274 h 1583140"/>
              <a:gd name="connsiteX64" fmla="*/ 4724747 w 9662615"/>
              <a:gd name="connsiteY64" fmla="*/ 1552439 h 1583140"/>
              <a:gd name="connsiteX65" fmla="*/ 4697562 w 9662615"/>
              <a:gd name="connsiteY65" fmla="*/ 1551206 h 1583140"/>
              <a:gd name="connsiteX66" fmla="*/ 4694469 w 9662615"/>
              <a:gd name="connsiteY66" fmla="*/ 1551958 h 1583140"/>
              <a:gd name="connsiteX67" fmla="*/ 4671940 w 9662615"/>
              <a:gd name="connsiteY67" fmla="*/ 1547617 h 1583140"/>
              <a:gd name="connsiteX68" fmla="*/ 4589320 w 9662615"/>
              <a:gd name="connsiteY68" fmla="*/ 1534660 h 1583140"/>
              <a:gd name="connsiteX69" fmla="*/ 4422155 w 9662615"/>
              <a:gd name="connsiteY69" fmla="*/ 1542059 h 1583140"/>
              <a:gd name="connsiteX70" fmla="*/ 4221826 w 9662615"/>
              <a:gd name="connsiteY70" fmla="*/ 1508923 h 1583140"/>
              <a:gd name="connsiteX71" fmla="*/ 4096601 w 9662615"/>
              <a:gd name="connsiteY71" fmla="*/ 1510961 h 1583140"/>
              <a:gd name="connsiteX72" fmla="*/ 3970635 w 9662615"/>
              <a:gd name="connsiteY72" fmla="*/ 1544815 h 1583140"/>
              <a:gd name="connsiteX73" fmla="*/ 3743791 w 9662615"/>
              <a:gd name="connsiteY73" fmla="*/ 1516637 h 1583140"/>
              <a:gd name="connsiteX74" fmla="*/ 3664453 w 9662615"/>
              <a:gd name="connsiteY74" fmla="*/ 1521660 h 1583140"/>
              <a:gd name="connsiteX75" fmla="*/ 3594070 w 9662615"/>
              <a:gd name="connsiteY75" fmla="*/ 1509422 h 1583140"/>
              <a:gd name="connsiteX76" fmla="*/ 3565233 w 9662615"/>
              <a:gd name="connsiteY76" fmla="*/ 1515122 h 1583140"/>
              <a:gd name="connsiteX77" fmla="*/ 3560267 w 9662615"/>
              <a:gd name="connsiteY77" fmla="*/ 1516288 h 1583140"/>
              <a:gd name="connsiteX78" fmla="*/ 3540258 w 9662615"/>
              <a:gd name="connsiteY78" fmla="*/ 1516976 h 1583140"/>
              <a:gd name="connsiteX79" fmla="*/ 3534780 w 9662615"/>
              <a:gd name="connsiteY79" fmla="*/ 1522141 h 1583140"/>
              <a:gd name="connsiteX80" fmla="*/ 3504783 w 9662615"/>
              <a:gd name="connsiteY80" fmla="*/ 1526739 h 1583140"/>
              <a:gd name="connsiteX81" fmla="*/ 3467911 w 9662615"/>
              <a:gd name="connsiteY81" fmla="*/ 1526618 h 1583140"/>
              <a:gd name="connsiteX82" fmla="*/ 3292707 w 9662615"/>
              <a:gd name="connsiteY82" fmla="*/ 1520490 h 1583140"/>
              <a:gd name="connsiteX83" fmla="*/ 3187872 w 9662615"/>
              <a:gd name="connsiteY83" fmla="*/ 1519991 h 1583140"/>
              <a:gd name="connsiteX84" fmla="*/ 3148026 w 9662615"/>
              <a:gd name="connsiteY84" fmla="*/ 1524777 h 1583140"/>
              <a:gd name="connsiteX85" fmla="*/ 3092394 w 9662615"/>
              <a:gd name="connsiteY85" fmla="*/ 1528115 h 1583140"/>
              <a:gd name="connsiteX86" fmla="*/ 2994200 w 9662615"/>
              <a:gd name="connsiteY86" fmla="*/ 1537857 h 1583140"/>
              <a:gd name="connsiteX87" fmla="*/ 2862301 w 9662615"/>
              <a:gd name="connsiteY87" fmla="*/ 1544250 h 1583140"/>
              <a:gd name="connsiteX88" fmla="*/ 2766335 w 9662615"/>
              <a:gd name="connsiteY88" fmla="*/ 1527662 h 1583140"/>
              <a:gd name="connsiteX89" fmla="*/ 2757836 w 9662615"/>
              <a:gd name="connsiteY89" fmla="*/ 1531371 h 1583140"/>
              <a:gd name="connsiteX90" fmla="*/ 2691555 w 9662615"/>
              <a:gd name="connsiteY90" fmla="*/ 1530283 h 1583140"/>
              <a:gd name="connsiteX91" fmla="*/ 2459871 w 9662615"/>
              <a:gd name="connsiteY91" fmla="*/ 1500859 h 1583140"/>
              <a:gd name="connsiteX92" fmla="*/ 2330328 w 9662615"/>
              <a:gd name="connsiteY92" fmla="*/ 1499441 h 1583140"/>
              <a:gd name="connsiteX93" fmla="*/ 2284269 w 9662615"/>
              <a:gd name="connsiteY93" fmla="*/ 1503068 h 1583140"/>
              <a:gd name="connsiteX94" fmla="*/ 2207104 w 9662615"/>
              <a:gd name="connsiteY94" fmla="*/ 1508888 h 1583140"/>
              <a:gd name="connsiteX95" fmla="*/ 2149226 w 9662615"/>
              <a:gd name="connsiteY95" fmla="*/ 1523409 h 1583140"/>
              <a:gd name="connsiteX96" fmla="*/ 2084783 w 9662615"/>
              <a:gd name="connsiteY96" fmla="*/ 1524245 h 1583140"/>
              <a:gd name="connsiteX97" fmla="*/ 2070075 w 9662615"/>
              <a:gd name="connsiteY97" fmla="*/ 1511285 h 1583140"/>
              <a:gd name="connsiteX98" fmla="*/ 2001057 w 9662615"/>
              <a:gd name="connsiteY98" fmla="*/ 1516449 h 1583140"/>
              <a:gd name="connsiteX99" fmla="*/ 1896330 w 9662615"/>
              <a:gd name="connsiteY99" fmla="*/ 1525725 h 1583140"/>
              <a:gd name="connsiteX100" fmla="*/ 1835994 w 9662615"/>
              <a:gd name="connsiteY100" fmla="*/ 1527678 h 1583140"/>
              <a:gd name="connsiteX101" fmla="*/ 1671119 w 9662615"/>
              <a:gd name="connsiteY101" fmla="*/ 1536701 h 1583140"/>
              <a:gd name="connsiteX102" fmla="*/ 1601337 w 9662615"/>
              <a:gd name="connsiteY102" fmla="*/ 1548552 h 1583140"/>
              <a:gd name="connsiteX103" fmla="*/ 1407755 w 9662615"/>
              <a:gd name="connsiteY103" fmla="*/ 1571444 h 1583140"/>
              <a:gd name="connsiteX104" fmla="*/ 1271994 w 9662615"/>
              <a:gd name="connsiteY104" fmla="*/ 1579471 h 1583140"/>
              <a:gd name="connsiteX105" fmla="*/ 1249226 w 9662615"/>
              <a:gd name="connsiteY105" fmla="*/ 1583140 h 1583140"/>
              <a:gd name="connsiteX106" fmla="*/ 1217719 w 9662615"/>
              <a:gd name="connsiteY106" fmla="*/ 1580863 h 1583140"/>
              <a:gd name="connsiteX107" fmla="*/ 1091432 w 9662615"/>
              <a:gd name="connsiteY107" fmla="*/ 1571003 h 1583140"/>
              <a:gd name="connsiteX108" fmla="*/ 992039 w 9662615"/>
              <a:gd name="connsiteY108" fmla="*/ 1556662 h 1583140"/>
              <a:gd name="connsiteX109" fmla="*/ 868264 w 9662615"/>
              <a:gd name="connsiteY109" fmla="*/ 1566392 h 1583140"/>
              <a:gd name="connsiteX110" fmla="*/ 792765 w 9662615"/>
              <a:gd name="connsiteY110" fmla="*/ 1563102 h 1583140"/>
              <a:gd name="connsiteX111" fmla="*/ 669055 w 9662615"/>
              <a:gd name="connsiteY111" fmla="*/ 1543638 h 1583140"/>
              <a:gd name="connsiteX112" fmla="*/ 506152 w 9662615"/>
              <a:gd name="connsiteY112" fmla="*/ 1549124 h 1583140"/>
              <a:gd name="connsiteX113" fmla="*/ 472797 w 9662615"/>
              <a:gd name="connsiteY113" fmla="*/ 1568904 h 1583140"/>
              <a:gd name="connsiteX114" fmla="*/ 427864 w 9662615"/>
              <a:gd name="connsiteY114" fmla="*/ 1580848 h 1583140"/>
              <a:gd name="connsiteX115" fmla="*/ 408381 w 9662615"/>
              <a:gd name="connsiteY115" fmla="*/ 1552940 h 1583140"/>
              <a:gd name="connsiteX116" fmla="*/ 267163 w 9662615"/>
              <a:gd name="connsiteY116" fmla="*/ 1531913 h 1583140"/>
              <a:gd name="connsiteX117" fmla="*/ 196644 w 9662615"/>
              <a:gd name="connsiteY117" fmla="*/ 1524565 h 1583140"/>
              <a:gd name="connsiteX118" fmla="*/ 86819 w 9662615"/>
              <a:gd name="connsiteY118" fmla="*/ 1519517 h 1583140"/>
              <a:gd name="connsiteX119" fmla="*/ 53369 w 9662615"/>
              <a:gd name="connsiteY119" fmla="*/ 1516853 h 1583140"/>
              <a:gd name="connsiteX120" fmla="*/ 2359 w 9662615"/>
              <a:gd name="connsiteY120" fmla="*/ 1515247 h 1583140"/>
              <a:gd name="connsiteX121" fmla="*/ 0 w 9662615"/>
              <a:gd name="connsiteY121" fmla="*/ 1514932 h 1583140"/>
              <a:gd name="connsiteX122" fmla="*/ 0 w 9662615"/>
              <a:gd name="connsiteY122"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082104 w 9662615"/>
              <a:gd name="connsiteY49" fmla="*/ 1547781 h 1583140"/>
              <a:gd name="connsiteX50" fmla="*/ 5059484 w 9662615"/>
              <a:gd name="connsiteY50" fmla="*/ 1546802 h 1583140"/>
              <a:gd name="connsiteX51" fmla="*/ 5050958 w 9662615"/>
              <a:gd name="connsiteY51" fmla="*/ 1545776 h 1583140"/>
              <a:gd name="connsiteX52" fmla="*/ 5038524 w 9662615"/>
              <a:gd name="connsiteY52" fmla="*/ 1545675 h 1583140"/>
              <a:gd name="connsiteX53" fmla="*/ 5038223 w 9662615"/>
              <a:gd name="connsiteY53" fmla="*/ 1545881 h 1583140"/>
              <a:gd name="connsiteX54" fmla="*/ 5026564 w 9662615"/>
              <a:gd name="connsiteY54" fmla="*/ 1545376 h 1583140"/>
              <a:gd name="connsiteX55" fmla="*/ 4969433 w 9662615"/>
              <a:gd name="connsiteY55" fmla="*/ 1540263 h 1583140"/>
              <a:gd name="connsiteX56" fmla="*/ 4894799 w 9662615"/>
              <a:gd name="connsiteY56" fmla="*/ 1559476 h 1583140"/>
              <a:gd name="connsiteX57" fmla="*/ 4863775 w 9662615"/>
              <a:gd name="connsiteY57" fmla="*/ 1562633 h 1583140"/>
              <a:gd name="connsiteX58" fmla="*/ 4847242 w 9662615"/>
              <a:gd name="connsiteY58" fmla="*/ 1565435 h 1583140"/>
              <a:gd name="connsiteX59" fmla="*/ 4846237 w 9662615"/>
              <a:gd name="connsiteY59" fmla="*/ 1566331 h 1583140"/>
              <a:gd name="connsiteX60" fmla="*/ 4791466 w 9662615"/>
              <a:gd name="connsiteY60" fmla="*/ 1561324 h 1583140"/>
              <a:gd name="connsiteX61" fmla="*/ 4784247 w 9662615"/>
              <a:gd name="connsiteY61" fmla="*/ 1562342 h 1583140"/>
              <a:gd name="connsiteX62" fmla="*/ 4748477 w 9662615"/>
              <a:gd name="connsiteY62" fmla="*/ 1556925 h 1583140"/>
              <a:gd name="connsiteX63" fmla="*/ 4730033 w 9662615"/>
              <a:gd name="connsiteY63" fmla="*/ 1555274 h 1583140"/>
              <a:gd name="connsiteX64" fmla="*/ 4724747 w 9662615"/>
              <a:gd name="connsiteY64" fmla="*/ 1552439 h 1583140"/>
              <a:gd name="connsiteX65" fmla="*/ 4697562 w 9662615"/>
              <a:gd name="connsiteY65" fmla="*/ 1551206 h 1583140"/>
              <a:gd name="connsiteX66" fmla="*/ 4694469 w 9662615"/>
              <a:gd name="connsiteY66" fmla="*/ 1551958 h 1583140"/>
              <a:gd name="connsiteX67" fmla="*/ 4671940 w 9662615"/>
              <a:gd name="connsiteY67" fmla="*/ 1547617 h 1583140"/>
              <a:gd name="connsiteX68" fmla="*/ 4589320 w 9662615"/>
              <a:gd name="connsiteY68" fmla="*/ 1534660 h 1583140"/>
              <a:gd name="connsiteX69" fmla="*/ 4422155 w 9662615"/>
              <a:gd name="connsiteY69" fmla="*/ 1542059 h 1583140"/>
              <a:gd name="connsiteX70" fmla="*/ 4221826 w 9662615"/>
              <a:gd name="connsiteY70" fmla="*/ 1508923 h 1583140"/>
              <a:gd name="connsiteX71" fmla="*/ 4096601 w 9662615"/>
              <a:gd name="connsiteY71" fmla="*/ 1521563 h 1583140"/>
              <a:gd name="connsiteX72" fmla="*/ 3970635 w 9662615"/>
              <a:gd name="connsiteY72" fmla="*/ 1544815 h 1583140"/>
              <a:gd name="connsiteX73" fmla="*/ 3743791 w 9662615"/>
              <a:gd name="connsiteY73" fmla="*/ 1516637 h 1583140"/>
              <a:gd name="connsiteX74" fmla="*/ 3664453 w 9662615"/>
              <a:gd name="connsiteY74" fmla="*/ 1521660 h 1583140"/>
              <a:gd name="connsiteX75" fmla="*/ 3594070 w 9662615"/>
              <a:gd name="connsiteY75" fmla="*/ 1509422 h 1583140"/>
              <a:gd name="connsiteX76" fmla="*/ 3565233 w 9662615"/>
              <a:gd name="connsiteY76" fmla="*/ 1515122 h 1583140"/>
              <a:gd name="connsiteX77" fmla="*/ 3560267 w 9662615"/>
              <a:gd name="connsiteY77" fmla="*/ 1516288 h 1583140"/>
              <a:gd name="connsiteX78" fmla="*/ 3540258 w 9662615"/>
              <a:gd name="connsiteY78" fmla="*/ 1516976 h 1583140"/>
              <a:gd name="connsiteX79" fmla="*/ 3534780 w 9662615"/>
              <a:gd name="connsiteY79" fmla="*/ 1522141 h 1583140"/>
              <a:gd name="connsiteX80" fmla="*/ 3504783 w 9662615"/>
              <a:gd name="connsiteY80" fmla="*/ 1526739 h 1583140"/>
              <a:gd name="connsiteX81" fmla="*/ 3467911 w 9662615"/>
              <a:gd name="connsiteY81" fmla="*/ 1526618 h 1583140"/>
              <a:gd name="connsiteX82" fmla="*/ 3292707 w 9662615"/>
              <a:gd name="connsiteY82" fmla="*/ 1520490 h 1583140"/>
              <a:gd name="connsiteX83" fmla="*/ 3187872 w 9662615"/>
              <a:gd name="connsiteY83" fmla="*/ 1519991 h 1583140"/>
              <a:gd name="connsiteX84" fmla="*/ 3148026 w 9662615"/>
              <a:gd name="connsiteY84" fmla="*/ 1524777 h 1583140"/>
              <a:gd name="connsiteX85" fmla="*/ 3092394 w 9662615"/>
              <a:gd name="connsiteY85" fmla="*/ 1528115 h 1583140"/>
              <a:gd name="connsiteX86" fmla="*/ 2994200 w 9662615"/>
              <a:gd name="connsiteY86" fmla="*/ 1537857 h 1583140"/>
              <a:gd name="connsiteX87" fmla="*/ 2862301 w 9662615"/>
              <a:gd name="connsiteY87" fmla="*/ 1544250 h 1583140"/>
              <a:gd name="connsiteX88" fmla="*/ 2766335 w 9662615"/>
              <a:gd name="connsiteY88" fmla="*/ 1527662 h 1583140"/>
              <a:gd name="connsiteX89" fmla="*/ 2757836 w 9662615"/>
              <a:gd name="connsiteY89" fmla="*/ 1531371 h 1583140"/>
              <a:gd name="connsiteX90" fmla="*/ 2691555 w 9662615"/>
              <a:gd name="connsiteY90" fmla="*/ 1530283 h 1583140"/>
              <a:gd name="connsiteX91" fmla="*/ 2459871 w 9662615"/>
              <a:gd name="connsiteY91" fmla="*/ 1500859 h 1583140"/>
              <a:gd name="connsiteX92" fmla="*/ 2330328 w 9662615"/>
              <a:gd name="connsiteY92" fmla="*/ 1499441 h 1583140"/>
              <a:gd name="connsiteX93" fmla="*/ 2284269 w 9662615"/>
              <a:gd name="connsiteY93" fmla="*/ 1503068 h 1583140"/>
              <a:gd name="connsiteX94" fmla="*/ 2207104 w 9662615"/>
              <a:gd name="connsiteY94" fmla="*/ 1508888 h 1583140"/>
              <a:gd name="connsiteX95" fmla="*/ 2149226 w 9662615"/>
              <a:gd name="connsiteY95" fmla="*/ 1523409 h 1583140"/>
              <a:gd name="connsiteX96" fmla="*/ 2084783 w 9662615"/>
              <a:gd name="connsiteY96" fmla="*/ 1524245 h 1583140"/>
              <a:gd name="connsiteX97" fmla="*/ 2070075 w 9662615"/>
              <a:gd name="connsiteY97" fmla="*/ 1511285 h 1583140"/>
              <a:gd name="connsiteX98" fmla="*/ 2001057 w 9662615"/>
              <a:gd name="connsiteY98" fmla="*/ 1516449 h 1583140"/>
              <a:gd name="connsiteX99" fmla="*/ 1896330 w 9662615"/>
              <a:gd name="connsiteY99" fmla="*/ 1525725 h 1583140"/>
              <a:gd name="connsiteX100" fmla="*/ 1835994 w 9662615"/>
              <a:gd name="connsiteY100" fmla="*/ 1527678 h 1583140"/>
              <a:gd name="connsiteX101" fmla="*/ 1671119 w 9662615"/>
              <a:gd name="connsiteY101" fmla="*/ 1536701 h 1583140"/>
              <a:gd name="connsiteX102" fmla="*/ 1601337 w 9662615"/>
              <a:gd name="connsiteY102" fmla="*/ 1548552 h 1583140"/>
              <a:gd name="connsiteX103" fmla="*/ 1407755 w 9662615"/>
              <a:gd name="connsiteY103" fmla="*/ 1571444 h 1583140"/>
              <a:gd name="connsiteX104" fmla="*/ 1271994 w 9662615"/>
              <a:gd name="connsiteY104" fmla="*/ 1579471 h 1583140"/>
              <a:gd name="connsiteX105" fmla="*/ 1249226 w 9662615"/>
              <a:gd name="connsiteY105" fmla="*/ 1583140 h 1583140"/>
              <a:gd name="connsiteX106" fmla="*/ 1217719 w 9662615"/>
              <a:gd name="connsiteY106" fmla="*/ 1580863 h 1583140"/>
              <a:gd name="connsiteX107" fmla="*/ 1091432 w 9662615"/>
              <a:gd name="connsiteY107" fmla="*/ 1571003 h 1583140"/>
              <a:gd name="connsiteX108" fmla="*/ 992039 w 9662615"/>
              <a:gd name="connsiteY108" fmla="*/ 1556662 h 1583140"/>
              <a:gd name="connsiteX109" fmla="*/ 868264 w 9662615"/>
              <a:gd name="connsiteY109" fmla="*/ 1566392 h 1583140"/>
              <a:gd name="connsiteX110" fmla="*/ 792765 w 9662615"/>
              <a:gd name="connsiteY110" fmla="*/ 1563102 h 1583140"/>
              <a:gd name="connsiteX111" fmla="*/ 669055 w 9662615"/>
              <a:gd name="connsiteY111" fmla="*/ 1543638 h 1583140"/>
              <a:gd name="connsiteX112" fmla="*/ 506152 w 9662615"/>
              <a:gd name="connsiteY112" fmla="*/ 1549124 h 1583140"/>
              <a:gd name="connsiteX113" fmla="*/ 472797 w 9662615"/>
              <a:gd name="connsiteY113" fmla="*/ 1568904 h 1583140"/>
              <a:gd name="connsiteX114" fmla="*/ 427864 w 9662615"/>
              <a:gd name="connsiteY114" fmla="*/ 1580848 h 1583140"/>
              <a:gd name="connsiteX115" fmla="*/ 408381 w 9662615"/>
              <a:gd name="connsiteY115" fmla="*/ 1552940 h 1583140"/>
              <a:gd name="connsiteX116" fmla="*/ 267163 w 9662615"/>
              <a:gd name="connsiteY116" fmla="*/ 1531913 h 1583140"/>
              <a:gd name="connsiteX117" fmla="*/ 196644 w 9662615"/>
              <a:gd name="connsiteY117" fmla="*/ 1524565 h 1583140"/>
              <a:gd name="connsiteX118" fmla="*/ 86819 w 9662615"/>
              <a:gd name="connsiteY118" fmla="*/ 1519517 h 1583140"/>
              <a:gd name="connsiteX119" fmla="*/ 53369 w 9662615"/>
              <a:gd name="connsiteY119" fmla="*/ 1516853 h 1583140"/>
              <a:gd name="connsiteX120" fmla="*/ 2359 w 9662615"/>
              <a:gd name="connsiteY120" fmla="*/ 1515247 h 1583140"/>
              <a:gd name="connsiteX121" fmla="*/ 0 w 9662615"/>
              <a:gd name="connsiteY121" fmla="*/ 1514932 h 1583140"/>
              <a:gd name="connsiteX122" fmla="*/ 0 w 9662615"/>
              <a:gd name="connsiteY122"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082104 w 9662615"/>
              <a:gd name="connsiteY49" fmla="*/ 1547781 h 1583140"/>
              <a:gd name="connsiteX50" fmla="*/ 5059484 w 9662615"/>
              <a:gd name="connsiteY50" fmla="*/ 1546802 h 1583140"/>
              <a:gd name="connsiteX51" fmla="*/ 5050958 w 9662615"/>
              <a:gd name="connsiteY51" fmla="*/ 1545776 h 1583140"/>
              <a:gd name="connsiteX52" fmla="*/ 5038524 w 9662615"/>
              <a:gd name="connsiteY52" fmla="*/ 1545675 h 1583140"/>
              <a:gd name="connsiteX53" fmla="*/ 5038223 w 9662615"/>
              <a:gd name="connsiteY53" fmla="*/ 1545881 h 1583140"/>
              <a:gd name="connsiteX54" fmla="*/ 5026564 w 9662615"/>
              <a:gd name="connsiteY54" fmla="*/ 1545376 h 1583140"/>
              <a:gd name="connsiteX55" fmla="*/ 4969433 w 9662615"/>
              <a:gd name="connsiteY55" fmla="*/ 1540263 h 1583140"/>
              <a:gd name="connsiteX56" fmla="*/ 4894799 w 9662615"/>
              <a:gd name="connsiteY56" fmla="*/ 1559476 h 1583140"/>
              <a:gd name="connsiteX57" fmla="*/ 4863775 w 9662615"/>
              <a:gd name="connsiteY57" fmla="*/ 1562633 h 1583140"/>
              <a:gd name="connsiteX58" fmla="*/ 4847242 w 9662615"/>
              <a:gd name="connsiteY58" fmla="*/ 1565435 h 1583140"/>
              <a:gd name="connsiteX59" fmla="*/ 4846237 w 9662615"/>
              <a:gd name="connsiteY59" fmla="*/ 1566331 h 1583140"/>
              <a:gd name="connsiteX60" fmla="*/ 4791466 w 9662615"/>
              <a:gd name="connsiteY60" fmla="*/ 1561324 h 1583140"/>
              <a:gd name="connsiteX61" fmla="*/ 4784247 w 9662615"/>
              <a:gd name="connsiteY61" fmla="*/ 1562342 h 1583140"/>
              <a:gd name="connsiteX62" fmla="*/ 4748477 w 9662615"/>
              <a:gd name="connsiteY62" fmla="*/ 1556925 h 1583140"/>
              <a:gd name="connsiteX63" fmla="*/ 4730033 w 9662615"/>
              <a:gd name="connsiteY63" fmla="*/ 1555274 h 1583140"/>
              <a:gd name="connsiteX64" fmla="*/ 4724747 w 9662615"/>
              <a:gd name="connsiteY64" fmla="*/ 1552439 h 1583140"/>
              <a:gd name="connsiteX65" fmla="*/ 4697562 w 9662615"/>
              <a:gd name="connsiteY65" fmla="*/ 1551206 h 1583140"/>
              <a:gd name="connsiteX66" fmla="*/ 4694469 w 9662615"/>
              <a:gd name="connsiteY66" fmla="*/ 1551958 h 1583140"/>
              <a:gd name="connsiteX67" fmla="*/ 4671940 w 9662615"/>
              <a:gd name="connsiteY67" fmla="*/ 1547617 h 1583140"/>
              <a:gd name="connsiteX68" fmla="*/ 4589320 w 9662615"/>
              <a:gd name="connsiteY68" fmla="*/ 1534660 h 1583140"/>
              <a:gd name="connsiteX69" fmla="*/ 4422155 w 9662615"/>
              <a:gd name="connsiteY69" fmla="*/ 1542059 h 1583140"/>
              <a:gd name="connsiteX70" fmla="*/ 4221826 w 9662615"/>
              <a:gd name="connsiteY70" fmla="*/ 1508923 h 1583140"/>
              <a:gd name="connsiteX71" fmla="*/ 4096601 w 9662615"/>
              <a:gd name="connsiteY71" fmla="*/ 1521563 h 1583140"/>
              <a:gd name="connsiteX72" fmla="*/ 3970635 w 9662615"/>
              <a:gd name="connsiteY72" fmla="*/ 1544815 h 1583140"/>
              <a:gd name="connsiteX73" fmla="*/ 3743791 w 9662615"/>
              <a:gd name="connsiteY73" fmla="*/ 1516637 h 1583140"/>
              <a:gd name="connsiteX74" fmla="*/ 3664453 w 9662615"/>
              <a:gd name="connsiteY74" fmla="*/ 1521660 h 1583140"/>
              <a:gd name="connsiteX75" fmla="*/ 3594070 w 9662615"/>
              <a:gd name="connsiteY75" fmla="*/ 1509422 h 1583140"/>
              <a:gd name="connsiteX76" fmla="*/ 3565233 w 9662615"/>
              <a:gd name="connsiteY76" fmla="*/ 1515122 h 1583140"/>
              <a:gd name="connsiteX77" fmla="*/ 3560267 w 9662615"/>
              <a:gd name="connsiteY77" fmla="*/ 1516288 h 1583140"/>
              <a:gd name="connsiteX78" fmla="*/ 3540258 w 9662615"/>
              <a:gd name="connsiteY78" fmla="*/ 1516976 h 1583140"/>
              <a:gd name="connsiteX79" fmla="*/ 3534780 w 9662615"/>
              <a:gd name="connsiteY79" fmla="*/ 1522141 h 1583140"/>
              <a:gd name="connsiteX80" fmla="*/ 3504783 w 9662615"/>
              <a:gd name="connsiteY80" fmla="*/ 1526739 h 1583140"/>
              <a:gd name="connsiteX81" fmla="*/ 3467911 w 9662615"/>
              <a:gd name="connsiteY81" fmla="*/ 1526618 h 1583140"/>
              <a:gd name="connsiteX82" fmla="*/ 3292707 w 9662615"/>
              <a:gd name="connsiteY82" fmla="*/ 1520490 h 1583140"/>
              <a:gd name="connsiteX83" fmla="*/ 3187872 w 9662615"/>
              <a:gd name="connsiteY83" fmla="*/ 1519991 h 1583140"/>
              <a:gd name="connsiteX84" fmla="*/ 3148026 w 9662615"/>
              <a:gd name="connsiteY84" fmla="*/ 1524777 h 1583140"/>
              <a:gd name="connsiteX85" fmla="*/ 3092394 w 9662615"/>
              <a:gd name="connsiteY85" fmla="*/ 1528115 h 1583140"/>
              <a:gd name="connsiteX86" fmla="*/ 2994200 w 9662615"/>
              <a:gd name="connsiteY86" fmla="*/ 1537857 h 1583140"/>
              <a:gd name="connsiteX87" fmla="*/ 2862301 w 9662615"/>
              <a:gd name="connsiteY87" fmla="*/ 1544250 h 1583140"/>
              <a:gd name="connsiteX88" fmla="*/ 2766335 w 9662615"/>
              <a:gd name="connsiteY88" fmla="*/ 1527662 h 1583140"/>
              <a:gd name="connsiteX89" fmla="*/ 2757836 w 9662615"/>
              <a:gd name="connsiteY89" fmla="*/ 1531371 h 1583140"/>
              <a:gd name="connsiteX90" fmla="*/ 2691555 w 9662615"/>
              <a:gd name="connsiteY90" fmla="*/ 1530283 h 1583140"/>
              <a:gd name="connsiteX91" fmla="*/ 2459871 w 9662615"/>
              <a:gd name="connsiteY91" fmla="*/ 1500859 h 1583140"/>
              <a:gd name="connsiteX92" fmla="*/ 2330328 w 9662615"/>
              <a:gd name="connsiteY92" fmla="*/ 1499441 h 1583140"/>
              <a:gd name="connsiteX93" fmla="*/ 2284269 w 9662615"/>
              <a:gd name="connsiteY93" fmla="*/ 1503068 h 1583140"/>
              <a:gd name="connsiteX94" fmla="*/ 2207104 w 9662615"/>
              <a:gd name="connsiteY94" fmla="*/ 1508888 h 1583140"/>
              <a:gd name="connsiteX95" fmla="*/ 2149226 w 9662615"/>
              <a:gd name="connsiteY95" fmla="*/ 1523409 h 1583140"/>
              <a:gd name="connsiteX96" fmla="*/ 2084783 w 9662615"/>
              <a:gd name="connsiteY96" fmla="*/ 1524245 h 1583140"/>
              <a:gd name="connsiteX97" fmla="*/ 2070075 w 9662615"/>
              <a:gd name="connsiteY97" fmla="*/ 1511285 h 1583140"/>
              <a:gd name="connsiteX98" fmla="*/ 2001057 w 9662615"/>
              <a:gd name="connsiteY98" fmla="*/ 1516449 h 1583140"/>
              <a:gd name="connsiteX99" fmla="*/ 1896330 w 9662615"/>
              <a:gd name="connsiteY99" fmla="*/ 1525725 h 1583140"/>
              <a:gd name="connsiteX100" fmla="*/ 1835994 w 9662615"/>
              <a:gd name="connsiteY100" fmla="*/ 1527678 h 1583140"/>
              <a:gd name="connsiteX101" fmla="*/ 1671119 w 9662615"/>
              <a:gd name="connsiteY101" fmla="*/ 1536701 h 1583140"/>
              <a:gd name="connsiteX102" fmla="*/ 1601337 w 9662615"/>
              <a:gd name="connsiteY102" fmla="*/ 1548552 h 1583140"/>
              <a:gd name="connsiteX103" fmla="*/ 1407755 w 9662615"/>
              <a:gd name="connsiteY103" fmla="*/ 1571444 h 1583140"/>
              <a:gd name="connsiteX104" fmla="*/ 1271994 w 9662615"/>
              <a:gd name="connsiteY104" fmla="*/ 1579471 h 1583140"/>
              <a:gd name="connsiteX105" fmla="*/ 1249226 w 9662615"/>
              <a:gd name="connsiteY105" fmla="*/ 1583140 h 1583140"/>
              <a:gd name="connsiteX106" fmla="*/ 1217719 w 9662615"/>
              <a:gd name="connsiteY106" fmla="*/ 1580863 h 1583140"/>
              <a:gd name="connsiteX107" fmla="*/ 1091432 w 9662615"/>
              <a:gd name="connsiteY107" fmla="*/ 1571003 h 1583140"/>
              <a:gd name="connsiteX108" fmla="*/ 992039 w 9662615"/>
              <a:gd name="connsiteY108" fmla="*/ 1556662 h 1583140"/>
              <a:gd name="connsiteX109" fmla="*/ 868264 w 9662615"/>
              <a:gd name="connsiteY109" fmla="*/ 1566392 h 1583140"/>
              <a:gd name="connsiteX110" fmla="*/ 792765 w 9662615"/>
              <a:gd name="connsiteY110" fmla="*/ 1563102 h 1583140"/>
              <a:gd name="connsiteX111" fmla="*/ 669055 w 9662615"/>
              <a:gd name="connsiteY111" fmla="*/ 1543638 h 1583140"/>
              <a:gd name="connsiteX112" fmla="*/ 506152 w 9662615"/>
              <a:gd name="connsiteY112" fmla="*/ 1549124 h 1583140"/>
              <a:gd name="connsiteX113" fmla="*/ 472797 w 9662615"/>
              <a:gd name="connsiteY113" fmla="*/ 1568904 h 1583140"/>
              <a:gd name="connsiteX114" fmla="*/ 427864 w 9662615"/>
              <a:gd name="connsiteY114" fmla="*/ 1580848 h 1583140"/>
              <a:gd name="connsiteX115" fmla="*/ 408381 w 9662615"/>
              <a:gd name="connsiteY115" fmla="*/ 1552940 h 1583140"/>
              <a:gd name="connsiteX116" fmla="*/ 267163 w 9662615"/>
              <a:gd name="connsiteY116" fmla="*/ 1531913 h 1583140"/>
              <a:gd name="connsiteX117" fmla="*/ 196644 w 9662615"/>
              <a:gd name="connsiteY117" fmla="*/ 1524565 h 1583140"/>
              <a:gd name="connsiteX118" fmla="*/ 86819 w 9662615"/>
              <a:gd name="connsiteY118" fmla="*/ 1519517 h 1583140"/>
              <a:gd name="connsiteX119" fmla="*/ 53369 w 9662615"/>
              <a:gd name="connsiteY119" fmla="*/ 1516853 h 1583140"/>
              <a:gd name="connsiteX120" fmla="*/ 2359 w 9662615"/>
              <a:gd name="connsiteY120" fmla="*/ 1515247 h 1583140"/>
              <a:gd name="connsiteX121" fmla="*/ 0 w 9662615"/>
              <a:gd name="connsiteY121" fmla="*/ 1514932 h 1583140"/>
              <a:gd name="connsiteX122" fmla="*/ 0 w 9662615"/>
              <a:gd name="connsiteY122"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082104 w 9662615"/>
              <a:gd name="connsiteY49" fmla="*/ 1547781 h 1583140"/>
              <a:gd name="connsiteX50" fmla="*/ 5059484 w 9662615"/>
              <a:gd name="connsiteY50" fmla="*/ 1546802 h 1583140"/>
              <a:gd name="connsiteX51" fmla="*/ 5050958 w 9662615"/>
              <a:gd name="connsiteY51" fmla="*/ 1545776 h 1583140"/>
              <a:gd name="connsiteX52" fmla="*/ 5038524 w 9662615"/>
              <a:gd name="connsiteY52" fmla="*/ 1545675 h 1583140"/>
              <a:gd name="connsiteX53" fmla="*/ 5038223 w 9662615"/>
              <a:gd name="connsiteY53" fmla="*/ 1545881 h 1583140"/>
              <a:gd name="connsiteX54" fmla="*/ 5026564 w 9662615"/>
              <a:gd name="connsiteY54" fmla="*/ 1545376 h 1583140"/>
              <a:gd name="connsiteX55" fmla="*/ 4969433 w 9662615"/>
              <a:gd name="connsiteY55" fmla="*/ 1540263 h 1583140"/>
              <a:gd name="connsiteX56" fmla="*/ 4894799 w 9662615"/>
              <a:gd name="connsiteY56" fmla="*/ 1559476 h 1583140"/>
              <a:gd name="connsiteX57" fmla="*/ 4863775 w 9662615"/>
              <a:gd name="connsiteY57" fmla="*/ 1562633 h 1583140"/>
              <a:gd name="connsiteX58" fmla="*/ 4847242 w 9662615"/>
              <a:gd name="connsiteY58" fmla="*/ 1565435 h 1583140"/>
              <a:gd name="connsiteX59" fmla="*/ 4846237 w 9662615"/>
              <a:gd name="connsiteY59" fmla="*/ 1566331 h 1583140"/>
              <a:gd name="connsiteX60" fmla="*/ 4791466 w 9662615"/>
              <a:gd name="connsiteY60" fmla="*/ 1561324 h 1583140"/>
              <a:gd name="connsiteX61" fmla="*/ 4784247 w 9662615"/>
              <a:gd name="connsiteY61" fmla="*/ 1562342 h 1583140"/>
              <a:gd name="connsiteX62" fmla="*/ 4748477 w 9662615"/>
              <a:gd name="connsiteY62" fmla="*/ 1556925 h 1583140"/>
              <a:gd name="connsiteX63" fmla="*/ 4730033 w 9662615"/>
              <a:gd name="connsiteY63" fmla="*/ 1555274 h 1583140"/>
              <a:gd name="connsiteX64" fmla="*/ 4724747 w 9662615"/>
              <a:gd name="connsiteY64" fmla="*/ 1552439 h 1583140"/>
              <a:gd name="connsiteX65" fmla="*/ 4697562 w 9662615"/>
              <a:gd name="connsiteY65" fmla="*/ 1551206 h 1583140"/>
              <a:gd name="connsiteX66" fmla="*/ 4694469 w 9662615"/>
              <a:gd name="connsiteY66" fmla="*/ 1551958 h 1583140"/>
              <a:gd name="connsiteX67" fmla="*/ 4671940 w 9662615"/>
              <a:gd name="connsiteY67" fmla="*/ 1547617 h 1583140"/>
              <a:gd name="connsiteX68" fmla="*/ 4589320 w 9662615"/>
              <a:gd name="connsiteY68" fmla="*/ 1534660 h 1583140"/>
              <a:gd name="connsiteX69" fmla="*/ 4422155 w 9662615"/>
              <a:gd name="connsiteY69" fmla="*/ 1542059 h 1583140"/>
              <a:gd name="connsiteX70" fmla="*/ 4221826 w 9662615"/>
              <a:gd name="connsiteY70" fmla="*/ 1508923 h 1583140"/>
              <a:gd name="connsiteX71" fmla="*/ 4096601 w 9662615"/>
              <a:gd name="connsiteY71" fmla="*/ 1521563 h 1583140"/>
              <a:gd name="connsiteX72" fmla="*/ 3970635 w 9662615"/>
              <a:gd name="connsiteY72" fmla="*/ 1544815 h 1583140"/>
              <a:gd name="connsiteX73" fmla="*/ 3743791 w 9662615"/>
              <a:gd name="connsiteY73" fmla="*/ 1516637 h 1583140"/>
              <a:gd name="connsiteX74" fmla="*/ 3664453 w 9662615"/>
              <a:gd name="connsiteY74" fmla="*/ 1521660 h 1583140"/>
              <a:gd name="connsiteX75" fmla="*/ 3594070 w 9662615"/>
              <a:gd name="connsiteY75" fmla="*/ 1509422 h 1583140"/>
              <a:gd name="connsiteX76" fmla="*/ 3565233 w 9662615"/>
              <a:gd name="connsiteY76" fmla="*/ 1515122 h 1583140"/>
              <a:gd name="connsiteX77" fmla="*/ 3560267 w 9662615"/>
              <a:gd name="connsiteY77" fmla="*/ 1516288 h 1583140"/>
              <a:gd name="connsiteX78" fmla="*/ 3540258 w 9662615"/>
              <a:gd name="connsiteY78" fmla="*/ 1516976 h 1583140"/>
              <a:gd name="connsiteX79" fmla="*/ 3534780 w 9662615"/>
              <a:gd name="connsiteY79" fmla="*/ 1522141 h 1583140"/>
              <a:gd name="connsiteX80" fmla="*/ 3504783 w 9662615"/>
              <a:gd name="connsiteY80" fmla="*/ 1526739 h 1583140"/>
              <a:gd name="connsiteX81" fmla="*/ 3467911 w 9662615"/>
              <a:gd name="connsiteY81" fmla="*/ 1526618 h 1583140"/>
              <a:gd name="connsiteX82" fmla="*/ 3292707 w 9662615"/>
              <a:gd name="connsiteY82" fmla="*/ 1520490 h 1583140"/>
              <a:gd name="connsiteX83" fmla="*/ 3187872 w 9662615"/>
              <a:gd name="connsiteY83" fmla="*/ 1519991 h 1583140"/>
              <a:gd name="connsiteX84" fmla="*/ 3148026 w 9662615"/>
              <a:gd name="connsiteY84" fmla="*/ 1524777 h 1583140"/>
              <a:gd name="connsiteX85" fmla="*/ 3092394 w 9662615"/>
              <a:gd name="connsiteY85" fmla="*/ 1528115 h 1583140"/>
              <a:gd name="connsiteX86" fmla="*/ 2994200 w 9662615"/>
              <a:gd name="connsiteY86" fmla="*/ 1537857 h 1583140"/>
              <a:gd name="connsiteX87" fmla="*/ 2862301 w 9662615"/>
              <a:gd name="connsiteY87" fmla="*/ 1544250 h 1583140"/>
              <a:gd name="connsiteX88" fmla="*/ 2766335 w 9662615"/>
              <a:gd name="connsiteY88" fmla="*/ 1527662 h 1583140"/>
              <a:gd name="connsiteX89" fmla="*/ 2757836 w 9662615"/>
              <a:gd name="connsiteY89" fmla="*/ 1531371 h 1583140"/>
              <a:gd name="connsiteX90" fmla="*/ 2691555 w 9662615"/>
              <a:gd name="connsiteY90" fmla="*/ 1530283 h 1583140"/>
              <a:gd name="connsiteX91" fmla="*/ 2459871 w 9662615"/>
              <a:gd name="connsiteY91" fmla="*/ 1500859 h 1583140"/>
              <a:gd name="connsiteX92" fmla="*/ 2330328 w 9662615"/>
              <a:gd name="connsiteY92" fmla="*/ 1499441 h 1583140"/>
              <a:gd name="connsiteX93" fmla="*/ 2284269 w 9662615"/>
              <a:gd name="connsiteY93" fmla="*/ 1503068 h 1583140"/>
              <a:gd name="connsiteX94" fmla="*/ 2207104 w 9662615"/>
              <a:gd name="connsiteY94" fmla="*/ 1508888 h 1583140"/>
              <a:gd name="connsiteX95" fmla="*/ 2149226 w 9662615"/>
              <a:gd name="connsiteY95" fmla="*/ 1523409 h 1583140"/>
              <a:gd name="connsiteX96" fmla="*/ 2084783 w 9662615"/>
              <a:gd name="connsiteY96" fmla="*/ 1524245 h 1583140"/>
              <a:gd name="connsiteX97" fmla="*/ 2070075 w 9662615"/>
              <a:gd name="connsiteY97" fmla="*/ 1511285 h 1583140"/>
              <a:gd name="connsiteX98" fmla="*/ 2001057 w 9662615"/>
              <a:gd name="connsiteY98" fmla="*/ 1516449 h 1583140"/>
              <a:gd name="connsiteX99" fmla="*/ 1896330 w 9662615"/>
              <a:gd name="connsiteY99" fmla="*/ 1525725 h 1583140"/>
              <a:gd name="connsiteX100" fmla="*/ 1835994 w 9662615"/>
              <a:gd name="connsiteY100" fmla="*/ 1527678 h 1583140"/>
              <a:gd name="connsiteX101" fmla="*/ 1671119 w 9662615"/>
              <a:gd name="connsiteY101" fmla="*/ 1536701 h 1583140"/>
              <a:gd name="connsiteX102" fmla="*/ 1601337 w 9662615"/>
              <a:gd name="connsiteY102" fmla="*/ 1548552 h 1583140"/>
              <a:gd name="connsiteX103" fmla="*/ 1407755 w 9662615"/>
              <a:gd name="connsiteY103" fmla="*/ 1571444 h 1583140"/>
              <a:gd name="connsiteX104" fmla="*/ 1271994 w 9662615"/>
              <a:gd name="connsiteY104" fmla="*/ 1579471 h 1583140"/>
              <a:gd name="connsiteX105" fmla="*/ 1249226 w 9662615"/>
              <a:gd name="connsiteY105" fmla="*/ 1583140 h 1583140"/>
              <a:gd name="connsiteX106" fmla="*/ 1217719 w 9662615"/>
              <a:gd name="connsiteY106" fmla="*/ 1580863 h 1583140"/>
              <a:gd name="connsiteX107" fmla="*/ 1091432 w 9662615"/>
              <a:gd name="connsiteY107" fmla="*/ 1571003 h 1583140"/>
              <a:gd name="connsiteX108" fmla="*/ 992039 w 9662615"/>
              <a:gd name="connsiteY108" fmla="*/ 1556662 h 1583140"/>
              <a:gd name="connsiteX109" fmla="*/ 868264 w 9662615"/>
              <a:gd name="connsiteY109" fmla="*/ 1566392 h 1583140"/>
              <a:gd name="connsiteX110" fmla="*/ 792765 w 9662615"/>
              <a:gd name="connsiteY110" fmla="*/ 1563102 h 1583140"/>
              <a:gd name="connsiteX111" fmla="*/ 669055 w 9662615"/>
              <a:gd name="connsiteY111" fmla="*/ 1543638 h 1583140"/>
              <a:gd name="connsiteX112" fmla="*/ 506152 w 9662615"/>
              <a:gd name="connsiteY112" fmla="*/ 1549124 h 1583140"/>
              <a:gd name="connsiteX113" fmla="*/ 472797 w 9662615"/>
              <a:gd name="connsiteY113" fmla="*/ 1568904 h 1583140"/>
              <a:gd name="connsiteX114" fmla="*/ 427864 w 9662615"/>
              <a:gd name="connsiteY114" fmla="*/ 1580848 h 1583140"/>
              <a:gd name="connsiteX115" fmla="*/ 408381 w 9662615"/>
              <a:gd name="connsiteY115" fmla="*/ 1552940 h 1583140"/>
              <a:gd name="connsiteX116" fmla="*/ 267163 w 9662615"/>
              <a:gd name="connsiteY116" fmla="*/ 1531913 h 1583140"/>
              <a:gd name="connsiteX117" fmla="*/ 196644 w 9662615"/>
              <a:gd name="connsiteY117" fmla="*/ 1524565 h 1583140"/>
              <a:gd name="connsiteX118" fmla="*/ 86819 w 9662615"/>
              <a:gd name="connsiteY118" fmla="*/ 1519517 h 1583140"/>
              <a:gd name="connsiteX119" fmla="*/ 53369 w 9662615"/>
              <a:gd name="connsiteY119" fmla="*/ 1516853 h 1583140"/>
              <a:gd name="connsiteX120" fmla="*/ 2359 w 9662615"/>
              <a:gd name="connsiteY120" fmla="*/ 1515247 h 1583140"/>
              <a:gd name="connsiteX121" fmla="*/ 0 w 9662615"/>
              <a:gd name="connsiteY121" fmla="*/ 1514932 h 1583140"/>
              <a:gd name="connsiteX122" fmla="*/ 0 w 9662615"/>
              <a:gd name="connsiteY122"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082104 w 9662615"/>
              <a:gd name="connsiteY49" fmla="*/ 1547781 h 1583140"/>
              <a:gd name="connsiteX50" fmla="*/ 5059484 w 9662615"/>
              <a:gd name="connsiteY50" fmla="*/ 1546802 h 1583140"/>
              <a:gd name="connsiteX51" fmla="*/ 5050958 w 9662615"/>
              <a:gd name="connsiteY51" fmla="*/ 1545776 h 1583140"/>
              <a:gd name="connsiteX52" fmla="*/ 5038524 w 9662615"/>
              <a:gd name="connsiteY52" fmla="*/ 1545675 h 1583140"/>
              <a:gd name="connsiteX53" fmla="*/ 5038223 w 9662615"/>
              <a:gd name="connsiteY53" fmla="*/ 1545881 h 1583140"/>
              <a:gd name="connsiteX54" fmla="*/ 5026564 w 9662615"/>
              <a:gd name="connsiteY54" fmla="*/ 1545376 h 1583140"/>
              <a:gd name="connsiteX55" fmla="*/ 4969433 w 9662615"/>
              <a:gd name="connsiteY55" fmla="*/ 1540263 h 1583140"/>
              <a:gd name="connsiteX56" fmla="*/ 4894799 w 9662615"/>
              <a:gd name="connsiteY56" fmla="*/ 1559476 h 1583140"/>
              <a:gd name="connsiteX57" fmla="*/ 4863775 w 9662615"/>
              <a:gd name="connsiteY57" fmla="*/ 1562633 h 1583140"/>
              <a:gd name="connsiteX58" fmla="*/ 4847242 w 9662615"/>
              <a:gd name="connsiteY58" fmla="*/ 1565435 h 1583140"/>
              <a:gd name="connsiteX59" fmla="*/ 4846237 w 9662615"/>
              <a:gd name="connsiteY59" fmla="*/ 1566331 h 1583140"/>
              <a:gd name="connsiteX60" fmla="*/ 4791466 w 9662615"/>
              <a:gd name="connsiteY60" fmla="*/ 1561324 h 1583140"/>
              <a:gd name="connsiteX61" fmla="*/ 4784247 w 9662615"/>
              <a:gd name="connsiteY61" fmla="*/ 1562342 h 1583140"/>
              <a:gd name="connsiteX62" fmla="*/ 4748477 w 9662615"/>
              <a:gd name="connsiteY62" fmla="*/ 1556925 h 1583140"/>
              <a:gd name="connsiteX63" fmla="*/ 4730033 w 9662615"/>
              <a:gd name="connsiteY63" fmla="*/ 1555274 h 1583140"/>
              <a:gd name="connsiteX64" fmla="*/ 4724747 w 9662615"/>
              <a:gd name="connsiteY64" fmla="*/ 1552439 h 1583140"/>
              <a:gd name="connsiteX65" fmla="*/ 4697562 w 9662615"/>
              <a:gd name="connsiteY65" fmla="*/ 1551206 h 1583140"/>
              <a:gd name="connsiteX66" fmla="*/ 4694469 w 9662615"/>
              <a:gd name="connsiteY66" fmla="*/ 1551958 h 1583140"/>
              <a:gd name="connsiteX67" fmla="*/ 4671940 w 9662615"/>
              <a:gd name="connsiteY67" fmla="*/ 1547617 h 1583140"/>
              <a:gd name="connsiteX68" fmla="*/ 4589320 w 9662615"/>
              <a:gd name="connsiteY68" fmla="*/ 1534660 h 1583140"/>
              <a:gd name="connsiteX69" fmla="*/ 4422155 w 9662615"/>
              <a:gd name="connsiteY69" fmla="*/ 1542059 h 1583140"/>
              <a:gd name="connsiteX70" fmla="*/ 4221826 w 9662615"/>
              <a:gd name="connsiteY70" fmla="*/ 1508923 h 1583140"/>
              <a:gd name="connsiteX71" fmla="*/ 4096601 w 9662615"/>
              <a:gd name="connsiteY71" fmla="*/ 1521563 h 1583140"/>
              <a:gd name="connsiteX72" fmla="*/ 3970635 w 9662615"/>
              <a:gd name="connsiteY72" fmla="*/ 1544815 h 1583140"/>
              <a:gd name="connsiteX73" fmla="*/ 3833906 w 9662615"/>
              <a:gd name="connsiteY73" fmla="*/ 1516637 h 1583140"/>
              <a:gd name="connsiteX74" fmla="*/ 3664453 w 9662615"/>
              <a:gd name="connsiteY74" fmla="*/ 1521660 h 1583140"/>
              <a:gd name="connsiteX75" fmla="*/ 3594070 w 9662615"/>
              <a:gd name="connsiteY75" fmla="*/ 1509422 h 1583140"/>
              <a:gd name="connsiteX76" fmla="*/ 3565233 w 9662615"/>
              <a:gd name="connsiteY76" fmla="*/ 1515122 h 1583140"/>
              <a:gd name="connsiteX77" fmla="*/ 3560267 w 9662615"/>
              <a:gd name="connsiteY77" fmla="*/ 1516288 h 1583140"/>
              <a:gd name="connsiteX78" fmla="*/ 3540258 w 9662615"/>
              <a:gd name="connsiteY78" fmla="*/ 1516976 h 1583140"/>
              <a:gd name="connsiteX79" fmla="*/ 3534780 w 9662615"/>
              <a:gd name="connsiteY79" fmla="*/ 1522141 h 1583140"/>
              <a:gd name="connsiteX80" fmla="*/ 3504783 w 9662615"/>
              <a:gd name="connsiteY80" fmla="*/ 1526739 h 1583140"/>
              <a:gd name="connsiteX81" fmla="*/ 3467911 w 9662615"/>
              <a:gd name="connsiteY81" fmla="*/ 1526618 h 1583140"/>
              <a:gd name="connsiteX82" fmla="*/ 3292707 w 9662615"/>
              <a:gd name="connsiteY82" fmla="*/ 1520490 h 1583140"/>
              <a:gd name="connsiteX83" fmla="*/ 3187872 w 9662615"/>
              <a:gd name="connsiteY83" fmla="*/ 1519991 h 1583140"/>
              <a:gd name="connsiteX84" fmla="*/ 3148026 w 9662615"/>
              <a:gd name="connsiteY84" fmla="*/ 1524777 h 1583140"/>
              <a:gd name="connsiteX85" fmla="*/ 3092394 w 9662615"/>
              <a:gd name="connsiteY85" fmla="*/ 1528115 h 1583140"/>
              <a:gd name="connsiteX86" fmla="*/ 2994200 w 9662615"/>
              <a:gd name="connsiteY86" fmla="*/ 1537857 h 1583140"/>
              <a:gd name="connsiteX87" fmla="*/ 2862301 w 9662615"/>
              <a:gd name="connsiteY87" fmla="*/ 1544250 h 1583140"/>
              <a:gd name="connsiteX88" fmla="*/ 2766335 w 9662615"/>
              <a:gd name="connsiteY88" fmla="*/ 1527662 h 1583140"/>
              <a:gd name="connsiteX89" fmla="*/ 2757836 w 9662615"/>
              <a:gd name="connsiteY89" fmla="*/ 1531371 h 1583140"/>
              <a:gd name="connsiteX90" fmla="*/ 2691555 w 9662615"/>
              <a:gd name="connsiteY90" fmla="*/ 1530283 h 1583140"/>
              <a:gd name="connsiteX91" fmla="*/ 2459871 w 9662615"/>
              <a:gd name="connsiteY91" fmla="*/ 1500859 h 1583140"/>
              <a:gd name="connsiteX92" fmla="*/ 2330328 w 9662615"/>
              <a:gd name="connsiteY92" fmla="*/ 1499441 h 1583140"/>
              <a:gd name="connsiteX93" fmla="*/ 2284269 w 9662615"/>
              <a:gd name="connsiteY93" fmla="*/ 1503068 h 1583140"/>
              <a:gd name="connsiteX94" fmla="*/ 2207104 w 9662615"/>
              <a:gd name="connsiteY94" fmla="*/ 1508888 h 1583140"/>
              <a:gd name="connsiteX95" fmla="*/ 2149226 w 9662615"/>
              <a:gd name="connsiteY95" fmla="*/ 1523409 h 1583140"/>
              <a:gd name="connsiteX96" fmla="*/ 2084783 w 9662615"/>
              <a:gd name="connsiteY96" fmla="*/ 1524245 h 1583140"/>
              <a:gd name="connsiteX97" fmla="*/ 2070075 w 9662615"/>
              <a:gd name="connsiteY97" fmla="*/ 1511285 h 1583140"/>
              <a:gd name="connsiteX98" fmla="*/ 2001057 w 9662615"/>
              <a:gd name="connsiteY98" fmla="*/ 1516449 h 1583140"/>
              <a:gd name="connsiteX99" fmla="*/ 1896330 w 9662615"/>
              <a:gd name="connsiteY99" fmla="*/ 1525725 h 1583140"/>
              <a:gd name="connsiteX100" fmla="*/ 1835994 w 9662615"/>
              <a:gd name="connsiteY100" fmla="*/ 1527678 h 1583140"/>
              <a:gd name="connsiteX101" fmla="*/ 1671119 w 9662615"/>
              <a:gd name="connsiteY101" fmla="*/ 1536701 h 1583140"/>
              <a:gd name="connsiteX102" fmla="*/ 1601337 w 9662615"/>
              <a:gd name="connsiteY102" fmla="*/ 1548552 h 1583140"/>
              <a:gd name="connsiteX103" fmla="*/ 1407755 w 9662615"/>
              <a:gd name="connsiteY103" fmla="*/ 1571444 h 1583140"/>
              <a:gd name="connsiteX104" fmla="*/ 1271994 w 9662615"/>
              <a:gd name="connsiteY104" fmla="*/ 1579471 h 1583140"/>
              <a:gd name="connsiteX105" fmla="*/ 1249226 w 9662615"/>
              <a:gd name="connsiteY105" fmla="*/ 1583140 h 1583140"/>
              <a:gd name="connsiteX106" fmla="*/ 1217719 w 9662615"/>
              <a:gd name="connsiteY106" fmla="*/ 1580863 h 1583140"/>
              <a:gd name="connsiteX107" fmla="*/ 1091432 w 9662615"/>
              <a:gd name="connsiteY107" fmla="*/ 1571003 h 1583140"/>
              <a:gd name="connsiteX108" fmla="*/ 992039 w 9662615"/>
              <a:gd name="connsiteY108" fmla="*/ 1556662 h 1583140"/>
              <a:gd name="connsiteX109" fmla="*/ 868264 w 9662615"/>
              <a:gd name="connsiteY109" fmla="*/ 1566392 h 1583140"/>
              <a:gd name="connsiteX110" fmla="*/ 792765 w 9662615"/>
              <a:gd name="connsiteY110" fmla="*/ 1563102 h 1583140"/>
              <a:gd name="connsiteX111" fmla="*/ 669055 w 9662615"/>
              <a:gd name="connsiteY111" fmla="*/ 1543638 h 1583140"/>
              <a:gd name="connsiteX112" fmla="*/ 506152 w 9662615"/>
              <a:gd name="connsiteY112" fmla="*/ 1549124 h 1583140"/>
              <a:gd name="connsiteX113" fmla="*/ 472797 w 9662615"/>
              <a:gd name="connsiteY113" fmla="*/ 1568904 h 1583140"/>
              <a:gd name="connsiteX114" fmla="*/ 427864 w 9662615"/>
              <a:gd name="connsiteY114" fmla="*/ 1580848 h 1583140"/>
              <a:gd name="connsiteX115" fmla="*/ 408381 w 9662615"/>
              <a:gd name="connsiteY115" fmla="*/ 1552940 h 1583140"/>
              <a:gd name="connsiteX116" fmla="*/ 267163 w 9662615"/>
              <a:gd name="connsiteY116" fmla="*/ 1531913 h 1583140"/>
              <a:gd name="connsiteX117" fmla="*/ 196644 w 9662615"/>
              <a:gd name="connsiteY117" fmla="*/ 1524565 h 1583140"/>
              <a:gd name="connsiteX118" fmla="*/ 86819 w 9662615"/>
              <a:gd name="connsiteY118" fmla="*/ 1519517 h 1583140"/>
              <a:gd name="connsiteX119" fmla="*/ 53369 w 9662615"/>
              <a:gd name="connsiteY119" fmla="*/ 1516853 h 1583140"/>
              <a:gd name="connsiteX120" fmla="*/ 2359 w 9662615"/>
              <a:gd name="connsiteY120" fmla="*/ 1515247 h 1583140"/>
              <a:gd name="connsiteX121" fmla="*/ 0 w 9662615"/>
              <a:gd name="connsiteY121" fmla="*/ 1514932 h 1583140"/>
              <a:gd name="connsiteX122" fmla="*/ 0 w 9662615"/>
              <a:gd name="connsiteY122"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082104 w 9662615"/>
              <a:gd name="connsiteY49" fmla="*/ 1547781 h 1583140"/>
              <a:gd name="connsiteX50" fmla="*/ 5059484 w 9662615"/>
              <a:gd name="connsiteY50" fmla="*/ 1546802 h 1583140"/>
              <a:gd name="connsiteX51" fmla="*/ 5050958 w 9662615"/>
              <a:gd name="connsiteY51" fmla="*/ 1545776 h 1583140"/>
              <a:gd name="connsiteX52" fmla="*/ 5038524 w 9662615"/>
              <a:gd name="connsiteY52" fmla="*/ 1545675 h 1583140"/>
              <a:gd name="connsiteX53" fmla="*/ 5038223 w 9662615"/>
              <a:gd name="connsiteY53" fmla="*/ 1545881 h 1583140"/>
              <a:gd name="connsiteX54" fmla="*/ 5026564 w 9662615"/>
              <a:gd name="connsiteY54" fmla="*/ 1545376 h 1583140"/>
              <a:gd name="connsiteX55" fmla="*/ 4969433 w 9662615"/>
              <a:gd name="connsiteY55" fmla="*/ 1540263 h 1583140"/>
              <a:gd name="connsiteX56" fmla="*/ 4894799 w 9662615"/>
              <a:gd name="connsiteY56" fmla="*/ 1559476 h 1583140"/>
              <a:gd name="connsiteX57" fmla="*/ 4863775 w 9662615"/>
              <a:gd name="connsiteY57" fmla="*/ 1562633 h 1583140"/>
              <a:gd name="connsiteX58" fmla="*/ 4847242 w 9662615"/>
              <a:gd name="connsiteY58" fmla="*/ 1565435 h 1583140"/>
              <a:gd name="connsiteX59" fmla="*/ 4846237 w 9662615"/>
              <a:gd name="connsiteY59" fmla="*/ 1566331 h 1583140"/>
              <a:gd name="connsiteX60" fmla="*/ 4791466 w 9662615"/>
              <a:gd name="connsiteY60" fmla="*/ 1561324 h 1583140"/>
              <a:gd name="connsiteX61" fmla="*/ 4784247 w 9662615"/>
              <a:gd name="connsiteY61" fmla="*/ 1562342 h 1583140"/>
              <a:gd name="connsiteX62" fmla="*/ 4748477 w 9662615"/>
              <a:gd name="connsiteY62" fmla="*/ 1556925 h 1583140"/>
              <a:gd name="connsiteX63" fmla="*/ 4730033 w 9662615"/>
              <a:gd name="connsiteY63" fmla="*/ 1555274 h 1583140"/>
              <a:gd name="connsiteX64" fmla="*/ 4724747 w 9662615"/>
              <a:gd name="connsiteY64" fmla="*/ 1552439 h 1583140"/>
              <a:gd name="connsiteX65" fmla="*/ 4697562 w 9662615"/>
              <a:gd name="connsiteY65" fmla="*/ 1551206 h 1583140"/>
              <a:gd name="connsiteX66" fmla="*/ 4694469 w 9662615"/>
              <a:gd name="connsiteY66" fmla="*/ 1551958 h 1583140"/>
              <a:gd name="connsiteX67" fmla="*/ 4671940 w 9662615"/>
              <a:gd name="connsiteY67" fmla="*/ 1547617 h 1583140"/>
              <a:gd name="connsiteX68" fmla="*/ 4589320 w 9662615"/>
              <a:gd name="connsiteY68" fmla="*/ 1534660 h 1583140"/>
              <a:gd name="connsiteX69" fmla="*/ 4422155 w 9662615"/>
              <a:gd name="connsiteY69" fmla="*/ 1542059 h 1583140"/>
              <a:gd name="connsiteX70" fmla="*/ 4221826 w 9662615"/>
              <a:gd name="connsiteY70" fmla="*/ 1508923 h 1583140"/>
              <a:gd name="connsiteX71" fmla="*/ 4096601 w 9662615"/>
              <a:gd name="connsiteY71" fmla="*/ 1521563 h 1583140"/>
              <a:gd name="connsiteX72" fmla="*/ 3970635 w 9662615"/>
              <a:gd name="connsiteY72" fmla="*/ 1544815 h 1583140"/>
              <a:gd name="connsiteX73" fmla="*/ 3833906 w 9662615"/>
              <a:gd name="connsiteY73" fmla="*/ 1516637 h 1583140"/>
              <a:gd name="connsiteX74" fmla="*/ 3696258 w 9662615"/>
              <a:gd name="connsiteY74" fmla="*/ 1537563 h 1583140"/>
              <a:gd name="connsiteX75" fmla="*/ 3594070 w 9662615"/>
              <a:gd name="connsiteY75" fmla="*/ 1509422 h 1583140"/>
              <a:gd name="connsiteX76" fmla="*/ 3565233 w 9662615"/>
              <a:gd name="connsiteY76" fmla="*/ 1515122 h 1583140"/>
              <a:gd name="connsiteX77" fmla="*/ 3560267 w 9662615"/>
              <a:gd name="connsiteY77" fmla="*/ 1516288 h 1583140"/>
              <a:gd name="connsiteX78" fmla="*/ 3540258 w 9662615"/>
              <a:gd name="connsiteY78" fmla="*/ 1516976 h 1583140"/>
              <a:gd name="connsiteX79" fmla="*/ 3534780 w 9662615"/>
              <a:gd name="connsiteY79" fmla="*/ 1522141 h 1583140"/>
              <a:gd name="connsiteX80" fmla="*/ 3504783 w 9662615"/>
              <a:gd name="connsiteY80" fmla="*/ 1526739 h 1583140"/>
              <a:gd name="connsiteX81" fmla="*/ 3467911 w 9662615"/>
              <a:gd name="connsiteY81" fmla="*/ 1526618 h 1583140"/>
              <a:gd name="connsiteX82" fmla="*/ 3292707 w 9662615"/>
              <a:gd name="connsiteY82" fmla="*/ 1520490 h 1583140"/>
              <a:gd name="connsiteX83" fmla="*/ 3187872 w 9662615"/>
              <a:gd name="connsiteY83" fmla="*/ 1519991 h 1583140"/>
              <a:gd name="connsiteX84" fmla="*/ 3148026 w 9662615"/>
              <a:gd name="connsiteY84" fmla="*/ 1524777 h 1583140"/>
              <a:gd name="connsiteX85" fmla="*/ 3092394 w 9662615"/>
              <a:gd name="connsiteY85" fmla="*/ 1528115 h 1583140"/>
              <a:gd name="connsiteX86" fmla="*/ 2994200 w 9662615"/>
              <a:gd name="connsiteY86" fmla="*/ 1537857 h 1583140"/>
              <a:gd name="connsiteX87" fmla="*/ 2862301 w 9662615"/>
              <a:gd name="connsiteY87" fmla="*/ 1544250 h 1583140"/>
              <a:gd name="connsiteX88" fmla="*/ 2766335 w 9662615"/>
              <a:gd name="connsiteY88" fmla="*/ 1527662 h 1583140"/>
              <a:gd name="connsiteX89" fmla="*/ 2757836 w 9662615"/>
              <a:gd name="connsiteY89" fmla="*/ 1531371 h 1583140"/>
              <a:gd name="connsiteX90" fmla="*/ 2691555 w 9662615"/>
              <a:gd name="connsiteY90" fmla="*/ 1530283 h 1583140"/>
              <a:gd name="connsiteX91" fmla="*/ 2459871 w 9662615"/>
              <a:gd name="connsiteY91" fmla="*/ 1500859 h 1583140"/>
              <a:gd name="connsiteX92" fmla="*/ 2330328 w 9662615"/>
              <a:gd name="connsiteY92" fmla="*/ 1499441 h 1583140"/>
              <a:gd name="connsiteX93" fmla="*/ 2284269 w 9662615"/>
              <a:gd name="connsiteY93" fmla="*/ 1503068 h 1583140"/>
              <a:gd name="connsiteX94" fmla="*/ 2207104 w 9662615"/>
              <a:gd name="connsiteY94" fmla="*/ 1508888 h 1583140"/>
              <a:gd name="connsiteX95" fmla="*/ 2149226 w 9662615"/>
              <a:gd name="connsiteY95" fmla="*/ 1523409 h 1583140"/>
              <a:gd name="connsiteX96" fmla="*/ 2084783 w 9662615"/>
              <a:gd name="connsiteY96" fmla="*/ 1524245 h 1583140"/>
              <a:gd name="connsiteX97" fmla="*/ 2070075 w 9662615"/>
              <a:gd name="connsiteY97" fmla="*/ 1511285 h 1583140"/>
              <a:gd name="connsiteX98" fmla="*/ 2001057 w 9662615"/>
              <a:gd name="connsiteY98" fmla="*/ 1516449 h 1583140"/>
              <a:gd name="connsiteX99" fmla="*/ 1896330 w 9662615"/>
              <a:gd name="connsiteY99" fmla="*/ 1525725 h 1583140"/>
              <a:gd name="connsiteX100" fmla="*/ 1835994 w 9662615"/>
              <a:gd name="connsiteY100" fmla="*/ 1527678 h 1583140"/>
              <a:gd name="connsiteX101" fmla="*/ 1671119 w 9662615"/>
              <a:gd name="connsiteY101" fmla="*/ 1536701 h 1583140"/>
              <a:gd name="connsiteX102" fmla="*/ 1601337 w 9662615"/>
              <a:gd name="connsiteY102" fmla="*/ 1548552 h 1583140"/>
              <a:gd name="connsiteX103" fmla="*/ 1407755 w 9662615"/>
              <a:gd name="connsiteY103" fmla="*/ 1571444 h 1583140"/>
              <a:gd name="connsiteX104" fmla="*/ 1271994 w 9662615"/>
              <a:gd name="connsiteY104" fmla="*/ 1579471 h 1583140"/>
              <a:gd name="connsiteX105" fmla="*/ 1249226 w 9662615"/>
              <a:gd name="connsiteY105" fmla="*/ 1583140 h 1583140"/>
              <a:gd name="connsiteX106" fmla="*/ 1217719 w 9662615"/>
              <a:gd name="connsiteY106" fmla="*/ 1580863 h 1583140"/>
              <a:gd name="connsiteX107" fmla="*/ 1091432 w 9662615"/>
              <a:gd name="connsiteY107" fmla="*/ 1571003 h 1583140"/>
              <a:gd name="connsiteX108" fmla="*/ 992039 w 9662615"/>
              <a:gd name="connsiteY108" fmla="*/ 1556662 h 1583140"/>
              <a:gd name="connsiteX109" fmla="*/ 868264 w 9662615"/>
              <a:gd name="connsiteY109" fmla="*/ 1566392 h 1583140"/>
              <a:gd name="connsiteX110" fmla="*/ 792765 w 9662615"/>
              <a:gd name="connsiteY110" fmla="*/ 1563102 h 1583140"/>
              <a:gd name="connsiteX111" fmla="*/ 669055 w 9662615"/>
              <a:gd name="connsiteY111" fmla="*/ 1543638 h 1583140"/>
              <a:gd name="connsiteX112" fmla="*/ 506152 w 9662615"/>
              <a:gd name="connsiteY112" fmla="*/ 1549124 h 1583140"/>
              <a:gd name="connsiteX113" fmla="*/ 472797 w 9662615"/>
              <a:gd name="connsiteY113" fmla="*/ 1568904 h 1583140"/>
              <a:gd name="connsiteX114" fmla="*/ 427864 w 9662615"/>
              <a:gd name="connsiteY114" fmla="*/ 1580848 h 1583140"/>
              <a:gd name="connsiteX115" fmla="*/ 408381 w 9662615"/>
              <a:gd name="connsiteY115" fmla="*/ 1552940 h 1583140"/>
              <a:gd name="connsiteX116" fmla="*/ 267163 w 9662615"/>
              <a:gd name="connsiteY116" fmla="*/ 1531913 h 1583140"/>
              <a:gd name="connsiteX117" fmla="*/ 196644 w 9662615"/>
              <a:gd name="connsiteY117" fmla="*/ 1524565 h 1583140"/>
              <a:gd name="connsiteX118" fmla="*/ 86819 w 9662615"/>
              <a:gd name="connsiteY118" fmla="*/ 1519517 h 1583140"/>
              <a:gd name="connsiteX119" fmla="*/ 53369 w 9662615"/>
              <a:gd name="connsiteY119" fmla="*/ 1516853 h 1583140"/>
              <a:gd name="connsiteX120" fmla="*/ 2359 w 9662615"/>
              <a:gd name="connsiteY120" fmla="*/ 1515247 h 1583140"/>
              <a:gd name="connsiteX121" fmla="*/ 0 w 9662615"/>
              <a:gd name="connsiteY121" fmla="*/ 1514932 h 1583140"/>
              <a:gd name="connsiteX122" fmla="*/ 0 w 9662615"/>
              <a:gd name="connsiteY122"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082104 w 9662615"/>
              <a:gd name="connsiteY49" fmla="*/ 1547781 h 1583140"/>
              <a:gd name="connsiteX50" fmla="*/ 5059484 w 9662615"/>
              <a:gd name="connsiteY50" fmla="*/ 1546802 h 1583140"/>
              <a:gd name="connsiteX51" fmla="*/ 5050958 w 9662615"/>
              <a:gd name="connsiteY51" fmla="*/ 1545776 h 1583140"/>
              <a:gd name="connsiteX52" fmla="*/ 5038524 w 9662615"/>
              <a:gd name="connsiteY52" fmla="*/ 1545675 h 1583140"/>
              <a:gd name="connsiteX53" fmla="*/ 5038223 w 9662615"/>
              <a:gd name="connsiteY53" fmla="*/ 1545881 h 1583140"/>
              <a:gd name="connsiteX54" fmla="*/ 5026564 w 9662615"/>
              <a:gd name="connsiteY54" fmla="*/ 1545376 h 1583140"/>
              <a:gd name="connsiteX55" fmla="*/ 4969433 w 9662615"/>
              <a:gd name="connsiteY55" fmla="*/ 1540263 h 1583140"/>
              <a:gd name="connsiteX56" fmla="*/ 4894799 w 9662615"/>
              <a:gd name="connsiteY56" fmla="*/ 1559476 h 1583140"/>
              <a:gd name="connsiteX57" fmla="*/ 4863775 w 9662615"/>
              <a:gd name="connsiteY57" fmla="*/ 1562633 h 1583140"/>
              <a:gd name="connsiteX58" fmla="*/ 4847242 w 9662615"/>
              <a:gd name="connsiteY58" fmla="*/ 1565435 h 1583140"/>
              <a:gd name="connsiteX59" fmla="*/ 4846237 w 9662615"/>
              <a:gd name="connsiteY59" fmla="*/ 1566331 h 1583140"/>
              <a:gd name="connsiteX60" fmla="*/ 4791466 w 9662615"/>
              <a:gd name="connsiteY60" fmla="*/ 1561324 h 1583140"/>
              <a:gd name="connsiteX61" fmla="*/ 4784247 w 9662615"/>
              <a:gd name="connsiteY61" fmla="*/ 1562342 h 1583140"/>
              <a:gd name="connsiteX62" fmla="*/ 4748477 w 9662615"/>
              <a:gd name="connsiteY62" fmla="*/ 1556925 h 1583140"/>
              <a:gd name="connsiteX63" fmla="*/ 4730033 w 9662615"/>
              <a:gd name="connsiteY63" fmla="*/ 1555274 h 1583140"/>
              <a:gd name="connsiteX64" fmla="*/ 4724747 w 9662615"/>
              <a:gd name="connsiteY64" fmla="*/ 1552439 h 1583140"/>
              <a:gd name="connsiteX65" fmla="*/ 4697562 w 9662615"/>
              <a:gd name="connsiteY65" fmla="*/ 1551206 h 1583140"/>
              <a:gd name="connsiteX66" fmla="*/ 4694469 w 9662615"/>
              <a:gd name="connsiteY66" fmla="*/ 1551958 h 1583140"/>
              <a:gd name="connsiteX67" fmla="*/ 4671940 w 9662615"/>
              <a:gd name="connsiteY67" fmla="*/ 1547617 h 1583140"/>
              <a:gd name="connsiteX68" fmla="*/ 4589320 w 9662615"/>
              <a:gd name="connsiteY68" fmla="*/ 1534660 h 1583140"/>
              <a:gd name="connsiteX69" fmla="*/ 4422155 w 9662615"/>
              <a:gd name="connsiteY69" fmla="*/ 1542059 h 1583140"/>
              <a:gd name="connsiteX70" fmla="*/ 4221826 w 9662615"/>
              <a:gd name="connsiteY70" fmla="*/ 1508923 h 1583140"/>
              <a:gd name="connsiteX71" fmla="*/ 4096601 w 9662615"/>
              <a:gd name="connsiteY71" fmla="*/ 1521563 h 1583140"/>
              <a:gd name="connsiteX72" fmla="*/ 3970635 w 9662615"/>
              <a:gd name="connsiteY72" fmla="*/ 1544815 h 1583140"/>
              <a:gd name="connsiteX73" fmla="*/ 3833906 w 9662615"/>
              <a:gd name="connsiteY73" fmla="*/ 1516637 h 1583140"/>
              <a:gd name="connsiteX74" fmla="*/ 3696258 w 9662615"/>
              <a:gd name="connsiteY74" fmla="*/ 1537563 h 1583140"/>
              <a:gd name="connsiteX75" fmla="*/ 3594070 w 9662615"/>
              <a:gd name="connsiteY75" fmla="*/ 1509422 h 1583140"/>
              <a:gd name="connsiteX76" fmla="*/ 3565233 w 9662615"/>
              <a:gd name="connsiteY76" fmla="*/ 1515122 h 1583140"/>
              <a:gd name="connsiteX77" fmla="*/ 3560267 w 9662615"/>
              <a:gd name="connsiteY77" fmla="*/ 1516288 h 1583140"/>
              <a:gd name="connsiteX78" fmla="*/ 3540258 w 9662615"/>
              <a:gd name="connsiteY78" fmla="*/ 1516976 h 1583140"/>
              <a:gd name="connsiteX79" fmla="*/ 3534780 w 9662615"/>
              <a:gd name="connsiteY79" fmla="*/ 1522141 h 1583140"/>
              <a:gd name="connsiteX80" fmla="*/ 3504783 w 9662615"/>
              <a:gd name="connsiteY80" fmla="*/ 1526739 h 1583140"/>
              <a:gd name="connsiteX81" fmla="*/ 3430805 w 9662615"/>
              <a:gd name="connsiteY81" fmla="*/ 1542521 h 1583140"/>
              <a:gd name="connsiteX82" fmla="*/ 3292707 w 9662615"/>
              <a:gd name="connsiteY82" fmla="*/ 1520490 h 1583140"/>
              <a:gd name="connsiteX83" fmla="*/ 3187872 w 9662615"/>
              <a:gd name="connsiteY83" fmla="*/ 1519991 h 1583140"/>
              <a:gd name="connsiteX84" fmla="*/ 3148026 w 9662615"/>
              <a:gd name="connsiteY84" fmla="*/ 1524777 h 1583140"/>
              <a:gd name="connsiteX85" fmla="*/ 3092394 w 9662615"/>
              <a:gd name="connsiteY85" fmla="*/ 1528115 h 1583140"/>
              <a:gd name="connsiteX86" fmla="*/ 2994200 w 9662615"/>
              <a:gd name="connsiteY86" fmla="*/ 1537857 h 1583140"/>
              <a:gd name="connsiteX87" fmla="*/ 2862301 w 9662615"/>
              <a:gd name="connsiteY87" fmla="*/ 1544250 h 1583140"/>
              <a:gd name="connsiteX88" fmla="*/ 2766335 w 9662615"/>
              <a:gd name="connsiteY88" fmla="*/ 1527662 h 1583140"/>
              <a:gd name="connsiteX89" fmla="*/ 2757836 w 9662615"/>
              <a:gd name="connsiteY89" fmla="*/ 1531371 h 1583140"/>
              <a:gd name="connsiteX90" fmla="*/ 2691555 w 9662615"/>
              <a:gd name="connsiteY90" fmla="*/ 1530283 h 1583140"/>
              <a:gd name="connsiteX91" fmla="*/ 2459871 w 9662615"/>
              <a:gd name="connsiteY91" fmla="*/ 1500859 h 1583140"/>
              <a:gd name="connsiteX92" fmla="*/ 2330328 w 9662615"/>
              <a:gd name="connsiteY92" fmla="*/ 1499441 h 1583140"/>
              <a:gd name="connsiteX93" fmla="*/ 2284269 w 9662615"/>
              <a:gd name="connsiteY93" fmla="*/ 1503068 h 1583140"/>
              <a:gd name="connsiteX94" fmla="*/ 2207104 w 9662615"/>
              <a:gd name="connsiteY94" fmla="*/ 1508888 h 1583140"/>
              <a:gd name="connsiteX95" fmla="*/ 2149226 w 9662615"/>
              <a:gd name="connsiteY95" fmla="*/ 1523409 h 1583140"/>
              <a:gd name="connsiteX96" fmla="*/ 2084783 w 9662615"/>
              <a:gd name="connsiteY96" fmla="*/ 1524245 h 1583140"/>
              <a:gd name="connsiteX97" fmla="*/ 2070075 w 9662615"/>
              <a:gd name="connsiteY97" fmla="*/ 1511285 h 1583140"/>
              <a:gd name="connsiteX98" fmla="*/ 2001057 w 9662615"/>
              <a:gd name="connsiteY98" fmla="*/ 1516449 h 1583140"/>
              <a:gd name="connsiteX99" fmla="*/ 1896330 w 9662615"/>
              <a:gd name="connsiteY99" fmla="*/ 1525725 h 1583140"/>
              <a:gd name="connsiteX100" fmla="*/ 1835994 w 9662615"/>
              <a:gd name="connsiteY100" fmla="*/ 1527678 h 1583140"/>
              <a:gd name="connsiteX101" fmla="*/ 1671119 w 9662615"/>
              <a:gd name="connsiteY101" fmla="*/ 1536701 h 1583140"/>
              <a:gd name="connsiteX102" fmla="*/ 1601337 w 9662615"/>
              <a:gd name="connsiteY102" fmla="*/ 1548552 h 1583140"/>
              <a:gd name="connsiteX103" fmla="*/ 1407755 w 9662615"/>
              <a:gd name="connsiteY103" fmla="*/ 1571444 h 1583140"/>
              <a:gd name="connsiteX104" fmla="*/ 1271994 w 9662615"/>
              <a:gd name="connsiteY104" fmla="*/ 1579471 h 1583140"/>
              <a:gd name="connsiteX105" fmla="*/ 1249226 w 9662615"/>
              <a:gd name="connsiteY105" fmla="*/ 1583140 h 1583140"/>
              <a:gd name="connsiteX106" fmla="*/ 1217719 w 9662615"/>
              <a:gd name="connsiteY106" fmla="*/ 1580863 h 1583140"/>
              <a:gd name="connsiteX107" fmla="*/ 1091432 w 9662615"/>
              <a:gd name="connsiteY107" fmla="*/ 1571003 h 1583140"/>
              <a:gd name="connsiteX108" fmla="*/ 992039 w 9662615"/>
              <a:gd name="connsiteY108" fmla="*/ 1556662 h 1583140"/>
              <a:gd name="connsiteX109" fmla="*/ 868264 w 9662615"/>
              <a:gd name="connsiteY109" fmla="*/ 1566392 h 1583140"/>
              <a:gd name="connsiteX110" fmla="*/ 792765 w 9662615"/>
              <a:gd name="connsiteY110" fmla="*/ 1563102 h 1583140"/>
              <a:gd name="connsiteX111" fmla="*/ 669055 w 9662615"/>
              <a:gd name="connsiteY111" fmla="*/ 1543638 h 1583140"/>
              <a:gd name="connsiteX112" fmla="*/ 506152 w 9662615"/>
              <a:gd name="connsiteY112" fmla="*/ 1549124 h 1583140"/>
              <a:gd name="connsiteX113" fmla="*/ 472797 w 9662615"/>
              <a:gd name="connsiteY113" fmla="*/ 1568904 h 1583140"/>
              <a:gd name="connsiteX114" fmla="*/ 427864 w 9662615"/>
              <a:gd name="connsiteY114" fmla="*/ 1580848 h 1583140"/>
              <a:gd name="connsiteX115" fmla="*/ 408381 w 9662615"/>
              <a:gd name="connsiteY115" fmla="*/ 1552940 h 1583140"/>
              <a:gd name="connsiteX116" fmla="*/ 267163 w 9662615"/>
              <a:gd name="connsiteY116" fmla="*/ 1531913 h 1583140"/>
              <a:gd name="connsiteX117" fmla="*/ 196644 w 9662615"/>
              <a:gd name="connsiteY117" fmla="*/ 1524565 h 1583140"/>
              <a:gd name="connsiteX118" fmla="*/ 86819 w 9662615"/>
              <a:gd name="connsiteY118" fmla="*/ 1519517 h 1583140"/>
              <a:gd name="connsiteX119" fmla="*/ 53369 w 9662615"/>
              <a:gd name="connsiteY119" fmla="*/ 1516853 h 1583140"/>
              <a:gd name="connsiteX120" fmla="*/ 2359 w 9662615"/>
              <a:gd name="connsiteY120" fmla="*/ 1515247 h 1583140"/>
              <a:gd name="connsiteX121" fmla="*/ 0 w 9662615"/>
              <a:gd name="connsiteY121" fmla="*/ 1514932 h 1583140"/>
              <a:gd name="connsiteX122" fmla="*/ 0 w 9662615"/>
              <a:gd name="connsiteY122"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082104 w 9662615"/>
              <a:gd name="connsiteY49" fmla="*/ 1547781 h 1583140"/>
              <a:gd name="connsiteX50" fmla="*/ 5059484 w 9662615"/>
              <a:gd name="connsiteY50" fmla="*/ 1546802 h 1583140"/>
              <a:gd name="connsiteX51" fmla="*/ 5050958 w 9662615"/>
              <a:gd name="connsiteY51" fmla="*/ 1545776 h 1583140"/>
              <a:gd name="connsiteX52" fmla="*/ 5038524 w 9662615"/>
              <a:gd name="connsiteY52" fmla="*/ 1545675 h 1583140"/>
              <a:gd name="connsiteX53" fmla="*/ 5038223 w 9662615"/>
              <a:gd name="connsiteY53" fmla="*/ 1545881 h 1583140"/>
              <a:gd name="connsiteX54" fmla="*/ 5026564 w 9662615"/>
              <a:gd name="connsiteY54" fmla="*/ 1545376 h 1583140"/>
              <a:gd name="connsiteX55" fmla="*/ 4969433 w 9662615"/>
              <a:gd name="connsiteY55" fmla="*/ 1540263 h 1583140"/>
              <a:gd name="connsiteX56" fmla="*/ 4894799 w 9662615"/>
              <a:gd name="connsiteY56" fmla="*/ 1559476 h 1583140"/>
              <a:gd name="connsiteX57" fmla="*/ 4863775 w 9662615"/>
              <a:gd name="connsiteY57" fmla="*/ 1562633 h 1583140"/>
              <a:gd name="connsiteX58" fmla="*/ 4847242 w 9662615"/>
              <a:gd name="connsiteY58" fmla="*/ 1565435 h 1583140"/>
              <a:gd name="connsiteX59" fmla="*/ 4846237 w 9662615"/>
              <a:gd name="connsiteY59" fmla="*/ 1566331 h 1583140"/>
              <a:gd name="connsiteX60" fmla="*/ 4791466 w 9662615"/>
              <a:gd name="connsiteY60" fmla="*/ 1561324 h 1583140"/>
              <a:gd name="connsiteX61" fmla="*/ 4784247 w 9662615"/>
              <a:gd name="connsiteY61" fmla="*/ 1562342 h 1583140"/>
              <a:gd name="connsiteX62" fmla="*/ 4748477 w 9662615"/>
              <a:gd name="connsiteY62" fmla="*/ 1556925 h 1583140"/>
              <a:gd name="connsiteX63" fmla="*/ 4730033 w 9662615"/>
              <a:gd name="connsiteY63" fmla="*/ 1555274 h 1583140"/>
              <a:gd name="connsiteX64" fmla="*/ 4724747 w 9662615"/>
              <a:gd name="connsiteY64" fmla="*/ 1552439 h 1583140"/>
              <a:gd name="connsiteX65" fmla="*/ 4697562 w 9662615"/>
              <a:gd name="connsiteY65" fmla="*/ 1551206 h 1583140"/>
              <a:gd name="connsiteX66" fmla="*/ 4694469 w 9662615"/>
              <a:gd name="connsiteY66" fmla="*/ 1551958 h 1583140"/>
              <a:gd name="connsiteX67" fmla="*/ 4671940 w 9662615"/>
              <a:gd name="connsiteY67" fmla="*/ 1547617 h 1583140"/>
              <a:gd name="connsiteX68" fmla="*/ 4589320 w 9662615"/>
              <a:gd name="connsiteY68" fmla="*/ 1534660 h 1583140"/>
              <a:gd name="connsiteX69" fmla="*/ 4422155 w 9662615"/>
              <a:gd name="connsiteY69" fmla="*/ 1542059 h 1583140"/>
              <a:gd name="connsiteX70" fmla="*/ 4221826 w 9662615"/>
              <a:gd name="connsiteY70" fmla="*/ 1508923 h 1583140"/>
              <a:gd name="connsiteX71" fmla="*/ 4096601 w 9662615"/>
              <a:gd name="connsiteY71" fmla="*/ 1521563 h 1583140"/>
              <a:gd name="connsiteX72" fmla="*/ 3970635 w 9662615"/>
              <a:gd name="connsiteY72" fmla="*/ 1544815 h 1583140"/>
              <a:gd name="connsiteX73" fmla="*/ 3833906 w 9662615"/>
              <a:gd name="connsiteY73" fmla="*/ 1516637 h 1583140"/>
              <a:gd name="connsiteX74" fmla="*/ 3696258 w 9662615"/>
              <a:gd name="connsiteY74" fmla="*/ 1537563 h 1583140"/>
              <a:gd name="connsiteX75" fmla="*/ 3594070 w 9662615"/>
              <a:gd name="connsiteY75" fmla="*/ 1509422 h 1583140"/>
              <a:gd name="connsiteX76" fmla="*/ 3565233 w 9662615"/>
              <a:gd name="connsiteY76" fmla="*/ 1515122 h 1583140"/>
              <a:gd name="connsiteX77" fmla="*/ 3560267 w 9662615"/>
              <a:gd name="connsiteY77" fmla="*/ 1516288 h 1583140"/>
              <a:gd name="connsiteX78" fmla="*/ 3540258 w 9662615"/>
              <a:gd name="connsiteY78" fmla="*/ 1516976 h 1583140"/>
              <a:gd name="connsiteX79" fmla="*/ 3534780 w 9662615"/>
              <a:gd name="connsiteY79" fmla="*/ 1522141 h 1583140"/>
              <a:gd name="connsiteX80" fmla="*/ 3504783 w 9662615"/>
              <a:gd name="connsiteY80" fmla="*/ 1526739 h 1583140"/>
              <a:gd name="connsiteX81" fmla="*/ 3430805 w 9662615"/>
              <a:gd name="connsiteY81" fmla="*/ 1542521 h 1583140"/>
              <a:gd name="connsiteX82" fmla="*/ 3292707 w 9662615"/>
              <a:gd name="connsiteY82" fmla="*/ 1520490 h 1583140"/>
              <a:gd name="connsiteX83" fmla="*/ 3187872 w 9662615"/>
              <a:gd name="connsiteY83" fmla="*/ 1519991 h 1583140"/>
              <a:gd name="connsiteX84" fmla="*/ 3148026 w 9662615"/>
              <a:gd name="connsiteY84" fmla="*/ 1524777 h 1583140"/>
              <a:gd name="connsiteX85" fmla="*/ 3092394 w 9662615"/>
              <a:gd name="connsiteY85" fmla="*/ 1528115 h 1583140"/>
              <a:gd name="connsiteX86" fmla="*/ 2994200 w 9662615"/>
              <a:gd name="connsiteY86" fmla="*/ 1537857 h 1583140"/>
              <a:gd name="connsiteX87" fmla="*/ 2862301 w 9662615"/>
              <a:gd name="connsiteY87" fmla="*/ 1544250 h 1583140"/>
              <a:gd name="connsiteX88" fmla="*/ 2766335 w 9662615"/>
              <a:gd name="connsiteY88" fmla="*/ 1527662 h 1583140"/>
              <a:gd name="connsiteX89" fmla="*/ 2757836 w 9662615"/>
              <a:gd name="connsiteY89" fmla="*/ 1531371 h 1583140"/>
              <a:gd name="connsiteX90" fmla="*/ 2691555 w 9662615"/>
              <a:gd name="connsiteY90" fmla="*/ 1530283 h 1583140"/>
              <a:gd name="connsiteX91" fmla="*/ 2491676 w 9662615"/>
              <a:gd name="connsiteY91" fmla="*/ 1500859 h 1583140"/>
              <a:gd name="connsiteX92" fmla="*/ 2330328 w 9662615"/>
              <a:gd name="connsiteY92" fmla="*/ 1499441 h 1583140"/>
              <a:gd name="connsiteX93" fmla="*/ 2284269 w 9662615"/>
              <a:gd name="connsiteY93" fmla="*/ 1503068 h 1583140"/>
              <a:gd name="connsiteX94" fmla="*/ 2207104 w 9662615"/>
              <a:gd name="connsiteY94" fmla="*/ 1508888 h 1583140"/>
              <a:gd name="connsiteX95" fmla="*/ 2149226 w 9662615"/>
              <a:gd name="connsiteY95" fmla="*/ 1523409 h 1583140"/>
              <a:gd name="connsiteX96" fmla="*/ 2084783 w 9662615"/>
              <a:gd name="connsiteY96" fmla="*/ 1524245 h 1583140"/>
              <a:gd name="connsiteX97" fmla="*/ 2070075 w 9662615"/>
              <a:gd name="connsiteY97" fmla="*/ 1511285 h 1583140"/>
              <a:gd name="connsiteX98" fmla="*/ 2001057 w 9662615"/>
              <a:gd name="connsiteY98" fmla="*/ 1516449 h 1583140"/>
              <a:gd name="connsiteX99" fmla="*/ 1896330 w 9662615"/>
              <a:gd name="connsiteY99" fmla="*/ 1525725 h 1583140"/>
              <a:gd name="connsiteX100" fmla="*/ 1835994 w 9662615"/>
              <a:gd name="connsiteY100" fmla="*/ 1527678 h 1583140"/>
              <a:gd name="connsiteX101" fmla="*/ 1671119 w 9662615"/>
              <a:gd name="connsiteY101" fmla="*/ 1536701 h 1583140"/>
              <a:gd name="connsiteX102" fmla="*/ 1601337 w 9662615"/>
              <a:gd name="connsiteY102" fmla="*/ 1548552 h 1583140"/>
              <a:gd name="connsiteX103" fmla="*/ 1407755 w 9662615"/>
              <a:gd name="connsiteY103" fmla="*/ 1571444 h 1583140"/>
              <a:gd name="connsiteX104" fmla="*/ 1271994 w 9662615"/>
              <a:gd name="connsiteY104" fmla="*/ 1579471 h 1583140"/>
              <a:gd name="connsiteX105" fmla="*/ 1249226 w 9662615"/>
              <a:gd name="connsiteY105" fmla="*/ 1583140 h 1583140"/>
              <a:gd name="connsiteX106" fmla="*/ 1217719 w 9662615"/>
              <a:gd name="connsiteY106" fmla="*/ 1580863 h 1583140"/>
              <a:gd name="connsiteX107" fmla="*/ 1091432 w 9662615"/>
              <a:gd name="connsiteY107" fmla="*/ 1571003 h 1583140"/>
              <a:gd name="connsiteX108" fmla="*/ 992039 w 9662615"/>
              <a:gd name="connsiteY108" fmla="*/ 1556662 h 1583140"/>
              <a:gd name="connsiteX109" fmla="*/ 868264 w 9662615"/>
              <a:gd name="connsiteY109" fmla="*/ 1566392 h 1583140"/>
              <a:gd name="connsiteX110" fmla="*/ 792765 w 9662615"/>
              <a:gd name="connsiteY110" fmla="*/ 1563102 h 1583140"/>
              <a:gd name="connsiteX111" fmla="*/ 669055 w 9662615"/>
              <a:gd name="connsiteY111" fmla="*/ 1543638 h 1583140"/>
              <a:gd name="connsiteX112" fmla="*/ 506152 w 9662615"/>
              <a:gd name="connsiteY112" fmla="*/ 1549124 h 1583140"/>
              <a:gd name="connsiteX113" fmla="*/ 472797 w 9662615"/>
              <a:gd name="connsiteY113" fmla="*/ 1568904 h 1583140"/>
              <a:gd name="connsiteX114" fmla="*/ 427864 w 9662615"/>
              <a:gd name="connsiteY114" fmla="*/ 1580848 h 1583140"/>
              <a:gd name="connsiteX115" fmla="*/ 408381 w 9662615"/>
              <a:gd name="connsiteY115" fmla="*/ 1552940 h 1583140"/>
              <a:gd name="connsiteX116" fmla="*/ 267163 w 9662615"/>
              <a:gd name="connsiteY116" fmla="*/ 1531913 h 1583140"/>
              <a:gd name="connsiteX117" fmla="*/ 196644 w 9662615"/>
              <a:gd name="connsiteY117" fmla="*/ 1524565 h 1583140"/>
              <a:gd name="connsiteX118" fmla="*/ 86819 w 9662615"/>
              <a:gd name="connsiteY118" fmla="*/ 1519517 h 1583140"/>
              <a:gd name="connsiteX119" fmla="*/ 53369 w 9662615"/>
              <a:gd name="connsiteY119" fmla="*/ 1516853 h 1583140"/>
              <a:gd name="connsiteX120" fmla="*/ 2359 w 9662615"/>
              <a:gd name="connsiteY120" fmla="*/ 1515247 h 1583140"/>
              <a:gd name="connsiteX121" fmla="*/ 0 w 9662615"/>
              <a:gd name="connsiteY121" fmla="*/ 1514932 h 1583140"/>
              <a:gd name="connsiteX122" fmla="*/ 0 w 9662615"/>
              <a:gd name="connsiteY122"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082104 w 9662615"/>
              <a:gd name="connsiteY49" fmla="*/ 1547781 h 1583140"/>
              <a:gd name="connsiteX50" fmla="*/ 5059484 w 9662615"/>
              <a:gd name="connsiteY50" fmla="*/ 1546802 h 1583140"/>
              <a:gd name="connsiteX51" fmla="*/ 5050958 w 9662615"/>
              <a:gd name="connsiteY51" fmla="*/ 1545776 h 1583140"/>
              <a:gd name="connsiteX52" fmla="*/ 5038524 w 9662615"/>
              <a:gd name="connsiteY52" fmla="*/ 1545675 h 1583140"/>
              <a:gd name="connsiteX53" fmla="*/ 5038223 w 9662615"/>
              <a:gd name="connsiteY53" fmla="*/ 1545881 h 1583140"/>
              <a:gd name="connsiteX54" fmla="*/ 5026564 w 9662615"/>
              <a:gd name="connsiteY54" fmla="*/ 1545376 h 1583140"/>
              <a:gd name="connsiteX55" fmla="*/ 4969433 w 9662615"/>
              <a:gd name="connsiteY55" fmla="*/ 1540263 h 1583140"/>
              <a:gd name="connsiteX56" fmla="*/ 4894799 w 9662615"/>
              <a:gd name="connsiteY56" fmla="*/ 1559476 h 1583140"/>
              <a:gd name="connsiteX57" fmla="*/ 4863775 w 9662615"/>
              <a:gd name="connsiteY57" fmla="*/ 1562633 h 1583140"/>
              <a:gd name="connsiteX58" fmla="*/ 4847242 w 9662615"/>
              <a:gd name="connsiteY58" fmla="*/ 1565435 h 1583140"/>
              <a:gd name="connsiteX59" fmla="*/ 4846237 w 9662615"/>
              <a:gd name="connsiteY59" fmla="*/ 1566331 h 1583140"/>
              <a:gd name="connsiteX60" fmla="*/ 4791466 w 9662615"/>
              <a:gd name="connsiteY60" fmla="*/ 1561324 h 1583140"/>
              <a:gd name="connsiteX61" fmla="*/ 4784247 w 9662615"/>
              <a:gd name="connsiteY61" fmla="*/ 1562342 h 1583140"/>
              <a:gd name="connsiteX62" fmla="*/ 4748477 w 9662615"/>
              <a:gd name="connsiteY62" fmla="*/ 1556925 h 1583140"/>
              <a:gd name="connsiteX63" fmla="*/ 4730033 w 9662615"/>
              <a:gd name="connsiteY63" fmla="*/ 1555274 h 1583140"/>
              <a:gd name="connsiteX64" fmla="*/ 4724747 w 9662615"/>
              <a:gd name="connsiteY64" fmla="*/ 1552439 h 1583140"/>
              <a:gd name="connsiteX65" fmla="*/ 4697562 w 9662615"/>
              <a:gd name="connsiteY65" fmla="*/ 1551206 h 1583140"/>
              <a:gd name="connsiteX66" fmla="*/ 4694469 w 9662615"/>
              <a:gd name="connsiteY66" fmla="*/ 1551958 h 1583140"/>
              <a:gd name="connsiteX67" fmla="*/ 4671940 w 9662615"/>
              <a:gd name="connsiteY67" fmla="*/ 1547617 h 1583140"/>
              <a:gd name="connsiteX68" fmla="*/ 4589320 w 9662615"/>
              <a:gd name="connsiteY68" fmla="*/ 1534660 h 1583140"/>
              <a:gd name="connsiteX69" fmla="*/ 4422155 w 9662615"/>
              <a:gd name="connsiteY69" fmla="*/ 1542059 h 1583140"/>
              <a:gd name="connsiteX70" fmla="*/ 4221826 w 9662615"/>
              <a:gd name="connsiteY70" fmla="*/ 1508923 h 1583140"/>
              <a:gd name="connsiteX71" fmla="*/ 4096601 w 9662615"/>
              <a:gd name="connsiteY71" fmla="*/ 1521563 h 1583140"/>
              <a:gd name="connsiteX72" fmla="*/ 3970635 w 9662615"/>
              <a:gd name="connsiteY72" fmla="*/ 1544815 h 1583140"/>
              <a:gd name="connsiteX73" fmla="*/ 3833906 w 9662615"/>
              <a:gd name="connsiteY73" fmla="*/ 1516637 h 1583140"/>
              <a:gd name="connsiteX74" fmla="*/ 3696258 w 9662615"/>
              <a:gd name="connsiteY74" fmla="*/ 1537563 h 1583140"/>
              <a:gd name="connsiteX75" fmla="*/ 3594070 w 9662615"/>
              <a:gd name="connsiteY75" fmla="*/ 1509422 h 1583140"/>
              <a:gd name="connsiteX76" fmla="*/ 3565233 w 9662615"/>
              <a:gd name="connsiteY76" fmla="*/ 1515122 h 1583140"/>
              <a:gd name="connsiteX77" fmla="*/ 3560267 w 9662615"/>
              <a:gd name="connsiteY77" fmla="*/ 1516288 h 1583140"/>
              <a:gd name="connsiteX78" fmla="*/ 3540258 w 9662615"/>
              <a:gd name="connsiteY78" fmla="*/ 1516976 h 1583140"/>
              <a:gd name="connsiteX79" fmla="*/ 3534780 w 9662615"/>
              <a:gd name="connsiteY79" fmla="*/ 1522141 h 1583140"/>
              <a:gd name="connsiteX80" fmla="*/ 3504783 w 9662615"/>
              <a:gd name="connsiteY80" fmla="*/ 1526739 h 1583140"/>
              <a:gd name="connsiteX81" fmla="*/ 3430805 w 9662615"/>
              <a:gd name="connsiteY81" fmla="*/ 1542521 h 1583140"/>
              <a:gd name="connsiteX82" fmla="*/ 3292707 w 9662615"/>
              <a:gd name="connsiteY82" fmla="*/ 1520490 h 1583140"/>
              <a:gd name="connsiteX83" fmla="*/ 3187872 w 9662615"/>
              <a:gd name="connsiteY83" fmla="*/ 1519991 h 1583140"/>
              <a:gd name="connsiteX84" fmla="*/ 3148026 w 9662615"/>
              <a:gd name="connsiteY84" fmla="*/ 1524777 h 1583140"/>
              <a:gd name="connsiteX85" fmla="*/ 3092394 w 9662615"/>
              <a:gd name="connsiteY85" fmla="*/ 1528115 h 1583140"/>
              <a:gd name="connsiteX86" fmla="*/ 2994200 w 9662615"/>
              <a:gd name="connsiteY86" fmla="*/ 1537857 h 1583140"/>
              <a:gd name="connsiteX87" fmla="*/ 2862301 w 9662615"/>
              <a:gd name="connsiteY87" fmla="*/ 1544250 h 1583140"/>
              <a:gd name="connsiteX88" fmla="*/ 2766335 w 9662615"/>
              <a:gd name="connsiteY88" fmla="*/ 1527662 h 1583140"/>
              <a:gd name="connsiteX89" fmla="*/ 2757836 w 9662615"/>
              <a:gd name="connsiteY89" fmla="*/ 1531371 h 1583140"/>
              <a:gd name="connsiteX90" fmla="*/ 2691555 w 9662615"/>
              <a:gd name="connsiteY90" fmla="*/ 1530283 h 1583140"/>
              <a:gd name="connsiteX91" fmla="*/ 2491676 w 9662615"/>
              <a:gd name="connsiteY91" fmla="*/ 1500859 h 1583140"/>
              <a:gd name="connsiteX92" fmla="*/ 2378036 w 9662615"/>
              <a:gd name="connsiteY92" fmla="*/ 1520645 h 1583140"/>
              <a:gd name="connsiteX93" fmla="*/ 2284269 w 9662615"/>
              <a:gd name="connsiteY93" fmla="*/ 1503068 h 1583140"/>
              <a:gd name="connsiteX94" fmla="*/ 2207104 w 9662615"/>
              <a:gd name="connsiteY94" fmla="*/ 1508888 h 1583140"/>
              <a:gd name="connsiteX95" fmla="*/ 2149226 w 9662615"/>
              <a:gd name="connsiteY95" fmla="*/ 1523409 h 1583140"/>
              <a:gd name="connsiteX96" fmla="*/ 2084783 w 9662615"/>
              <a:gd name="connsiteY96" fmla="*/ 1524245 h 1583140"/>
              <a:gd name="connsiteX97" fmla="*/ 2070075 w 9662615"/>
              <a:gd name="connsiteY97" fmla="*/ 1511285 h 1583140"/>
              <a:gd name="connsiteX98" fmla="*/ 2001057 w 9662615"/>
              <a:gd name="connsiteY98" fmla="*/ 1516449 h 1583140"/>
              <a:gd name="connsiteX99" fmla="*/ 1896330 w 9662615"/>
              <a:gd name="connsiteY99" fmla="*/ 1525725 h 1583140"/>
              <a:gd name="connsiteX100" fmla="*/ 1835994 w 9662615"/>
              <a:gd name="connsiteY100" fmla="*/ 1527678 h 1583140"/>
              <a:gd name="connsiteX101" fmla="*/ 1671119 w 9662615"/>
              <a:gd name="connsiteY101" fmla="*/ 1536701 h 1583140"/>
              <a:gd name="connsiteX102" fmla="*/ 1601337 w 9662615"/>
              <a:gd name="connsiteY102" fmla="*/ 1548552 h 1583140"/>
              <a:gd name="connsiteX103" fmla="*/ 1407755 w 9662615"/>
              <a:gd name="connsiteY103" fmla="*/ 1571444 h 1583140"/>
              <a:gd name="connsiteX104" fmla="*/ 1271994 w 9662615"/>
              <a:gd name="connsiteY104" fmla="*/ 1579471 h 1583140"/>
              <a:gd name="connsiteX105" fmla="*/ 1249226 w 9662615"/>
              <a:gd name="connsiteY105" fmla="*/ 1583140 h 1583140"/>
              <a:gd name="connsiteX106" fmla="*/ 1217719 w 9662615"/>
              <a:gd name="connsiteY106" fmla="*/ 1580863 h 1583140"/>
              <a:gd name="connsiteX107" fmla="*/ 1091432 w 9662615"/>
              <a:gd name="connsiteY107" fmla="*/ 1571003 h 1583140"/>
              <a:gd name="connsiteX108" fmla="*/ 992039 w 9662615"/>
              <a:gd name="connsiteY108" fmla="*/ 1556662 h 1583140"/>
              <a:gd name="connsiteX109" fmla="*/ 868264 w 9662615"/>
              <a:gd name="connsiteY109" fmla="*/ 1566392 h 1583140"/>
              <a:gd name="connsiteX110" fmla="*/ 792765 w 9662615"/>
              <a:gd name="connsiteY110" fmla="*/ 1563102 h 1583140"/>
              <a:gd name="connsiteX111" fmla="*/ 669055 w 9662615"/>
              <a:gd name="connsiteY111" fmla="*/ 1543638 h 1583140"/>
              <a:gd name="connsiteX112" fmla="*/ 506152 w 9662615"/>
              <a:gd name="connsiteY112" fmla="*/ 1549124 h 1583140"/>
              <a:gd name="connsiteX113" fmla="*/ 472797 w 9662615"/>
              <a:gd name="connsiteY113" fmla="*/ 1568904 h 1583140"/>
              <a:gd name="connsiteX114" fmla="*/ 427864 w 9662615"/>
              <a:gd name="connsiteY114" fmla="*/ 1580848 h 1583140"/>
              <a:gd name="connsiteX115" fmla="*/ 408381 w 9662615"/>
              <a:gd name="connsiteY115" fmla="*/ 1552940 h 1583140"/>
              <a:gd name="connsiteX116" fmla="*/ 267163 w 9662615"/>
              <a:gd name="connsiteY116" fmla="*/ 1531913 h 1583140"/>
              <a:gd name="connsiteX117" fmla="*/ 196644 w 9662615"/>
              <a:gd name="connsiteY117" fmla="*/ 1524565 h 1583140"/>
              <a:gd name="connsiteX118" fmla="*/ 86819 w 9662615"/>
              <a:gd name="connsiteY118" fmla="*/ 1519517 h 1583140"/>
              <a:gd name="connsiteX119" fmla="*/ 53369 w 9662615"/>
              <a:gd name="connsiteY119" fmla="*/ 1516853 h 1583140"/>
              <a:gd name="connsiteX120" fmla="*/ 2359 w 9662615"/>
              <a:gd name="connsiteY120" fmla="*/ 1515247 h 1583140"/>
              <a:gd name="connsiteX121" fmla="*/ 0 w 9662615"/>
              <a:gd name="connsiteY121" fmla="*/ 1514932 h 1583140"/>
              <a:gd name="connsiteX122" fmla="*/ 0 w 9662615"/>
              <a:gd name="connsiteY122" fmla="*/ 0 h 1583140"/>
              <a:gd name="connsiteX0" fmla="*/ 0 w 9662615"/>
              <a:gd name="connsiteY0" fmla="*/ 0 h 1587534"/>
              <a:gd name="connsiteX1" fmla="*/ 9662615 w 9662615"/>
              <a:gd name="connsiteY1" fmla="*/ 0 h 1587534"/>
              <a:gd name="connsiteX2" fmla="*/ 9662615 w 9662615"/>
              <a:gd name="connsiteY2" fmla="*/ 1280346 h 1587534"/>
              <a:gd name="connsiteX3" fmla="*/ 9658420 w 9662615"/>
              <a:gd name="connsiteY3" fmla="*/ 1280106 h 1587534"/>
              <a:gd name="connsiteX4" fmla="*/ 9469546 w 9662615"/>
              <a:gd name="connsiteY4" fmla="*/ 1289837 h 1587534"/>
              <a:gd name="connsiteX5" fmla="*/ 9385895 w 9662615"/>
              <a:gd name="connsiteY5" fmla="*/ 1269203 h 1587534"/>
              <a:gd name="connsiteX6" fmla="*/ 9144767 w 9662615"/>
              <a:gd name="connsiteY6" fmla="*/ 1264120 h 1587534"/>
              <a:gd name="connsiteX7" fmla="*/ 8837252 w 9662615"/>
              <a:gd name="connsiteY7" fmla="*/ 1350515 h 1587534"/>
              <a:gd name="connsiteX8" fmla="*/ 8705466 w 9662615"/>
              <a:gd name="connsiteY8" fmla="*/ 1342419 h 1587534"/>
              <a:gd name="connsiteX9" fmla="*/ 8652221 w 9662615"/>
              <a:gd name="connsiteY9" fmla="*/ 1326906 h 1587534"/>
              <a:gd name="connsiteX10" fmla="*/ 8632312 w 9662615"/>
              <a:gd name="connsiteY10" fmla="*/ 1326025 h 1587534"/>
              <a:gd name="connsiteX11" fmla="*/ 8591582 w 9662615"/>
              <a:gd name="connsiteY11" fmla="*/ 1341666 h 1587534"/>
              <a:gd name="connsiteX12" fmla="*/ 8537336 w 9662615"/>
              <a:gd name="connsiteY12" fmla="*/ 1341684 h 1587534"/>
              <a:gd name="connsiteX13" fmla="*/ 8472508 w 9662615"/>
              <a:gd name="connsiteY13" fmla="*/ 1363109 h 1587534"/>
              <a:gd name="connsiteX14" fmla="*/ 8258477 w 9662615"/>
              <a:gd name="connsiteY14" fmla="*/ 1370666 h 1587534"/>
              <a:gd name="connsiteX15" fmla="*/ 8197961 w 9662615"/>
              <a:gd name="connsiteY15" fmla="*/ 1392804 h 1587534"/>
              <a:gd name="connsiteX16" fmla="*/ 8171196 w 9662615"/>
              <a:gd name="connsiteY16" fmla="*/ 1397216 h 1587534"/>
              <a:gd name="connsiteX17" fmla="*/ 8127667 w 9662615"/>
              <a:gd name="connsiteY17" fmla="*/ 1418254 h 1587534"/>
              <a:gd name="connsiteX18" fmla="*/ 7974579 w 9662615"/>
              <a:gd name="connsiteY18" fmla="*/ 1383439 h 1587534"/>
              <a:gd name="connsiteX19" fmla="*/ 7768351 w 9662615"/>
              <a:gd name="connsiteY19" fmla="*/ 1395051 h 1587534"/>
              <a:gd name="connsiteX20" fmla="*/ 7635985 w 9662615"/>
              <a:gd name="connsiteY20" fmla="*/ 1386363 h 1587534"/>
              <a:gd name="connsiteX21" fmla="*/ 7466069 w 9662615"/>
              <a:gd name="connsiteY21" fmla="*/ 1377654 h 1587534"/>
              <a:gd name="connsiteX22" fmla="*/ 7355642 w 9662615"/>
              <a:gd name="connsiteY22" fmla="*/ 1407761 h 1587534"/>
              <a:gd name="connsiteX23" fmla="*/ 7151610 w 9662615"/>
              <a:gd name="connsiteY23" fmla="*/ 1397856 h 1587534"/>
              <a:gd name="connsiteX24" fmla="*/ 7082147 w 9662615"/>
              <a:gd name="connsiteY24" fmla="*/ 1406113 h 1587534"/>
              <a:gd name="connsiteX25" fmla="*/ 7014958 w 9662615"/>
              <a:gd name="connsiteY25" fmla="*/ 1396883 h 1587534"/>
              <a:gd name="connsiteX26" fmla="*/ 6907567 w 9662615"/>
              <a:gd name="connsiteY26" fmla="*/ 1419149 h 1587534"/>
              <a:gd name="connsiteX27" fmla="*/ 6748428 w 9662615"/>
              <a:gd name="connsiteY27" fmla="*/ 1420308 h 1587534"/>
              <a:gd name="connsiteX28" fmla="*/ 6654257 w 9662615"/>
              <a:gd name="connsiteY28" fmla="*/ 1424143 h 1587534"/>
              <a:gd name="connsiteX29" fmla="*/ 6620123 w 9662615"/>
              <a:gd name="connsiteY29" fmla="*/ 1430535 h 1587534"/>
              <a:gd name="connsiteX30" fmla="*/ 6571355 w 9662615"/>
              <a:gd name="connsiteY30" fmla="*/ 1436144 h 1587534"/>
              <a:gd name="connsiteX31" fmla="*/ 6486557 w 9662615"/>
              <a:gd name="connsiteY31" fmla="*/ 1449861 h 1587534"/>
              <a:gd name="connsiteX32" fmla="*/ 6370419 w 9662615"/>
              <a:gd name="connsiteY32" fmla="*/ 1461649 h 1587534"/>
              <a:gd name="connsiteX33" fmla="*/ 6278839 w 9662615"/>
              <a:gd name="connsiteY33" fmla="*/ 1449160 h 1587534"/>
              <a:gd name="connsiteX34" fmla="*/ 6272455 w 9662615"/>
              <a:gd name="connsiteY34" fmla="*/ 1453191 h 1587534"/>
              <a:gd name="connsiteX35" fmla="*/ 6212659 w 9662615"/>
              <a:gd name="connsiteY35" fmla="*/ 1454850 h 1587534"/>
              <a:gd name="connsiteX36" fmla="*/ 6069317 w 9662615"/>
              <a:gd name="connsiteY36" fmla="*/ 1445838 h 1587534"/>
              <a:gd name="connsiteX37" fmla="*/ 5878477 w 9662615"/>
              <a:gd name="connsiteY37" fmla="*/ 1439180 h 1587534"/>
              <a:gd name="connsiteX38" fmla="*/ 5838387 w 9662615"/>
              <a:gd name="connsiteY38" fmla="*/ 1444679 h 1587534"/>
              <a:gd name="connsiteX39" fmla="*/ 5771136 w 9662615"/>
              <a:gd name="connsiteY39" fmla="*/ 1453639 h 1587534"/>
              <a:gd name="connsiteX40" fmla="*/ 5724081 w 9662615"/>
              <a:gd name="connsiteY40" fmla="*/ 1470431 h 1587534"/>
              <a:gd name="connsiteX41" fmla="*/ 5666577 w 9662615"/>
              <a:gd name="connsiteY41" fmla="*/ 1473921 h 1587534"/>
              <a:gd name="connsiteX42" fmla="*/ 5649068 w 9662615"/>
              <a:gd name="connsiteY42" fmla="*/ 1461676 h 1587534"/>
              <a:gd name="connsiteX43" fmla="*/ 5588902 w 9662615"/>
              <a:gd name="connsiteY43" fmla="*/ 1469647 h 1587534"/>
              <a:gd name="connsiteX44" fmla="*/ 5498090 w 9662615"/>
              <a:gd name="connsiteY44" fmla="*/ 1483173 h 1587534"/>
              <a:gd name="connsiteX45" fmla="*/ 5444641 w 9662615"/>
              <a:gd name="connsiteY45" fmla="*/ 1487602 h 1587534"/>
              <a:gd name="connsiteX46" fmla="*/ 5299812 w 9662615"/>
              <a:gd name="connsiteY46" fmla="*/ 1503362 h 1587534"/>
              <a:gd name="connsiteX47" fmla="*/ 5213947 w 9662615"/>
              <a:gd name="connsiteY47" fmla="*/ 1516637 h 1587534"/>
              <a:gd name="connsiteX48" fmla="*/ 5090342 w 9662615"/>
              <a:gd name="connsiteY48" fmla="*/ 1546680 h 1587534"/>
              <a:gd name="connsiteX49" fmla="*/ 5082104 w 9662615"/>
              <a:gd name="connsiteY49" fmla="*/ 1547781 h 1587534"/>
              <a:gd name="connsiteX50" fmla="*/ 5059484 w 9662615"/>
              <a:gd name="connsiteY50" fmla="*/ 1546802 h 1587534"/>
              <a:gd name="connsiteX51" fmla="*/ 5050958 w 9662615"/>
              <a:gd name="connsiteY51" fmla="*/ 1545776 h 1587534"/>
              <a:gd name="connsiteX52" fmla="*/ 5038524 w 9662615"/>
              <a:gd name="connsiteY52" fmla="*/ 1545675 h 1587534"/>
              <a:gd name="connsiteX53" fmla="*/ 5038223 w 9662615"/>
              <a:gd name="connsiteY53" fmla="*/ 1545881 h 1587534"/>
              <a:gd name="connsiteX54" fmla="*/ 5026564 w 9662615"/>
              <a:gd name="connsiteY54" fmla="*/ 1545376 h 1587534"/>
              <a:gd name="connsiteX55" fmla="*/ 4969433 w 9662615"/>
              <a:gd name="connsiteY55" fmla="*/ 1540263 h 1587534"/>
              <a:gd name="connsiteX56" fmla="*/ 4894799 w 9662615"/>
              <a:gd name="connsiteY56" fmla="*/ 1559476 h 1587534"/>
              <a:gd name="connsiteX57" fmla="*/ 4863775 w 9662615"/>
              <a:gd name="connsiteY57" fmla="*/ 1562633 h 1587534"/>
              <a:gd name="connsiteX58" fmla="*/ 4847242 w 9662615"/>
              <a:gd name="connsiteY58" fmla="*/ 1565435 h 1587534"/>
              <a:gd name="connsiteX59" fmla="*/ 4830335 w 9662615"/>
              <a:gd name="connsiteY59" fmla="*/ 1587534 h 1587534"/>
              <a:gd name="connsiteX60" fmla="*/ 4791466 w 9662615"/>
              <a:gd name="connsiteY60" fmla="*/ 1561324 h 1587534"/>
              <a:gd name="connsiteX61" fmla="*/ 4784247 w 9662615"/>
              <a:gd name="connsiteY61" fmla="*/ 1562342 h 1587534"/>
              <a:gd name="connsiteX62" fmla="*/ 4748477 w 9662615"/>
              <a:gd name="connsiteY62" fmla="*/ 1556925 h 1587534"/>
              <a:gd name="connsiteX63" fmla="*/ 4730033 w 9662615"/>
              <a:gd name="connsiteY63" fmla="*/ 1555274 h 1587534"/>
              <a:gd name="connsiteX64" fmla="*/ 4724747 w 9662615"/>
              <a:gd name="connsiteY64" fmla="*/ 1552439 h 1587534"/>
              <a:gd name="connsiteX65" fmla="*/ 4697562 w 9662615"/>
              <a:gd name="connsiteY65" fmla="*/ 1551206 h 1587534"/>
              <a:gd name="connsiteX66" fmla="*/ 4694469 w 9662615"/>
              <a:gd name="connsiteY66" fmla="*/ 1551958 h 1587534"/>
              <a:gd name="connsiteX67" fmla="*/ 4671940 w 9662615"/>
              <a:gd name="connsiteY67" fmla="*/ 1547617 h 1587534"/>
              <a:gd name="connsiteX68" fmla="*/ 4589320 w 9662615"/>
              <a:gd name="connsiteY68" fmla="*/ 1534660 h 1587534"/>
              <a:gd name="connsiteX69" fmla="*/ 4422155 w 9662615"/>
              <a:gd name="connsiteY69" fmla="*/ 1542059 h 1587534"/>
              <a:gd name="connsiteX70" fmla="*/ 4221826 w 9662615"/>
              <a:gd name="connsiteY70" fmla="*/ 1508923 h 1587534"/>
              <a:gd name="connsiteX71" fmla="*/ 4096601 w 9662615"/>
              <a:gd name="connsiteY71" fmla="*/ 1521563 h 1587534"/>
              <a:gd name="connsiteX72" fmla="*/ 3970635 w 9662615"/>
              <a:gd name="connsiteY72" fmla="*/ 1544815 h 1587534"/>
              <a:gd name="connsiteX73" fmla="*/ 3833906 w 9662615"/>
              <a:gd name="connsiteY73" fmla="*/ 1516637 h 1587534"/>
              <a:gd name="connsiteX74" fmla="*/ 3696258 w 9662615"/>
              <a:gd name="connsiteY74" fmla="*/ 1537563 h 1587534"/>
              <a:gd name="connsiteX75" fmla="*/ 3594070 w 9662615"/>
              <a:gd name="connsiteY75" fmla="*/ 1509422 h 1587534"/>
              <a:gd name="connsiteX76" fmla="*/ 3565233 w 9662615"/>
              <a:gd name="connsiteY76" fmla="*/ 1515122 h 1587534"/>
              <a:gd name="connsiteX77" fmla="*/ 3560267 w 9662615"/>
              <a:gd name="connsiteY77" fmla="*/ 1516288 h 1587534"/>
              <a:gd name="connsiteX78" fmla="*/ 3540258 w 9662615"/>
              <a:gd name="connsiteY78" fmla="*/ 1516976 h 1587534"/>
              <a:gd name="connsiteX79" fmla="*/ 3534780 w 9662615"/>
              <a:gd name="connsiteY79" fmla="*/ 1522141 h 1587534"/>
              <a:gd name="connsiteX80" fmla="*/ 3504783 w 9662615"/>
              <a:gd name="connsiteY80" fmla="*/ 1526739 h 1587534"/>
              <a:gd name="connsiteX81" fmla="*/ 3430805 w 9662615"/>
              <a:gd name="connsiteY81" fmla="*/ 1542521 h 1587534"/>
              <a:gd name="connsiteX82" fmla="*/ 3292707 w 9662615"/>
              <a:gd name="connsiteY82" fmla="*/ 1520490 h 1587534"/>
              <a:gd name="connsiteX83" fmla="*/ 3187872 w 9662615"/>
              <a:gd name="connsiteY83" fmla="*/ 1519991 h 1587534"/>
              <a:gd name="connsiteX84" fmla="*/ 3148026 w 9662615"/>
              <a:gd name="connsiteY84" fmla="*/ 1524777 h 1587534"/>
              <a:gd name="connsiteX85" fmla="*/ 3092394 w 9662615"/>
              <a:gd name="connsiteY85" fmla="*/ 1528115 h 1587534"/>
              <a:gd name="connsiteX86" fmla="*/ 2994200 w 9662615"/>
              <a:gd name="connsiteY86" fmla="*/ 1537857 h 1587534"/>
              <a:gd name="connsiteX87" fmla="*/ 2862301 w 9662615"/>
              <a:gd name="connsiteY87" fmla="*/ 1544250 h 1587534"/>
              <a:gd name="connsiteX88" fmla="*/ 2766335 w 9662615"/>
              <a:gd name="connsiteY88" fmla="*/ 1527662 h 1587534"/>
              <a:gd name="connsiteX89" fmla="*/ 2757836 w 9662615"/>
              <a:gd name="connsiteY89" fmla="*/ 1531371 h 1587534"/>
              <a:gd name="connsiteX90" fmla="*/ 2691555 w 9662615"/>
              <a:gd name="connsiteY90" fmla="*/ 1530283 h 1587534"/>
              <a:gd name="connsiteX91" fmla="*/ 2491676 w 9662615"/>
              <a:gd name="connsiteY91" fmla="*/ 1500859 h 1587534"/>
              <a:gd name="connsiteX92" fmla="*/ 2378036 w 9662615"/>
              <a:gd name="connsiteY92" fmla="*/ 1520645 h 1587534"/>
              <a:gd name="connsiteX93" fmla="*/ 2284269 w 9662615"/>
              <a:gd name="connsiteY93" fmla="*/ 1503068 h 1587534"/>
              <a:gd name="connsiteX94" fmla="*/ 2207104 w 9662615"/>
              <a:gd name="connsiteY94" fmla="*/ 1508888 h 1587534"/>
              <a:gd name="connsiteX95" fmla="*/ 2149226 w 9662615"/>
              <a:gd name="connsiteY95" fmla="*/ 1523409 h 1587534"/>
              <a:gd name="connsiteX96" fmla="*/ 2084783 w 9662615"/>
              <a:gd name="connsiteY96" fmla="*/ 1524245 h 1587534"/>
              <a:gd name="connsiteX97" fmla="*/ 2070075 w 9662615"/>
              <a:gd name="connsiteY97" fmla="*/ 1511285 h 1587534"/>
              <a:gd name="connsiteX98" fmla="*/ 2001057 w 9662615"/>
              <a:gd name="connsiteY98" fmla="*/ 1516449 h 1587534"/>
              <a:gd name="connsiteX99" fmla="*/ 1896330 w 9662615"/>
              <a:gd name="connsiteY99" fmla="*/ 1525725 h 1587534"/>
              <a:gd name="connsiteX100" fmla="*/ 1835994 w 9662615"/>
              <a:gd name="connsiteY100" fmla="*/ 1527678 h 1587534"/>
              <a:gd name="connsiteX101" fmla="*/ 1671119 w 9662615"/>
              <a:gd name="connsiteY101" fmla="*/ 1536701 h 1587534"/>
              <a:gd name="connsiteX102" fmla="*/ 1601337 w 9662615"/>
              <a:gd name="connsiteY102" fmla="*/ 1548552 h 1587534"/>
              <a:gd name="connsiteX103" fmla="*/ 1407755 w 9662615"/>
              <a:gd name="connsiteY103" fmla="*/ 1571444 h 1587534"/>
              <a:gd name="connsiteX104" fmla="*/ 1271994 w 9662615"/>
              <a:gd name="connsiteY104" fmla="*/ 1579471 h 1587534"/>
              <a:gd name="connsiteX105" fmla="*/ 1249226 w 9662615"/>
              <a:gd name="connsiteY105" fmla="*/ 1583140 h 1587534"/>
              <a:gd name="connsiteX106" fmla="*/ 1217719 w 9662615"/>
              <a:gd name="connsiteY106" fmla="*/ 1580863 h 1587534"/>
              <a:gd name="connsiteX107" fmla="*/ 1091432 w 9662615"/>
              <a:gd name="connsiteY107" fmla="*/ 1571003 h 1587534"/>
              <a:gd name="connsiteX108" fmla="*/ 992039 w 9662615"/>
              <a:gd name="connsiteY108" fmla="*/ 1556662 h 1587534"/>
              <a:gd name="connsiteX109" fmla="*/ 868264 w 9662615"/>
              <a:gd name="connsiteY109" fmla="*/ 1566392 h 1587534"/>
              <a:gd name="connsiteX110" fmla="*/ 792765 w 9662615"/>
              <a:gd name="connsiteY110" fmla="*/ 1563102 h 1587534"/>
              <a:gd name="connsiteX111" fmla="*/ 669055 w 9662615"/>
              <a:gd name="connsiteY111" fmla="*/ 1543638 h 1587534"/>
              <a:gd name="connsiteX112" fmla="*/ 506152 w 9662615"/>
              <a:gd name="connsiteY112" fmla="*/ 1549124 h 1587534"/>
              <a:gd name="connsiteX113" fmla="*/ 472797 w 9662615"/>
              <a:gd name="connsiteY113" fmla="*/ 1568904 h 1587534"/>
              <a:gd name="connsiteX114" fmla="*/ 427864 w 9662615"/>
              <a:gd name="connsiteY114" fmla="*/ 1580848 h 1587534"/>
              <a:gd name="connsiteX115" fmla="*/ 408381 w 9662615"/>
              <a:gd name="connsiteY115" fmla="*/ 1552940 h 1587534"/>
              <a:gd name="connsiteX116" fmla="*/ 267163 w 9662615"/>
              <a:gd name="connsiteY116" fmla="*/ 1531913 h 1587534"/>
              <a:gd name="connsiteX117" fmla="*/ 196644 w 9662615"/>
              <a:gd name="connsiteY117" fmla="*/ 1524565 h 1587534"/>
              <a:gd name="connsiteX118" fmla="*/ 86819 w 9662615"/>
              <a:gd name="connsiteY118" fmla="*/ 1519517 h 1587534"/>
              <a:gd name="connsiteX119" fmla="*/ 53369 w 9662615"/>
              <a:gd name="connsiteY119" fmla="*/ 1516853 h 1587534"/>
              <a:gd name="connsiteX120" fmla="*/ 2359 w 9662615"/>
              <a:gd name="connsiteY120" fmla="*/ 1515247 h 1587534"/>
              <a:gd name="connsiteX121" fmla="*/ 0 w 9662615"/>
              <a:gd name="connsiteY121" fmla="*/ 1514932 h 1587534"/>
              <a:gd name="connsiteX122" fmla="*/ 0 w 9662615"/>
              <a:gd name="connsiteY122" fmla="*/ 0 h 1587534"/>
              <a:gd name="connsiteX0" fmla="*/ 0 w 9662615"/>
              <a:gd name="connsiteY0" fmla="*/ 0 h 1587534"/>
              <a:gd name="connsiteX1" fmla="*/ 9662615 w 9662615"/>
              <a:gd name="connsiteY1" fmla="*/ 0 h 1587534"/>
              <a:gd name="connsiteX2" fmla="*/ 9662615 w 9662615"/>
              <a:gd name="connsiteY2" fmla="*/ 1280346 h 1587534"/>
              <a:gd name="connsiteX3" fmla="*/ 9658420 w 9662615"/>
              <a:gd name="connsiteY3" fmla="*/ 1280106 h 1587534"/>
              <a:gd name="connsiteX4" fmla="*/ 9469546 w 9662615"/>
              <a:gd name="connsiteY4" fmla="*/ 1289837 h 1587534"/>
              <a:gd name="connsiteX5" fmla="*/ 9385895 w 9662615"/>
              <a:gd name="connsiteY5" fmla="*/ 1269203 h 1587534"/>
              <a:gd name="connsiteX6" fmla="*/ 9144767 w 9662615"/>
              <a:gd name="connsiteY6" fmla="*/ 1264120 h 1587534"/>
              <a:gd name="connsiteX7" fmla="*/ 8837252 w 9662615"/>
              <a:gd name="connsiteY7" fmla="*/ 1350515 h 1587534"/>
              <a:gd name="connsiteX8" fmla="*/ 8705466 w 9662615"/>
              <a:gd name="connsiteY8" fmla="*/ 1342419 h 1587534"/>
              <a:gd name="connsiteX9" fmla="*/ 8652221 w 9662615"/>
              <a:gd name="connsiteY9" fmla="*/ 1326906 h 1587534"/>
              <a:gd name="connsiteX10" fmla="*/ 8632312 w 9662615"/>
              <a:gd name="connsiteY10" fmla="*/ 1326025 h 1587534"/>
              <a:gd name="connsiteX11" fmla="*/ 8591582 w 9662615"/>
              <a:gd name="connsiteY11" fmla="*/ 1341666 h 1587534"/>
              <a:gd name="connsiteX12" fmla="*/ 8537336 w 9662615"/>
              <a:gd name="connsiteY12" fmla="*/ 1341684 h 1587534"/>
              <a:gd name="connsiteX13" fmla="*/ 8472508 w 9662615"/>
              <a:gd name="connsiteY13" fmla="*/ 1363109 h 1587534"/>
              <a:gd name="connsiteX14" fmla="*/ 8258477 w 9662615"/>
              <a:gd name="connsiteY14" fmla="*/ 1370666 h 1587534"/>
              <a:gd name="connsiteX15" fmla="*/ 8197961 w 9662615"/>
              <a:gd name="connsiteY15" fmla="*/ 1392804 h 1587534"/>
              <a:gd name="connsiteX16" fmla="*/ 8171196 w 9662615"/>
              <a:gd name="connsiteY16" fmla="*/ 1397216 h 1587534"/>
              <a:gd name="connsiteX17" fmla="*/ 8127667 w 9662615"/>
              <a:gd name="connsiteY17" fmla="*/ 1418254 h 1587534"/>
              <a:gd name="connsiteX18" fmla="*/ 7974579 w 9662615"/>
              <a:gd name="connsiteY18" fmla="*/ 1383439 h 1587534"/>
              <a:gd name="connsiteX19" fmla="*/ 7768351 w 9662615"/>
              <a:gd name="connsiteY19" fmla="*/ 1395051 h 1587534"/>
              <a:gd name="connsiteX20" fmla="*/ 7635985 w 9662615"/>
              <a:gd name="connsiteY20" fmla="*/ 1386363 h 1587534"/>
              <a:gd name="connsiteX21" fmla="*/ 7466069 w 9662615"/>
              <a:gd name="connsiteY21" fmla="*/ 1377654 h 1587534"/>
              <a:gd name="connsiteX22" fmla="*/ 7355642 w 9662615"/>
              <a:gd name="connsiteY22" fmla="*/ 1407761 h 1587534"/>
              <a:gd name="connsiteX23" fmla="*/ 7151610 w 9662615"/>
              <a:gd name="connsiteY23" fmla="*/ 1397856 h 1587534"/>
              <a:gd name="connsiteX24" fmla="*/ 7082147 w 9662615"/>
              <a:gd name="connsiteY24" fmla="*/ 1406113 h 1587534"/>
              <a:gd name="connsiteX25" fmla="*/ 7014958 w 9662615"/>
              <a:gd name="connsiteY25" fmla="*/ 1396883 h 1587534"/>
              <a:gd name="connsiteX26" fmla="*/ 6907567 w 9662615"/>
              <a:gd name="connsiteY26" fmla="*/ 1419149 h 1587534"/>
              <a:gd name="connsiteX27" fmla="*/ 6748428 w 9662615"/>
              <a:gd name="connsiteY27" fmla="*/ 1420308 h 1587534"/>
              <a:gd name="connsiteX28" fmla="*/ 6654257 w 9662615"/>
              <a:gd name="connsiteY28" fmla="*/ 1424143 h 1587534"/>
              <a:gd name="connsiteX29" fmla="*/ 6620123 w 9662615"/>
              <a:gd name="connsiteY29" fmla="*/ 1430535 h 1587534"/>
              <a:gd name="connsiteX30" fmla="*/ 6571355 w 9662615"/>
              <a:gd name="connsiteY30" fmla="*/ 1436144 h 1587534"/>
              <a:gd name="connsiteX31" fmla="*/ 6486557 w 9662615"/>
              <a:gd name="connsiteY31" fmla="*/ 1449861 h 1587534"/>
              <a:gd name="connsiteX32" fmla="*/ 6370419 w 9662615"/>
              <a:gd name="connsiteY32" fmla="*/ 1461649 h 1587534"/>
              <a:gd name="connsiteX33" fmla="*/ 6278839 w 9662615"/>
              <a:gd name="connsiteY33" fmla="*/ 1449160 h 1587534"/>
              <a:gd name="connsiteX34" fmla="*/ 6272455 w 9662615"/>
              <a:gd name="connsiteY34" fmla="*/ 1453191 h 1587534"/>
              <a:gd name="connsiteX35" fmla="*/ 6212659 w 9662615"/>
              <a:gd name="connsiteY35" fmla="*/ 1454850 h 1587534"/>
              <a:gd name="connsiteX36" fmla="*/ 6069317 w 9662615"/>
              <a:gd name="connsiteY36" fmla="*/ 1445838 h 1587534"/>
              <a:gd name="connsiteX37" fmla="*/ 5878477 w 9662615"/>
              <a:gd name="connsiteY37" fmla="*/ 1439180 h 1587534"/>
              <a:gd name="connsiteX38" fmla="*/ 5838387 w 9662615"/>
              <a:gd name="connsiteY38" fmla="*/ 1444679 h 1587534"/>
              <a:gd name="connsiteX39" fmla="*/ 5771136 w 9662615"/>
              <a:gd name="connsiteY39" fmla="*/ 1453639 h 1587534"/>
              <a:gd name="connsiteX40" fmla="*/ 5724081 w 9662615"/>
              <a:gd name="connsiteY40" fmla="*/ 1470431 h 1587534"/>
              <a:gd name="connsiteX41" fmla="*/ 5666577 w 9662615"/>
              <a:gd name="connsiteY41" fmla="*/ 1473921 h 1587534"/>
              <a:gd name="connsiteX42" fmla="*/ 5649068 w 9662615"/>
              <a:gd name="connsiteY42" fmla="*/ 1461676 h 1587534"/>
              <a:gd name="connsiteX43" fmla="*/ 5588902 w 9662615"/>
              <a:gd name="connsiteY43" fmla="*/ 1469647 h 1587534"/>
              <a:gd name="connsiteX44" fmla="*/ 5498090 w 9662615"/>
              <a:gd name="connsiteY44" fmla="*/ 1483173 h 1587534"/>
              <a:gd name="connsiteX45" fmla="*/ 5444641 w 9662615"/>
              <a:gd name="connsiteY45" fmla="*/ 1487602 h 1587534"/>
              <a:gd name="connsiteX46" fmla="*/ 5299812 w 9662615"/>
              <a:gd name="connsiteY46" fmla="*/ 1503362 h 1587534"/>
              <a:gd name="connsiteX47" fmla="*/ 5213947 w 9662615"/>
              <a:gd name="connsiteY47" fmla="*/ 1516637 h 1587534"/>
              <a:gd name="connsiteX48" fmla="*/ 5090342 w 9662615"/>
              <a:gd name="connsiteY48" fmla="*/ 1546680 h 1587534"/>
              <a:gd name="connsiteX49" fmla="*/ 5082104 w 9662615"/>
              <a:gd name="connsiteY49" fmla="*/ 1547781 h 1587534"/>
              <a:gd name="connsiteX50" fmla="*/ 5059484 w 9662615"/>
              <a:gd name="connsiteY50" fmla="*/ 1546802 h 1587534"/>
              <a:gd name="connsiteX51" fmla="*/ 5050958 w 9662615"/>
              <a:gd name="connsiteY51" fmla="*/ 1545776 h 1587534"/>
              <a:gd name="connsiteX52" fmla="*/ 5038524 w 9662615"/>
              <a:gd name="connsiteY52" fmla="*/ 1545675 h 1587534"/>
              <a:gd name="connsiteX53" fmla="*/ 5038223 w 9662615"/>
              <a:gd name="connsiteY53" fmla="*/ 1545881 h 1587534"/>
              <a:gd name="connsiteX54" fmla="*/ 5026564 w 9662615"/>
              <a:gd name="connsiteY54" fmla="*/ 1545376 h 1587534"/>
              <a:gd name="connsiteX55" fmla="*/ 4969433 w 9662615"/>
              <a:gd name="connsiteY55" fmla="*/ 1540263 h 1587534"/>
              <a:gd name="connsiteX56" fmla="*/ 4894799 w 9662615"/>
              <a:gd name="connsiteY56" fmla="*/ 1559476 h 1587534"/>
              <a:gd name="connsiteX57" fmla="*/ 4863775 w 9662615"/>
              <a:gd name="connsiteY57" fmla="*/ 1562633 h 1587534"/>
              <a:gd name="connsiteX58" fmla="*/ 4847242 w 9662615"/>
              <a:gd name="connsiteY58" fmla="*/ 1565435 h 1587534"/>
              <a:gd name="connsiteX59" fmla="*/ 4830335 w 9662615"/>
              <a:gd name="connsiteY59" fmla="*/ 1587534 h 1587534"/>
              <a:gd name="connsiteX60" fmla="*/ 4791466 w 9662615"/>
              <a:gd name="connsiteY60" fmla="*/ 1561324 h 1587534"/>
              <a:gd name="connsiteX61" fmla="*/ 4784247 w 9662615"/>
              <a:gd name="connsiteY61" fmla="*/ 1562342 h 1587534"/>
              <a:gd name="connsiteX62" fmla="*/ 4748477 w 9662615"/>
              <a:gd name="connsiteY62" fmla="*/ 1556925 h 1587534"/>
              <a:gd name="connsiteX63" fmla="*/ 4730033 w 9662615"/>
              <a:gd name="connsiteY63" fmla="*/ 1555274 h 1587534"/>
              <a:gd name="connsiteX64" fmla="*/ 4724747 w 9662615"/>
              <a:gd name="connsiteY64" fmla="*/ 1552439 h 1587534"/>
              <a:gd name="connsiteX65" fmla="*/ 4697562 w 9662615"/>
              <a:gd name="connsiteY65" fmla="*/ 1551206 h 1587534"/>
              <a:gd name="connsiteX66" fmla="*/ 4694469 w 9662615"/>
              <a:gd name="connsiteY66" fmla="*/ 1551958 h 1587534"/>
              <a:gd name="connsiteX67" fmla="*/ 4671940 w 9662615"/>
              <a:gd name="connsiteY67" fmla="*/ 1547617 h 1587534"/>
              <a:gd name="connsiteX68" fmla="*/ 4541612 w 9662615"/>
              <a:gd name="connsiteY68" fmla="*/ 1545262 h 1587534"/>
              <a:gd name="connsiteX69" fmla="*/ 4422155 w 9662615"/>
              <a:gd name="connsiteY69" fmla="*/ 1542059 h 1587534"/>
              <a:gd name="connsiteX70" fmla="*/ 4221826 w 9662615"/>
              <a:gd name="connsiteY70" fmla="*/ 1508923 h 1587534"/>
              <a:gd name="connsiteX71" fmla="*/ 4096601 w 9662615"/>
              <a:gd name="connsiteY71" fmla="*/ 1521563 h 1587534"/>
              <a:gd name="connsiteX72" fmla="*/ 3970635 w 9662615"/>
              <a:gd name="connsiteY72" fmla="*/ 1544815 h 1587534"/>
              <a:gd name="connsiteX73" fmla="*/ 3833906 w 9662615"/>
              <a:gd name="connsiteY73" fmla="*/ 1516637 h 1587534"/>
              <a:gd name="connsiteX74" fmla="*/ 3696258 w 9662615"/>
              <a:gd name="connsiteY74" fmla="*/ 1537563 h 1587534"/>
              <a:gd name="connsiteX75" fmla="*/ 3594070 w 9662615"/>
              <a:gd name="connsiteY75" fmla="*/ 1509422 h 1587534"/>
              <a:gd name="connsiteX76" fmla="*/ 3565233 w 9662615"/>
              <a:gd name="connsiteY76" fmla="*/ 1515122 h 1587534"/>
              <a:gd name="connsiteX77" fmla="*/ 3560267 w 9662615"/>
              <a:gd name="connsiteY77" fmla="*/ 1516288 h 1587534"/>
              <a:gd name="connsiteX78" fmla="*/ 3540258 w 9662615"/>
              <a:gd name="connsiteY78" fmla="*/ 1516976 h 1587534"/>
              <a:gd name="connsiteX79" fmla="*/ 3534780 w 9662615"/>
              <a:gd name="connsiteY79" fmla="*/ 1522141 h 1587534"/>
              <a:gd name="connsiteX80" fmla="*/ 3504783 w 9662615"/>
              <a:gd name="connsiteY80" fmla="*/ 1526739 h 1587534"/>
              <a:gd name="connsiteX81" fmla="*/ 3430805 w 9662615"/>
              <a:gd name="connsiteY81" fmla="*/ 1542521 h 1587534"/>
              <a:gd name="connsiteX82" fmla="*/ 3292707 w 9662615"/>
              <a:gd name="connsiteY82" fmla="*/ 1520490 h 1587534"/>
              <a:gd name="connsiteX83" fmla="*/ 3187872 w 9662615"/>
              <a:gd name="connsiteY83" fmla="*/ 1519991 h 1587534"/>
              <a:gd name="connsiteX84" fmla="*/ 3148026 w 9662615"/>
              <a:gd name="connsiteY84" fmla="*/ 1524777 h 1587534"/>
              <a:gd name="connsiteX85" fmla="*/ 3092394 w 9662615"/>
              <a:gd name="connsiteY85" fmla="*/ 1528115 h 1587534"/>
              <a:gd name="connsiteX86" fmla="*/ 2994200 w 9662615"/>
              <a:gd name="connsiteY86" fmla="*/ 1537857 h 1587534"/>
              <a:gd name="connsiteX87" fmla="*/ 2862301 w 9662615"/>
              <a:gd name="connsiteY87" fmla="*/ 1544250 h 1587534"/>
              <a:gd name="connsiteX88" fmla="*/ 2766335 w 9662615"/>
              <a:gd name="connsiteY88" fmla="*/ 1527662 h 1587534"/>
              <a:gd name="connsiteX89" fmla="*/ 2757836 w 9662615"/>
              <a:gd name="connsiteY89" fmla="*/ 1531371 h 1587534"/>
              <a:gd name="connsiteX90" fmla="*/ 2691555 w 9662615"/>
              <a:gd name="connsiteY90" fmla="*/ 1530283 h 1587534"/>
              <a:gd name="connsiteX91" fmla="*/ 2491676 w 9662615"/>
              <a:gd name="connsiteY91" fmla="*/ 1500859 h 1587534"/>
              <a:gd name="connsiteX92" fmla="*/ 2378036 w 9662615"/>
              <a:gd name="connsiteY92" fmla="*/ 1520645 h 1587534"/>
              <a:gd name="connsiteX93" fmla="*/ 2284269 w 9662615"/>
              <a:gd name="connsiteY93" fmla="*/ 1503068 h 1587534"/>
              <a:gd name="connsiteX94" fmla="*/ 2207104 w 9662615"/>
              <a:gd name="connsiteY94" fmla="*/ 1508888 h 1587534"/>
              <a:gd name="connsiteX95" fmla="*/ 2149226 w 9662615"/>
              <a:gd name="connsiteY95" fmla="*/ 1523409 h 1587534"/>
              <a:gd name="connsiteX96" fmla="*/ 2084783 w 9662615"/>
              <a:gd name="connsiteY96" fmla="*/ 1524245 h 1587534"/>
              <a:gd name="connsiteX97" fmla="*/ 2070075 w 9662615"/>
              <a:gd name="connsiteY97" fmla="*/ 1511285 h 1587534"/>
              <a:gd name="connsiteX98" fmla="*/ 2001057 w 9662615"/>
              <a:gd name="connsiteY98" fmla="*/ 1516449 h 1587534"/>
              <a:gd name="connsiteX99" fmla="*/ 1896330 w 9662615"/>
              <a:gd name="connsiteY99" fmla="*/ 1525725 h 1587534"/>
              <a:gd name="connsiteX100" fmla="*/ 1835994 w 9662615"/>
              <a:gd name="connsiteY100" fmla="*/ 1527678 h 1587534"/>
              <a:gd name="connsiteX101" fmla="*/ 1671119 w 9662615"/>
              <a:gd name="connsiteY101" fmla="*/ 1536701 h 1587534"/>
              <a:gd name="connsiteX102" fmla="*/ 1601337 w 9662615"/>
              <a:gd name="connsiteY102" fmla="*/ 1548552 h 1587534"/>
              <a:gd name="connsiteX103" fmla="*/ 1407755 w 9662615"/>
              <a:gd name="connsiteY103" fmla="*/ 1571444 h 1587534"/>
              <a:gd name="connsiteX104" fmla="*/ 1271994 w 9662615"/>
              <a:gd name="connsiteY104" fmla="*/ 1579471 h 1587534"/>
              <a:gd name="connsiteX105" fmla="*/ 1249226 w 9662615"/>
              <a:gd name="connsiteY105" fmla="*/ 1583140 h 1587534"/>
              <a:gd name="connsiteX106" fmla="*/ 1217719 w 9662615"/>
              <a:gd name="connsiteY106" fmla="*/ 1580863 h 1587534"/>
              <a:gd name="connsiteX107" fmla="*/ 1091432 w 9662615"/>
              <a:gd name="connsiteY107" fmla="*/ 1571003 h 1587534"/>
              <a:gd name="connsiteX108" fmla="*/ 992039 w 9662615"/>
              <a:gd name="connsiteY108" fmla="*/ 1556662 h 1587534"/>
              <a:gd name="connsiteX109" fmla="*/ 868264 w 9662615"/>
              <a:gd name="connsiteY109" fmla="*/ 1566392 h 1587534"/>
              <a:gd name="connsiteX110" fmla="*/ 792765 w 9662615"/>
              <a:gd name="connsiteY110" fmla="*/ 1563102 h 1587534"/>
              <a:gd name="connsiteX111" fmla="*/ 669055 w 9662615"/>
              <a:gd name="connsiteY111" fmla="*/ 1543638 h 1587534"/>
              <a:gd name="connsiteX112" fmla="*/ 506152 w 9662615"/>
              <a:gd name="connsiteY112" fmla="*/ 1549124 h 1587534"/>
              <a:gd name="connsiteX113" fmla="*/ 472797 w 9662615"/>
              <a:gd name="connsiteY113" fmla="*/ 1568904 h 1587534"/>
              <a:gd name="connsiteX114" fmla="*/ 427864 w 9662615"/>
              <a:gd name="connsiteY114" fmla="*/ 1580848 h 1587534"/>
              <a:gd name="connsiteX115" fmla="*/ 408381 w 9662615"/>
              <a:gd name="connsiteY115" fmla="*/ 1552940 h 1587534"/>
              <a:gd name="connsiteX116" fmla="*/ 267163 w 9662615"/>
              <a:gd name="connsiteY116" fmla="*/ 1531913 h 1587534"/>
              <a:gd name="connsiteX117" fmla="*/ 196644 w 9662615"/>
              <a:gd name="connsiteY117" fmla="*/ 1524565 h 1587534"/>
              <a:gd name="connsiteX118" fmla="*/ 86819 w 9662615"/>
              <a:gd name="connsiteY118" fmla="*/ 1519517 h 1587534"/>
              <a:gd name="connsiteX119" fmla="*/ 53369 w 9662615"/>
              <a:gd name="connsiteY119" fmla="*/ 1516853 h 1587534"/>
              <a:gd name="connsiteX120" fmla="*/ 2359 w 9662615"/>
              <a:gd name="connsiteY120" fmla="*/ 1515247 h 1587534"/>
              <a:gd name="connsiteX121" fmla="*/ 0 w 9662615"/>
              <a:gd name="connsiteY121" fmla="*/ 1514932 h 1587534"/>
              <a:gd name="connsiteX122" fmla="*/ 0 w 9662615"/>
              <a:gd name="connsiteY122" fmla="*/ 0 h 1587534"/>
              <a:gd name="connsiteX0" fmla="*/ 0 w 9662615"/>
              <a:gd name="connsiteY0" fmla="*/ 0 h 1587534"/>
              <a:gd name="connsiteX1" fmla="*/ 9662615 w 9662615"/>
              <a:gd name="connsiteY1" fmla="*/ 0 h 1587534"/>
              <a:gd name="connsiteX2" fmla="*/ 9662615 w 9662615"/>
              <a:gd name="connsiteY2" fmla="*/ 1280346 h 1587534"/>
              <a:gd name="connsiteX3" fmla="*/ 9658420 w 9662615"/>
              <a:gd name="connsiteY3" fmla="*/ 1280106 h 1587534"/>
              <a:gd name="connsiteX4" fmla="*/ 9469546 w 9662615"/>
              <a:gd name="connsiteY4" fmla="*/ 1289837 h 1587534"/>
              <a:gd name="connsiteX5" fmla="*/ 9385895 w 9662615"/>
              <a:gd name="connsiteY5" fmla="*/ 1269203 h 1587534"/>
              <a:gd name="connsiteX6" fmla="*/ 9144767 w 9662615"/>
              <a:gd name="connsiteY6" fmla="*/ 1264120 h 1587534"/>
              <a:gd name="connsiteX7" fmla="*/ 8837252 w 9662615"/>
              <a:gd name="connsiteY7" fmla="*/ 1350515 h 1587534"/>
              <a:gd name="connsiteX8" fmla="*/ 8705466 w 9662615"/>
              <a:gd name="connsiteY8" fmla="*/ 1342419 h 1587534"/>
              <a:gd name="connsiteX9" fmla="*/ 8652221 w 9662615"/>
              <a:gd name="connsiteY9" fmla="*/ 1326906 h 1587534"/>
              <a:gd name="connsiteX10" fmla="*/ 8632312 w 9662615"/>
              <a:gd name="connsiteY10" fmla="*/ 1326025 h 1587534"/>
              <a:gd name="connsiteX11" fmla="*/ 8591582 w 9662615"/>
              <a:gd name="connsiteY11" fmla="*/ 1341666 h 1587534"/>
              <a:gd name="connsiteX12" fmla="*/ 8537336 w 9662615"/>
              <a:gd name="connsiteY12" fmla="*/ 1341684 h 1587534"/>
              <a:gd name="connsiteX13" fmla="*/ 8472508 w 9662615"/>
              <a:gd name="connsiteY13" fmla="*/ 1363109 h 1587534"/>
              <a:gd name="connsiteX14" fmla="*/ 8258477 w 9662615"/>
              <a:gd name="connsiteY14" fmla="*/ 1370666 h 1587534"/>
              <a:gd name="connsiteX15" fmla="*/ 8197961 w 9662615"/>
              <a:gd name="connsiteY15" fmla="*/ 1392804 h 1587534"/>
              <a:gd name="connsiteX16" fmla="*/ 8171196 w 9662615"/>
              <a:gd name="connsiteY16" fmla="*/ 1397216 h 1587534"/>
              <a:gd name="connsiteX17" fmla="*/ 8127667 w 9662615"/>
              <a:gd name="connsiteY17" fmla="*/ 1418254 h 1587534"/>
              <a:gd name="connsiteX18" fmla="*/ 7974579 w 9662615"/>
              <a:gd name="connsiteY18" fmla="*/ 1383439 h 1587534"/>
              <a:gd name="connsiteX19" fmla="*/ 7768351 w 9662615"/>
              <a:gd name="connsiteY19" fmla="*/ 1395051 h 1587534"/>
              <a:gd name="connsiteX20" fmla="*/ 7635985 w 9662615"/>
              <a:gd name="connsiteY20" fmla="*/ 1386363 h 1587534"/>
              <a:gd name="connsiteX21" fmla="*/ 7466069 w 9662615"/>
              <a:gd name="connsiteY21" fmla="*/ 1377654 h 1587534"/>
              <a:gd name="connsiteX22" fmla="*/ 7355642 w 9662615"/>
              <a:gd name="connsiteY22" fmla="*/ 1407761 h 1587534"/>
              <a:gd name="connsiteX23" fmla="*/ 7151610 w 9662615"/>
              <a:gd name="connsiteY23" fmla="*/ 1397856 h 1587534"/>
              <a:gd name="connsiteX24" fmla="*/ 7082147 w 9662615"/>
              <a:gd name="connsiteY24" fmla="*/ 1406113 h 1587534"/>
              <a:gd name="connsiteX25" fmla="*/ 7014958 w 9662615"/>
              <a:gd name="connsiteY25" fmla="*/ 1396883 h 1587534"/>
              <a:gd name="connsiteX26" fmla="*/ 6907567 w 9662615"/>
              <a:gd name="connsiteY26" fmla="*/ 1419149 h 1587534"/>
              <a:gd name="connsiteX27" fmla="*/ 6748428 w 9662615"/>
              <a:gd name="connsiteY27" fmla="*/ 1420308 h 1587534"/>
              <a:gd name="connsiteX28" fmla="*/ 6654257 w 9662615"/>
              <a:gd name="connsiteY28" fmla="*/ 1424143 h 1587534"/>
              <a:gd name="connsiteX29" fmla="*/ 6620123 w 9662615"/>
              <a:gd name="connsiteY29" fmla="*/ 1430535 h 1587534"/>
              <a:gd name="connsiteX30" fmla="*/ 6571355 w 9662615"/>
              <a:gd name="connsiteY30" fmla="*/ 1436144 h 1587534"/>
              <a:gd name="connsiteX31" fmla="*/ 6486557 w 9662615"/>
              <a:gd name="connsiteY31" fmla="*/ 1449861 h 1587534"/>
              <a:gd name="connsiteX32" fmla="*/ 6370419 w 9662615"/>
              <a:gd name="connsiteY32" fmla="*/ 1461649 h 1587534"/>
              <a:gd name="connsiteX33" fmla="*/ 6278839 w 9662615"/>
              <a:gd name="connsiteY33" fmla="*/ 1449160 h 1587534"/>
              <a:gd name="connsiteX34" fmla="*/ 6272455 w 9662615"/>
              <a:gd name="connsiteY34" fmla="*/ 1453191 h 1587534"/>
              <a:gd name="connsiteX35" fmla="*/ 6212659 w 9662615"/>
              <a:gd name="connsiteY35" fmla="*/ 1454850 h 1587534"/>
              <a:gd name="connsiteX36" fmla="*/ 6069317 w 9662615"/>
              <a:gd name="connsiteY36" fmla="*/ 1445838 h 1587534"/>
              <a:gd name="connsiteX37" fmla="*/ 5878477 w 9662615"/>
              <a:gd name="connsiteY37" fmla="*/ 1439180 h 1587534"/>
              <a:gd name="connsiteX38" fmla="*/ 5838387 w 9662615"/>
              <a:gd name="connsiteY38" fmla="*/ 1444679 h 1587534"/>
              <a:gd name="connsiteX39" fmla="*/ 5771136 w 9662615"/>
              <a:gd name="connsiteY39" fmla="*/ 1453639 h 1587534"/>
              <a:gd name="connsiteX40" fmla="*/ 5724081 w 9662615"/>
              <a:gd name="connsiteY40" fmla="*/ 1470431 h 1587534"/>
              <a:gd name="connsiteX41" fmla="*/ 5666577 w 9662615"/>
              <a:gd name="connsiteY41" fmla="*/ 1473921 h 1587534"/>
              <a:gd name="connsiteX42" fmla="*/ 5649068 w 9662615"/>
              <a:gd name="connsiteY42" fmla="*/ 1461676 h 1587534"/>
              <a:gd name="connsiteX43" fmla="*/ 5588902 w 9662615"/>
              <a:gd name="connsiteY43" fmla="*/ 1469647 h 1587534"/>
              <a:gd name="connsiteX44" fmla="*/ 5498090 w 9662615"/>
              <a:gd name="connsiteY44" fmla="*/ 1483173 h 1587534"/>
              <a:gd name="connsiteX45" fmla="*/ 5444641 w 9662615"/>
              <a:gd name="connsiteY45" fmla="*/ 1487602 h 1587534"/>
              <a:gd name="connsiteX46" fmla="*/ 5299812 w 9662615"/>
              <a:gd name="connsiteY46" fmla="*/ 1503362 h 1587534"/>
              <a:gd name="connsiteX47" fmla="*/ 5213947 w 9662615"/>
              <a:gd name="connsiteY47" fmla="*/ 1516637 h 1587534"/>
              <a:gd name="connsiteX48" fmla="*/ 5090342 w 9662615"/>
              <a:gd name="connsiteY48" fmla="*/ 1546680 h 1587534"/>
              <a:gd name="connsiteX49" fmla="*/ 5082104 w 9662615"/>
              <a:gd name="connsiteY49" fmla="*/ 1547781 h 1587534"/>
              <a:gd name="connsiteX50" fmla="*/ 5059484 w 9662615"/>
              <a:gd name="connsiteY50" fmla="*/ 1546802 h 1587534"/>
              <a:gd name="connsiteX51" fmla="*/ 5050958 w 9662615"/>
              <a:gd name="connsiteY51" fmla="*/ 1545776 h 1587534"/>
              <a:gd name="connsiteX52" fmla="*/ 5038524 w 9662615"/>
              <a:gd name="connsiteY52" fmla="*/ 1545675 h 1587534"/>
              <a:gd name="connsiteX53" fmla="*/ 5038223 w 9662615"/>
              <a:gd name="connsiteY53" fmla="*/ 1545881 h 1587534"/>
              <a:gd name="connsiteX54" fmla="*/ 5026564 w 9662615"/>
              <a:gd name="connsiteY54" fmla="*/ 1545376 h 1587534"/>
              <a:gd name="connsiteX55" fmla="*/ 4969433 w 9662615"/>
              <a:gd name="connsiteY55" fmla="*/ 1540263 h 1587534"/>
              <a:gd name="connsiteX56" fmla="*/ 4894799 w 9662615"/>
              <a:gd name="connsiteY56" fmla="*/ 1559476 h 1587534"/>
              <a:gd name="connsiteX57" fmla="*/ 4863775 w 9662615"/>
              <a:gd name="connsiteY57" fmla="*/ 1562633 h 1587534"/>
              <a:gd name="connsiteX58" fmla="*/ 4847242 w 9662615"/>
              <a:gd name="connsiteY58" fmla="*/ 1565435 h 1587534"/>
              <a:gd name="connsiteX59" fmla="*/ 4830335 w 9662615"/>
              <a:gd name="connsiteY59" fmla="*/ 1587534 h 1587534"/>
              <a:gd name="connsiteX60" fmla="*/ 4791466 w 9662615"/>
              <a:gd name="connsiteY60" fmla="*/ 1561324 h 1587534"/>
              <a:gd name="connsiteX61" fmla="*/ 4784247 w 9662615"/>
              <a:gd name="connsiteY61" fmla="*/ 1562342 h 1587534"/>
              <a:gd name="connsiteX62" fmla="*/ 4748477 w 9662615"/>
              <a:gd name="connsiteY62" fmla="*/ 1556925 h 1587534"/>
              <a:gd name="connsiteX63" fmla="*/ 4730033 w 9662615"/>
              <a:gd name="connsiteY63" fmla="*/ 1555274 h 1587534"/>
              <a:gd name="connsiteX64" fmla="*/ 4724747 w 9662615"/>
              <a:gd name="connsiteY64" fmla="*/ 1552439 h 1587534"/>
              <a:gd name="connsiteX65" fmla="*/ 4697562 w 9662615"/>
              <a:gd name="connsiteY65" fmla="*/ 1551206 h 1587534"/>
              <a:gd name="connsiteX66" fmla="*/ 4694469 w 9662615"/>
              <a:gd name="connsiteY66" fmla="*/ 1551958 h 1587534"/>
              <a:gd name="connsiteX67" fmla="*/ 4603028 w 9662615"/>
              <a:gd name="connsiteY67" fmla="*/ 1568821 h 1587534"/>
              <a:gd name="connsiteX68" fmla="*/ 4541612 w 9662615"/>
              <a:gd name="connsiteY68" fmla="*/ 1545262 h 1587534"/>
              <a:gd name="connsiteX69" fmla="*/ 4422155 w 9662615"/>
              <a:gd name="connsiteY69" fmla="*/ 1542059 h 1587534"/>
              <a:gd name="connsiteX70" fmla="*/ 4221826 w 9662615"/>
              <a:gd name="connsiteY70" fmla="*/ 1508923 h 1587534"/>
              <a:gd name="connsiteX71" fmla="*/ 4096601 w 9662615"/>
              <a:gd name="connsiteY71" fmla="*/ 1521563 h 1587534"/>
              <a:gd name="connsiteX72" fmla="*/ 3970635 w 9662615"/>
              <a:gd name="connsiteY72" fmla="*/ 1544815 h 1587534"/>
              <a:gd name="connsiteX73" fmla="*/ 3833906 w 9662615"/>
              <a:gd name="connsiteY73" fmla="*/ 1516637 h 1587534"/>
              <a:gd name="connsiteX74" fmla="*/ 3696258 w 9662615"/>
              <a:gd name="connsiteY74" fmla="*/ 1537563 h 1587534"/>
              <a:gd name="connsiteX75" fmla="*/ 3594070 w 9662615"/>
              <a:gd name="connsiteY75" fmla="*/ 1509422 h 1587534"/>
              <a:gd name="connsiteX76" fmla="*/ 3565233 w 9662615"/>
              <a:gd name="connsiteY76" fmla="*/ 1515122 h 1587534"/>
              <a:gd name="connsiteX77" fmla="*/ 3560267 w 9662615"/>
              <a:gd name="connsiteY77" fmla="*/ 1516288 h 1587534"/>
              <a:gd name="connsiteX78" fmla="*/ 3540258 w 9662615"/>
              <a:gd name="connsiteY78" fmla="*/ 1516976 h 1587534"/>
              <a:gd name="connsiteX79" fmla="*/ 3534780 w 9662615"/>
              <a:gd name="connsiteY79" fmla="*/ 1522141 h 1587534"/>
              <a:gd name="connsiteX80" fmla="*/ 3504783 w 9662615"/>
              <a:gd name="connsiteY80" fmla="*/ 1526739 h 1587534"/>
              <a:gd name="connsiteX81" fmla="*/ 3430805 w 9662615"/>
              <a:gd name="connsiteY81" fmla="*/ 1542521 h 1587534"/>
              <a:gd name="connsiteX82" fmla="*/ 3292707 w 9662615"/>
              <a:gd name="connsiteY82" fmla="*/ 1520490 h 1587534"/>
              <a:gd name="connsiteX83" fmla="*/ 3187872 w 9662615"/>
              <a:gd name="connsiteY83" fmla="*/ 1519991 h 1587534"/>
              <a:gd name="connsiteX84" fmla="*/ 3148026 w 9662615"/>
              <a:gd name="connsiteY84" fmla="*/ 1524777 h 1587534"/>
              <a:gd name="connsiteX85" fmla="*/ 3092394 w 9662615"/>
              <a:gd name="connsiteY85" fmla="*/ 1528115 h 1587534"/>
              <a:gd name="connsiteX86" fmla="*/ 2994200 w 9662615"/>
              <a:gd name="connsiteY86" fmla="*/ 1537857 h 1587534"/>
              <a:gd name="connsiteX87" fmla="*/ 2862301 w 9662615"/>
              <a:gd name="connsiteY87" fmla="*/ 1544250 h 1587534"/>
              <a:gd name="connsiteX88" fmla="*/ 2766335 w 9662615"/>
              <a:gd name="connsiteY88" fmla="*/ 1527662 h 1587534"/>
              <a:gd name="connsiteX89" fmla="*/ 2757836 w 9662615"/>
              <a:gd name="connsiteY89" fmla="*/ 1531371 h 1587534"/>
              <a:gd name="connsiteX90" fmla="*/ 2691555 w 9662615"/>
              <a:gd name="connsiteY90" fmla="*/ 1530283 h 1587534"/>
              <a:gd name="connsiteX91" fmla="*/ 2491676 w 9662615"/>
              <a:gd name="connsiteY91" fmla="*/ 1500859 h 1587534"/>
              <a:gd name="connsiteX92" fmla="*/ 2378036 w 9662615"/>
              <a:gd name="connsiteY92" fmla="*/ 1520645 h 1587534"/>
              <a:gd name="connsiteX93" fmla="*/ 2284269 w 9662615"/>
              <a:gd name="connsiteY93" fmla="*/ 1503068 h 1587534"/>
              <a:gd name="connsiteX94" fmla="*/ 2207104 w 9662615"/>
              <a:gd name="connsiteY94" fmla="*/ 1508888 h 1587534"/>
              <a:gd name="connsiteX95" fmla="*/ 2149226 w 9662615"/>
              <a:gd name="connsiteY95" fmla="*/ 1523409 h 1587534"/>
              <a:gd name="connsiteX96" fmla="*/ 2084783 w 9662615"/>
              <a:gd name="connsiteY96" fmla="*/ 1524245 h 1587534"/>
              <a:gd name="connsiteX97" fmla="*/ 2070075 w 9662615"/>
              <a:gd name="connsiteY97" fmla="*/ 1511285 h 1587534"/>
              <a:gd name="connsiteX98" fmla="*/ 2001057 w 9662615"/>
              <a:gd name="connsiteY98" fmla="*/ 1516449 h 1587534"/>
              <a:gd name="connsiteX99" fmla="*/ 1896330 w 9662615"/>
              <a:gd name="connsiteY99" fmla="*/ 1525725 h 1587534"/>
              <a:gd name="connsiteX100" fmla="*/ 1835994 w 9662615"/>
              <a:gd name="connsiteY100" fmla="*/ 1527678 h 1587534"/>
              <a:gd name="connsiteX101" fmla="*/ 1671119 w 9662615"/>
              <a:gd name="connsiteY101" fmla="*/ 1536701 h 1587534"/>
              <a:gd name="connsiteX102" fmla="*/ 1601337 w 9662615"/>
              <a:gd name="connsiteY102" fmla="*/ 1548552 h 1587534"/>
              <a:gd name="connsiteX103" fmla="*/ 1407755 w 9662615"/>
              <a:gd name="connsiteY103" fmla="*/ 1571444 h 1587534"/>
              <a:gd name="connsiteX104" fmla="*/ 1271994 w 9662615"/>
              <a:gd name="connsiteY104" fmla="*/ 1579471 h 1587534"/>
              <a:gd name="connsiteX105" fmla="*/ 1249226 w 9662615"/>
              <a:gd name="connsiteY105" fmla="*/ 1583140 h 1587534"/>
              <a:gd name="connsiteX106" fmla="*/ 1217719 w 9662615"/>
              <a:gd name="connsiteY106" fmla="*/ 1580863 h 1587534"/>
              <a:gd name="connsiteX107" fmla="*/ 1091432 w 9662615"/>
              <a:gd name="connsiteY107" fmla="*/ 1571003 h 1587534"/>
              <a:gd name="connsiteX108" fmla="*/ 992039 w 9662615"/>
              <a:gd name="connsiteY108" fmla="*/ 1556662 h 1587534"/>
              <a:gd name="connsiteX109" fmla="*/ 868264 w 9662615"/>
              <a:gd name="connsiteY109" fmla="*/ 1566392 h 1587534"/>
              <a:gd name="connsiteX110" fmla="*/ 792765 w 9662615"/>
              <a:gd name="connsiteY110" fmla="*/ 1563102 h 1587534"/>
              <a:gd name="connsiteX111" fmla="*/ 669055 w 9662615"/>
              <a:gd name="connsiteY111" fmla="*/ 1543638 h 1587534"/>
              <a:gd name="connsiteX112" fmla="*/ 506152 w 9662615"/>
              <a:gd name="connsiteY112" fmla="*/ 1549124 h 1587534"/>
              <a:gd name="connsiteX113" fmla="*/ 472797 w 9662615"/>
              <a:gd name="connsiteY113" fmla="*/ 1568904 h 1587534"/>
              <a:gd name="connsiteX114" fmla="*/ 427864 w 9662615"/>
              <a:gd name="connsiteY114" fmla="*/ 1580848 h 1587534"/>
              <a:gd name="connsiteX115" fmla="*/ 408381 w 9662615"/>
              <a:gd name="connsiteY115" fmla="*/ 1552940 h 1587534"/>
              <a:gd name="connsiteX116" fmla="*/ 267163 w 9662615"/>
              <a:gd name="connsiteY116" fmla="*/ 1531913 h 1587534"/>
              <a:gd name="connsiteX117" fmla="*/ 196644 w 9662615"/>
              <a:gd name="connsiteY117" fmla="*/ 1524565 h 1587534"/>
              <a:gd name="connsiteX118" fmla="*/ 86819 w 9662615"/>
              <a:gd name="connsiteY118" fmla="*/ 1519517 h 1587534"/>
              <a:gd name="connsiteX119" fmla="*/ 53369 w 9662615"/>
              <a:gd name="connsiteY119" fmla="*/ 1516853 h 1587534"/>
              <a:gd name="connsiteX120" fmla="*/ 2359 w 9662615"/>
              <a:gd name="connsiteY120" fmla="*/ 1515247 h 1587534"/>
              <a:gd name="connsiteX121" fmla="*/ 0 w 9662615"/>
              <a:gd name="connsiteY121" fmla="*/ 1514932 h 1587534"/>
              <a:gd name="connsiteX122" fmla="*/ 0 w 9662615"/>
              <a:gd name="connsiteY122" fmla="*/ 0 h 1587534"/>
              <a:gd name="connsiteX0" fmla="*/ 0 w 9662615"/>
              <a:gd name="connsiteY0" fmla="*/ 0 h 1587534"/>
              <a:gd name="connsiteX1" fmla="*/ 9662615 w 9662615"/>
              <a:gd name="connsiteY1" fmla="*/ 0 h 1587534"/>
              <a:gd name="connsiteX2" fmla="*/ 9662615 w 9662615"/>
              <a:gd name="connsiteY2" fmla="*/ 1280346 h 1587534"/>
              <a:gd name="connsiteX3" fmla="*/ 9658420 w 9662615"/>
              <a:gd name="connsiteY3" fmla="*/ 1280106 h 1587534"/>
              <a:gd name="connsiteX4" fmla="*/ 9469546 w 9662615"/>
              <a:gd name="connsiteY4" fmla="*/ 1289837 h 1587534"/>
              <a:gd name="connsiteX5" fmla="*/ 9385895 w 9662615"/>
              <a:gd name="connsiteY5" fmla="*/ 1269203 h 1587534"/>
              <a:gd name="connsiteX6" fmla="*/ 9144767 w 9662615"/>
              <a:gd name="connsiteY6" fmla="*/ 1264120 h 1587534"/>
              <a:gd name="connsiteX7" fmla="*/ 8837252 w 9662615"/>
              <a:gd name="connsiteY7" fmla="*/ 1350515 h 1587534"/>
              <a:gd name="connsiteX8" fmla="*/ 8705466 w 9662615"/>
              <a:gd name="connsiteY8" fmla="*/ 1342419 h 1587534"/>
              <a:gd name="connsiteX9" fmla="*/ 8652221 w 9662615"/>
              <a:gd name="connsiteY9" fmla="*/ 1326906 h 1587534"/>
              <a:gd name="connsiteX10" fmla="*/ 8632312 w 9662615"/>
              <a:gd name="connsiteY10" fmla="*/ 1326025 h 1587534"/>
              <a:gd name="connsiteX11" fmla="*/ 8591582 w 9662615"/>
              <a:gd name="connsiteY11" fmla="*/ 1341666 h 1587534"/>
              <a:gd name="connsiteX12" fmla="*/ 8537336 w 9662615"/>
              <a:gd name="connsiteY12" fmla="*/ 1341684 h 1587534"/>
              <a:gd name="connsiteX13" fmla="*/ 8472508 w 9662615"/>
              <a:gd name="connsiteY13" fmla="*/ 1363109 h 1587534"/>
              <a:gd name="connsiteX14" fmla="*/ 8258477 w 9662615"/>
              <a:gd name="connsiteY14" fmla="*/ 1370666 h 1587534"/>
              <a:gd name="connsiteX15" fmla="*/ 8197961 w 9662615"/>
              <a:gd name="connsiteY15" fmla="*/ 1392804 h 1587534"/>
              <a:gd name="connsiteX16" fmla="*/ 8171196 w 9662615"/>
              <a:gd name="connsiteY16" fmla="*/ 1397216 h 1587534"/>
              <a:gd name="connsiteX17" fmla="*/ 8127667 w 9662615"/>
              <a:gd name="connsiteY17" fmla="*/ 1418254 h 1587534"/>
              <a:gd name="connsiteX18" fmla="*/ 7974579 w 9662615"/>
              <a:gd name="connsiteY18" fmla="*/ 1383439 h 1587534"/>
              <a:gd name="connsiteX19" fmla="*/ 7768351 w 9662615"/>
              <a:gd name="connsiteY19" fmla="*/ 1395051 h 1587534"/>
              <a:gd name="connsiteX20" fmla="*/ 7635985 w 9662615"/>
              <a:gd name="connsiteY20" fmla="*/ 1386363 h 1587534"/>
              <a:gd name="connsiteX21" fmla="*/ 7466069 w 9662615"/>
              <a:gd name="connsiteY21" fmla="*/ 1377654 h 1587534"/>
              <a:gd name="connsiteX22" fmla="*/ 7355642 w 9662615"/>
              <a:gd name="connsiteY22" fmla="*/ 1407761 h 1587534"/>
              <a:gd name="connsiteX23" fmla="*/ 7151610 w 9662615"/>
              <a:gd name="connsiteY23" fmla="*/ 1397856 h 1587534"/>
              <a:gd name="connsiteX24" fmla="*/ 7082147 w 9662615"/>
              <a:gd name="connsiteY24" fmla="*/ 1406113 h 1587534"/>
              <a:gd name="connsiteX25" fmla="*/ 7014958 w 9662615"/>
              <a:gd name="connsiteY25" fmla="*/ 1396883 h 1587534"/>
              <a:gd name="connsiteX26" fmla="*/ 6907567 w 9662615"/>
              <a:gd name="connsiteY26" fmla="*/ 1419149 h 1587534"/>
              <a:gd name="connsiteX27" fmla="*/ 6748428 w 9662615"/>
              <a:gd name="connsiteY27" fmla="*/ 1420308 h 1587534"/>
              <a:gd name="connsiteX28" fmla="*/ 6654257 w 9662615"/>
              <a:gd name="connsiteY28" fmla="*/ 1424143 h 1587534"/>
              <a:gd name="connsiteX29" fmla="*/ 6620123 w 9662615"/>
              <a:gd name="connsiteY29" fmla="*/ 1430535 h 1587534"/>
              <a:gd name="connsiteX30" fmla="*/ 6571355 w 9662615"/>
              <a:gd name="connsiteY30" fmla="*/ 1436144 h 1587534"/>
              <a:gd name="connsiteX31" fmla="*/ 6486557 w 9662615"/>
              <a:gd name="connsiteY31" fmla="*/ 1449861 h 1587534"/>
              <a:gd name="connsiteX32" fmla="*/ 6370419 w 9662615"/>
              <a:gd name="connsiteY32" fmla="*/ 1461649 h 1587534"/>
              <a:gd name="connsiteX33" fmla="*/ 6278839 w 9662615"/>
              <a:gd name="connsiteY33" fmla="*/ 1449160 h 1587534"/>
              <a:gd name="connsiteX34" fmla="*/ 6272455 w 9662615"/>
              <a:gd name="connsiteY34" fmla="*/ 1453191 h 1587534"/>
              <a:gd name="connsiteX35" fmla="*/ 6212659 w 9662615"/>
              <a:gd name="connsiteY35" fmla="*/ 1454850 h 1587534"/>
              <a:gd name="connsiteX36" fmla="*/ 6069317 w 9662615"/>
              <a:gd name="connsiteY36" fmla="*/ 1445838 h 1587534"/>
              <a:gd name="connsiteX37" fmla="*/ 5878477 w 9662615"/>
              <a:gd name="connsiteY37" fmla="*/ 1439180 h 1587534"/>
              <a:gd name="connsiteX38" fmla="*/ 5838387 w 9662615"/>
              <a:gd name="connsiteY38" fmla="*/ 1444679 h 1587534"/>
              <a:gd name="connsiteX39" fmla="*/ 5771136 w 9662615"/>
              <a:gd name="connsiteY39" fmla="*/ 1453639 h 1587534"/>
              <a:gd name="connsiteX40" fmla="*/ 5724081 w 9662615"/>
              <a:gd name="connsiteY40" fmla="*/ 1470431 h 1587534"/>
              <a:gd name="connsiteX41" fmla="*/ 5666577 w 9662615"/>
              <a:gd name="connsiteY41" fmla="*/ 1473921 h 1587534"/>
              <a:gd name="connsiteX42" fmla="*/ 5649068 w 9662615"/>
              <a:gd name="connsiteY42" fmla="*/ 1461676 h 1587534"/>
              <a:gd name="connsiteX43" fmla="*/ 5588902 w 9662615"/>
              <a:gd name="connsiteY43" fmla="*/ 1469647 h 1587534"/>
              <a:gd name="connsiteX44" fmla="*/ 5498090 w 9662615"/>
              <a:gd name="connsiteY44" fmla="*/ 1483173 h 1587534"/>
              <a:gd name="connsiteX45" fmla="*/ 5444641 w 9662615"/>
              <a:gd name="connsiteY45" fmla="*/ 1487602 h 1587534"/>
              <a:gd name="connsiteX46" fmla="*/ 5299812 w 9662615"/>
              <a:gd name="connsiteY46" fmla="*/ 1503362 h 1587534"/>
              <a:gd name="connsiteX47" fmla="*/ 5213947 w 9662615"/>
              <a:gd name="connsiteY47" fmla="*/ 1516637 h 1587534"/>
              <a:gd name="connsiteX48" fmla="*/ 5090342 w 9662615"/>
              <a:gd name="connsiteY48" fmla="*/ 1546680 h 1587534"/>
              <a:gd name="connsiteX49" fmla="*/ 5082104 w 9662615"/>
              <a:gd name="connsiteY49" fmla="*/ 1547781 h 1587534"/>
              <a:gd name="connsiteX50" fmla="*/ 5059484 w 9662615"/>
              <a:gd name="connsiteY50" fmla="*/ 1546802 h 1587534"/>
              <a:gd name="connsiteX51" fmla="*/ 5050958 w 9662615"/>
              <a:gd name="connsiteY51" fmla="*/ 1545776 h 1587534"/>
              <a:gd name="connsiteX52" fmla="*/ 5038524 w 9662615"/>
              <a:gd name="connsiteY52" fmla="*/ 1545675 h 1587534"/>
              <a:gd name="connsiteX53" fmla="*/ 5038223 w 9662615"/>
              <a:gd name="connsiteY53" fmla="*/ 1545881 h 1587534"/>
              <a:gd name="connsiteX54" fmla="*/ 5026564 w 9662615"/>
              <a:gd name="connsiteY54" fmla="*/ 1545376 h 1587534"/>
              <a:gd name="connsiteX55" fmla="*/ 4969433 w 9662615"/>
              <a:gd name="connsiteY55" fmla="*/ 1540263 h 1587534"/>
              <a:gd name="connsiteX56" fmla="*/ 4894799 w 9662615"/>
              <a:gd name="connsiteY56" fmla="*/ 1559476 h 1587534"/>
              <a:gd name="connsiteX57" fmla="*/ 4863775 w 9662615"/>
              <a:gd name="connsiteY57" fmla="*/ 1562633 h 1587534"/>
              <a:gd name="connsiteX58" fmla="*/ 4847242 w 9662615"/>
              <a:gd name="connsiteY58" fmla="*/ 1565435 h 1587534"/>
              <a:gd name="connsiteX59" fmla="*/ 4830335 w 9662615"/>
              <a:gd name="connsiteY59" fmla="*/ 1587534 h 1587534"/>
              <a:gd name="connsiteX60" fmla="*/ 4791466 w 9662615"/>
              <a:gd name="connsiteY60" fmla="*/ 1561324 h 1587534"/>
              <a:gd name="connsiteX61" fmla="*/ 4784247 w 9662615"/>
              <a:gd name="connsiteY61" fmla="*/ 1562342 h 1587534"/>
              <a:gd name="connsiteX62" fmla="*/ 4748477 w 9662615"/>
              <a:gd name="connsiteY62" fmla="*/ 1556925 h 1587534"/>
              <a:gd name="connsiteX63" fmla="*/ 4730033 w 9662615"/>
              <a:gd name="connsiteY63" fmla="*/ 1555274 h 1587534"/>
              <a:gd name="connsiteX64" fmla="*/ 4724747 w 9662615"/>
              <a:gd name="connsiteY64" fmla="*/ 1552439 h 1587534"/>
              <a:gd name="connsiteX65" fmla="*/ 4697562 w 9662615"/>
              <a:gd name="connsiteY65" fmla="*/ 1551206 h 1587534"/>
              <a:gd name="connsiteX66" fmla="*/ 4662664 w 9662615"/>
              <a:gd name="connsiteY66" fmla="*/ 1573162 h 1587534"/>
              <a:gd name="connsiteX67" fmla="*/ 4603028 w 9662615"/>
              <a:gd name="connsiteY67" fmla="*/ 1568821 h 1587534"/>
              <a:gd name="connsiteX68" fmla="*/ 4541612 w 9662615"/>
              <a:gd name="connsiteY68" fmla="*/ 1545262 h 1587534"/>
              <a:gd name="connsiteX69" fmla="*/ 4422155 w 9662615"/>
              <a:gd name="connsiteY69" fmla="*/ 1542059 h 1587534"/>
              <a:gd name="connsiteX70" fmla="*/ 4221826 w 9662615"/>
              <a:gd name="connsiteY70" fmla="*/ 1508923 h 1587534"/>
              <a:gd name="connsiteX71" fmla="*/ 4096601 w 9662615"/>
              <a:gd name="connsiteY71" fmla="*/ 1521563 h 1587534"/>
              <a:gd name="connsiteX72" fmla="*/ 3970635 w 9662615"/>
              <a:gd name="connsiteY72" fmla="*/ 1544815 h 1587534"/>
              <a:gd name="connsiteX73" fmla="*/ 3833906 w 9662615"/>
              <a:gd name="connsiteY73" fmla="*/ 1516637 h 1587534"/>
              <a:gd name="connsiteX74" fmla="*/ 3696258 w 9662615"/>
              <a:gd name="connsiteY74" fmla="*/ 1537563 h 1587534"/>
              <a:gd name="connsiteX75" fmla="*/ 3594070 w 9662615"/>
              <a:gd name="connsiteY75" fmla="*/ 1509422 h 1587534"/>
              <a:gd name="connsiteX76" fmla="*/ 3565233 w 9662615"/>
              <a:gd name="connsiteY76" fmla="*/ 1515122 h 1587534"/>
              <a:gd name="connsiteX77" fmla="*/ 3560267 w 9662615"/>
              <a:gd name="connsiteY77" fmla="*/ 1516288 h 1587534"/>
              <a:gd name="connsiteX78" fmla="*/ 3540258 w 9662615"/>
              <a:gd name="connsiteY78" fmla="*/ 1516976 h 1587534"/>
              <a:gd name="connsiteX79" fmla="*/ 3534780 w 9662615"/>
              <a:gd name="connsiteY79" fmla="*/ 1522141 h 1587534"/>
              <a:gd name="connsiteX80" fmla="*/ 3504783 w 9662615"/>
              <a:gd name="connsiteY80" fmla="*/ 1526739 h 1587534"/>
              <a:gd name="connsiteX81" fmla="*/ 3430805 w 9662615"/>
              <a:gd name="connsiteY81" fmla="*/ 1542521 h 1587534"/>
              <a:gd name="connsiteX82" fmla="*/ 3292707 w 9662615"/>
              <a:gd name="connsiteY82" fmla="*/ 1520490 h 1587534"/>
              <a:gd name="connsiteX83" fmla="*/ 3187872 w 9662615"/>
              <a:gd name="connsiteY83" fmla="*/ 1519991 h 1587534"/>
              <a:gd name="connsiteX84" fmla="*/ 3148026 w 9662615"/>
              <a:gd name="connsiteY84" fmla="*/ 1524777 h 1587534"/>
              <a:gd name="connsiteX85" fmla="*/ 3092394 w 9662615"/>
              <a:gd name="connsiteY85" fmla="*/ 1528115 h 1587534"/>
              <a:gd name="connsiteX86" fmla="*/ 2994200 w 9662615"/>
              <a:gd name="connsiteY86" fmla="*/ 1537857 h 1587534"/>
              <a:gd name="connsiteX87" fmla="*/ 2862301 w 9662615"/>
              <a:gd name="connsiteY87" fmla="*/ 1544250 h 1587534"/>
              <a:gd name="connsiteX88" fmla="*/ 2766335 w 9662615"/>
              <a:gd name="connsiteY88" fmla="*/ 1527662 h 1587534"/>
              <a:gd name="connsiteX89" fmla="*/ 2757836 w 9662615"/>
              <a:gd name="connsiteY89" fmla="*/ 1531371 h 1587534"/>
              <a:gd name="connsiteX90" fmla="*/ 2691555 w 9662615"/>
              <a:gd name="connsiteY90" fmla="*/ 1530283 h 1587534"/>
              <a:gd name="connsiteX91" fmla="*/ 2491676 w 9662615"/>
              <a:gd name="connsiteY91" fmla="*/ 1500859 h 1587534"/>
              <a:gd name="connsiteX92" fmla="*/ 2378036 w 9662615"/>
              <a:gd name="connsiteY92" fmla="*/ 1520645 h 1587534"/>
              <a:gd name="connsiteX93" fmla="*/ 2284269 w 9662615"/>
              <a:gd name="connsiteY93" fmla="*/ 1503068 h 1587534"/>
              <a:gd name="connsiteX94" fmla="*/ 2207104 w 9662615"/>
              <a:gd name="connsiteY94" fmla="*/ 1508888 h 1587534"/>
              <a:gd name="connsiteX95" fmla="*/ 2149226 w 9662615"/>
              <a:gd name="connsiteY95" fmla="*/ 1523409 h 1587534"/>
              <a:gd name="connsiteX96" fmla="*/ 2084783 w 9662615"/>
              <a:gd name="connsiteY96" fmla="*/ 1524245 h 1587534"/>
              <a:gd name="connsiteX97" fmla="*/ 2070075 w 9662615"/>
              <a:gd name="connsiteY97" fmla="*/ 1511285 h 1587534"/>
              <a:gd name="connsiteX98" fmla="*/ 2001057 w 9662615"/>
              <a:gd name="connsiteY98" fmla="*/ 1516449 h 1587534"/>
              <a:gd name="connsiteX99" fmla="*/ 1896330 w 9662615"/>
              <a:gd name="connsiteY99" fmla="*/ 1525725 h 1587534"/>
              <a:gd name="connsiteX100" fmla="*/ 1835994 w 9662615"/>
              <a:gd name="connsiteY100" fmla="*/ 1527678 h 1587534"/>
              <a:gd name="connsiteX101" fmla="*/ 1671119 w 9662615"/>
              <a:gd name="connsiteY101" fmla="*/ 1536701 h 1587534"/>
              <a:gd name="connsiteX102" fmla="*/ 1601337 w 9662615"/>
              <a:gd name="connsiteY102" fmla="*/ 1548552 h 1587534"/>
              <a:gd name="connsiteX103" fmla="*/ 1407755 w 9662615"/>
              <a:gd name="connsiteY103" fmla="*/ 1571444 h 1587534"/>
              <a:gd name="connsiteX104" fmla="*/ 1271994 w 9662615"/>
              <a:gd name="connsiteY104" fmla="*/ 1579471 h 1587534"/>
              <a:gd name="connsiteX105" fmla="*/ 1249226 w 9662615"/>
              <a:gd name="connsiteY105" fmla="*/ 1583140 h 1587534"/>
              <a:gd name="connsiteX106" fmla="*/ 1217719 w 9662615"/>
              <a:gd name="connsiteY106" fmla="*/ 1580863 h 1587534"/>
              <a:gd name="connsiteX107" fmla="*/ 1091432 w 9662615"/>
              <a:gd name="connsiteY107" fmla="*/ 1571003 h 1587534"/>
              <a:gd name="connsiteX108" fmla="*/ 992039 w 9662615"/>
              <a:gd name="connsiteY108" fmla="*/ 1556662 h 1587534"/>
              <a:gd name="connsiteX109" fmla="*/ 868264 w 9662615"/>
              <a:gd name="connsiteY109" fmla="*/ 1566392 h 1587534"/>
              <a:gd name="connsiteX110" fmla="*/ 792765 w 9662615"/>
              <a:gd name="connsiteY110" fmla="*/ 1563102 h 1587534"/>
              <a:gd name="connsiteX111" fmla="*/ 669055 w 9662615"/>
              <a:gd name="connsiteY111" fmla="*/ 1543638 h 1587534"/>
              <a:gd name="connsiteX112" fmla="*/ 506152 w 9662615"/>
              <a:gd name="connsiteY112" fmla="*/ 1549124 h 1587534"/>
              <a:gd name="connsiteX113" fmla="*/ 472797 w 9662615"/>
              <a:gd name="connsiteY113" fmla="*/ 1568904 h 1587534"/>
              <a:gd name="connsiteX114" fmla="*/ 427864 w 9662615"/>
              <a:gd name="connsiteY114" fmla="*/ 1580848 h 1587534"/>
              <a:gd name="connsiteX115" fmla="*/ 408381 w 9662615"/>
              <a:gd name="connsiteY115" fmla="*/ 1552940 h 1587534"/>
              <a:gd name="connsiteX116" fmla="*/ 267163 w 9662615"/>
              <a:gd name="connsiteY116" fmla="*/ 1531913 h 1587534"/>
              <a:gd name="connsiteX117" fmla="*/ 196644 w 9662615"/>
              <a:gd name="connsiteY117" fmla="*/ 1524565 h 1587534"/>
              <a:gd name="connsiteX118" fmla="*/ 86819 w 9662615"/>
              <a:gd name="connsiteY118" fmla="*/ 1519517 h 1587534"/>
              <a:gd name="connsiteX119" fmla="*/ 53369 w 9662615"/>
              <a:gd name="connsiteY119" fmla="*/ 1516853 h 1587534"/>
              <a:gd name="connsiteX120" fmla="*/ 2359 w 9662615"/>
              <a:gd name="connsiteY120" fmla="*/ 1515247 h 1587534"/>
              <a:gd name="connsiteX121" fmla="*/ 0 w 9662615"/>
              <a:gd name="connsiteY121" fmla="*/ 1514932 h 1587534"/>
              <a:gd name="connsiteX122" fmla="*/ 0 w 9662615"/>
              <a:gd name="connsiteY122" fmla="*/ 0 h 1587534"/>
              <a:gd name="connsiteX0" fmla="*/ 0 w 9662615"/>
              <a:gd name="connsiteY0" fmla="*/ 0 h 1587534"/>
              <a:gd name="connsiteX1" fmla="*/ 9662615 w 9662615"/>
              <a:gd name="connsiteY1" fmla="*/ 0 h 1587534"/>
              <a:gd name="connsiteX2" fmla="*/ 9662615 w 9662615"/>
              <a:gd name="connsiteY2" fmla="*/ 1280346 h 1587534"/>
              <a:gd name="connsiteX3" fmla="*/ 9658420 w 9662615"/>
              <a:gd name="connsiteY3" fmla="*/ 1280106 h 1587534"/>
              <a:gd name="connsiteX4" fmla="*/ 9469546 w 9662615"/>
              <a:gd name="connsiteY4" fmla="*/ 1289837 h 1587534"/>
              <a:gd name="connsiteX5" fmla="*/ 9385895 w 9662615"/>
              <a:gd name="connsiteY5" fmla="*/ 1269203 h 1587534"/>
              <a:gd name="connsiteX6" fmla="*/ 9144767 w 9662615"/>
              <a:gd name="connsiteY6" fmla="*/ 1264120 h 1587534"/>
              <a:gd name="connsiteX7" fmla="*/ 8837252 w 9662615"/>
              <a:gd name="connsiteY7" fmla="*/ 1350515 h 1587534"/>
              <a:gd name="connsiteX8" fmla="*/ 8705466 w 9662615"/>
              <a:gd name="connsiteY8" fmla="*/ 1342419 h 1587534"/>
              <a:gd name="connsiteX9" fmla="*/ 8652221 w 9662615"/>
              <a:gd name="connsiteY9" fmla="*/ 1326906 h 1587534"/>
              <a:gd name="connsiteX10" fmla="*/ 8632312 w 9662615"/>
              <a:gd name="connsiteY10" fmla="*/ 1326025 h 1587534"/>
              <a:gd name="connsiteX11" fmla="*/ 8591582 w 9662615"/>
              <a:gd name="connsiteY11" fmla="*/ 1341666 h 1587534"/>
              <a:gd name="connsiteX12" fmla="*/ 8537336 w 9662615"/>
              <a:gd name="connsiteY12" fmla="*/ 1341684 h 1587534"/>
              <a:gd name="connsiteX13" fmla="*/ 8472508 w 9662615"/>
              <a:gd name="connsiteY13" fmla="*/ 1363109 h 1587534"/>
              <a:gd name="connsiteX14" fmla="*/ 8258477 w 9662615"/>
              <a:gd name="connsiteY14" fmla="*/ 1370666 h 1587534"/>
              <a:gd name="connsiteX15" fmla="*/ 8197961 w 9662615"/>
              <a:gd name="connsiteY15" fmla="*/ 1392804 h 1587534"/>
              <a:gd name="connsiteX16" fmla="*/ 8171196 w 9662615"/>
              <a:gd name="connsiteY16" fmla="*/ 1397216 h 1587534"/>
              <a:gd name="connsiteX17" fmla="*/ 8127667 w 9662615"/>
              <a:gd name="connsiteY17" fmla="*/ 1418254 h 1587534"/>
              <a:gd name="connsiteX18" fmla="*/ 7974579 w 9662615"/>
              <a:gd name="connsiteY18" fmla="*/ 1383439 h 1587534"/>
              <a:gd name="connsiteX19" fmla="*/ 7768351 w 9662615"/>
              <a:gd name="connsiteY19" fmla="*/ 1395051 h 1587534"/>
              <a:gd name="connsiteX20" fmla="*/ 7635985 w 9662615"/>
              <a:gd name="connsiteY20" fmla="*/ 1386363 h 1587534"/>
              <a:gd name="connsiteX21" fmla="*/ 7466069 w 9662615"/>
              <a:gd name="connsiteY21" fmla="*/ 1377654 h 1587534"/>
              <a:gd name="connsiteX22" fmla="*/ 7355642 w 9662615"/>
              <a:gd name="connsiteY22" fmla="*/ 1407761 h 1587534"/>
              <a:gd name="connsiteX23" fmla="*/ 7151610 w 9662615"/>
              <a:gd name="connsiteY23" fmla="*/ 1397856 h 1587534"/>
              <a:gd name="connsiteX24" fmla="*/ 7082147 w 9662615"/>
              <a:gd name="connsiteY24" fmla="*/ 1406113 h 1587534"/>
              <a:gd name="connsiteX25" fmla="*/ 7014958 w 9662615"/>
              <a:gd name="connsiteY25" fmla="*/ 1396883 h 1587534"/>
              <a:gd name="connsiteX26" fmla="*/ 6907567 w 9662615"/>
              <a:gd name="connsiteY26" fmla="*/ 1419149 h 1587534"/>
              <a:gd name="connsiteX27" fmla="*/ 6748428 w 9662615"/>
              <a:gd name="connsiteY27" fmla="*/ 1420308 h 1587534"/>
              <a:gd name="connsiteX28" fmla="*/ 6654257 w 9662615"/>
              <a:gd name="connsiteY28" fmla="*/ 1424143 h 1587534"/>
              <a:gd name="connsiteX29" fmla="*/ 6620123 w 9662615"/>
              <a:gd name="connsiteY29" fmla="*/ 1430535 h 1587534"/>
              <a:gd name="connsiteX30" fmla="*/ 6571355 w 9662615"/>
              <a:gd name="connsiteY30" fmla="*/ 1436144 h 1587534"/>
              <a:gd name="connsiteX31" fmla="*/ 6486557 w 9662615"/>
              <a:gd name="connsiteY31" fmla="*/ 1449861 h 1587534"/>
              <a:gd name="connsiteX32" fmla="*/ 6370419 w 9662615"/>
              <a:gd name="connsiteY32" fmla="*/ 1461649 h 1587534"/>
              <a:gd name="connsiteX33" fmla="*/ 6278839 w 9662615"/>
              <a:gd name="connsiteY33" fmla="*/ 1449160 h 1587534"/>
              <a:gd name="connsiteX34" fmla="*/ 6272455 w 9662615"/>
              <a:gd name="connsiteY34" fmla="*/ 1453191 h 1587534"/>
              <a:gd name="connsiteX35" fmla="*/ 6212659 w 9662615"/>
              <a:gd name="connsiteY35" fmla="*/ 1454850 h 1587534"/>
              <a:gd name="connsiteX36" fmla="*/ 6069317 w 9662615"/>
              <a:gd name="connsiteY36" fmla="*/ 1445838 h 1587534"/>
              <a:gd name="connsiteX37" fmla="*/ 5878477 w 9662615"/>
              <a:gd name="connsiteY37" fmla="*/ 1439180 h 1587534"/>
              <a:gd name="connsiteX38" fmla="*/ 5838387 w 9662615"/>
              <a:gd name="connsiteY38" fmla="*/ 1444679 h 1587534"/>
              <a:gd name="connsiteX39" fmla="*/ 5771136 w 9662615"/>
              <a:gd name="connsiteY39" fmla="*/ 1453639 h 1587534"/>
              <a:gd name="connsiteX40" fmla="*/ 5724081 w 9662615"/>
              <a:gd name="connsiteY40" fmla="*/ 1470431 h 1587534"/>
              <a:gd name="connsiteX41" fmla="*/ 5666577 w 9662615"/>
              <a:gd name="connsiteY41" fmla="*/ 1473921 h 1587534"/>
              <a:gd name="connsiteX42" fmla="*/ 5649068 w 9662615"/>
              <a:gd name="connsiteY42" fmla="*/ 1461676 h 1587534"/>
              <a:gd name="connsiteX43" fmla="*/ 5588902 w 9662615"/>
              <a:gd name="connsiteY43" fmla="*/ 1469647 h 1587534"/>
              <a:gd name="connsiteX44" fmla="*/ 5498090 w 9662615"/>
              <a:gd name="connsiteY44" fmla="*/ 1483173 h 1587534"/>
              <a:gd name="connsiteX45" fmla="*/ 5444641 w 9662615"/>
              <a:gd name="connsiteY45" fmla="*/ 1487602 h 1587534"/>
              <a:gd name="connsiteX46" fmla="*/ 5299812 w 9662615"/>
              <a:gd name="connsiteY46" fmla="*/ 1503362 h 1587534"/>
              <a:gd name="connsiteX47" fmla="*/ 5213947 w 9662615"/>
              <a:gd name="connsiteY47" fmla="*/ 1516637 h 1587534"/>
              <a:gd name="connsiteX48" fmla="*/ 5090342 w 9662615"/>
              <a:gd name="connsiteY48" fmla="*/ 1546680 h 1587534"/>
              <a:gd name="connsiteX49" fmla="*/ 5082104 w 9662615"/>
              <a:gd name="connsiteY49" fmla="*/ 1547781 h 1587534"/>
              <a:gd name="connsiteX50" fmla="*/ 5059484 w 9662615"/>
              <a:gd name="connsiteY50" fmla="*/ 1546802 h 1587534"/>
              <a:gd name="connsiteX51" fmla="*/ 5050958 w 9662615"/>
              <a:gd name="connsiteY51" fmla="*/ 1545776 h 1587534"/>
              <a:gd name="connsiteX52" fmla="*/ 5038524 w 9662615"/>
              <a:gd name="connsiteY52" fmla="*/ 1545675 h 1587534"/>
              <a:gd name="connsiteX53" fmla="*/ 5038223 w 9662615"/>
              <a:gd name="connsiteY53" fmla="*/ 1545881 h 1587534"/>
              <a:gd name="connsiteX54" fmla="*/ 5026564 w 9662615"/>
              <a:gd name="connsiteY54" fmla="*/ 1545376 h 1587534"/>
              <a:gd name="connsiteX55" fmla="*/ 4969433 w 9662615"/>
              <a:gd name="connsiteY55" fmla="*/ 1540263 h 1587534"/>
              <a:gd name="connsiteX56" fmla="*/ 4921303 w 9662615"/>
              <a:gd name="connsiteY56" fmla="*/ 1575379 h 1587534"/>
              <a:gd name="connsiteX57" fmla="*/ 4863775 w 9662615"/>
              <a:gd name="connsiteY57" fmla="*/ 1562633 h 1587534"/>
              <a:gd name="connsiteX58" fmla="*/ 4847242 w 9662615"/>
              <a:gd name="connsiteY58" fmla="*/ 1565435 h 1587534"/>
              <a:gd name="connsiteX59" fmla="*/ 4830335 w 9662615"/>
              <a:gd name="connsiteY59" fmla="*/ 1587534 h 1587534"/>
              <a:gd name="connsiteX60" fmla="*/ 4791466 w 9662615"/>
              <a:gd name="connsiteY60" fmla="*/ 1561324 h 1587534"/>
              <a:gd name="connsiteX61" fmla="*/ 4784247 w 9662615"/>
              <a:gd name="connsiteY61" fmla="*/ 1562342 h 1587534"/>
              <a:gd name="connsiteX62" fmla="*/ 4748477 w 9662615"/>
              <a:gd name="connsiteY62" fmla="*/ 1556925 h 1587534"/>
              <a:gd name="connsiteX63" fmla="*/ 4730033 w 9662615"/>
              <a:gd name="connsiteY63" fmla="*/ 1555274 h 1587534"/>
              <a:gd name="connsiteX64" fmla="*/ 4724747 w 9662615"/>
              <a:gd name="connsiteY64" fmla="*/ 1552439 h 1587534"/>
              <a:gd name="connsiteX65" fmla="*/ 4697562 w 9662615"/>
              <a:gd name="connsiteY65" fmla="*/ 1551206 h 1587534"/>
              <a:gd name="connsiteX66" fmla="*/ 4662664 w 9662615"/>
              <a:gd name="connsiteY66" fmla="*/ 1573162 h 1587534"/>
              <a:gd name="connsiteX67" fmla="*/ 4603028 w 9662615"/>
              <a:gd name="connsiteY67" fmla="*/ 1568821 h 1587534"/>
              <a:gd name="connsiteX68" fmla="*/ 4541612 w 9662615"/>
              <a:gd name="connsiteY68" fmla="*/ 1545262 h 1587534"/>
              <a:gd name="connsiteX69" fmla="*/ 4422155 w 9662615"/>
              <a:gd name="connsiteY69" fmla="*/ 1542059 h 1587534"/>
              <a:gd name="connsiteX70" fmla="*/ 4221826 w 9662615"/>
              <a:gd name="connsiteY70" fmla="*/ 1508923 h 1587534"/>
              <a:gd name="connsiteX71" fmla="*/ 4096601 w 9662615"/>
              <a:gd name="connsiteY71" fmla="*/ 1521563 h 1587534"/>
              <a:gd name="connsiteX72" fmla="*/ 3970635 w 9662615"/>
              <a:gd name="connsiteY72" fmla="*/ 1544815 h 1587534"/>
              <a:gd name="connsiteX73" fmla="*/ 3833906 w 9662615"/>
              <a:gd name="connsiteY73" fmla="*/ 1516637 h 1587534"/>
              <a:gd name="connsiteX74" fmla="*/ 3696258 w 9662615"/>
              <a:gd name="connsiteY74" fmla="*/ 1537563 h 1587534"/>
              <a:gd name="connsiteX75" fmla="*/ 3594070 w 9662615"/>
              <a:gd name="connsiteY75" fmla="*/ 1509422 h 1587534"/>
              <a:gd name="connsiteX76" fmla="*/ 3565233 w 9662615"/>
              <a:gd name="connsiteY76" fmla="*/ 1515122 h 1587534"/>
              <a:gd name="connsiteX77" fmla="*/ 3560267 w 9662615"/>
              <a:gd name="connsiteY77" fmla="*/ 1516288 h 1587534"/>
              <a:gd name="connsiteX78" fmla="*/ 3540258 w 9662615"/>
              <a:gd name="connsiteY78" fmla="*/ 1516976 h 1587534"/>
              <a:gd name="connsiteX79" fmla="*/ 3534780 w 9662615"/>
              <a:gd name="connsiteY79" fmla="*/ 1522141 h 1587534"/>
              <a:gd name="connsiteX80" fmla="*/ 3504783 w 9662615"/>
              <a:gd name="connsiteY80" fmla="*/ 1526739 h 1587534"/>
              <a:gd name="connsiteX81" fmla="*/ 3430805 w 9662615"/>
              <a:gd name="connsiteY81" fmla="*/ 1542521 h 1587534"/>
              <a:gd name="connsiteX82" fmla="*/ 3292707 w 9662615"/>
              <a:gd name="connsiteY82" fmla="*/ 1520490 h 1587534"/>
              <a:gd name="connsiteX83" fmla="*/ 3187872 w 9662615"/>
              <a:gd name="connsiteY83" fmla="*/ 1519991 h 1587534"/>
              <a:gd name="connsiteX84" fmla="*/ 3148026 w 9662615"/>
              <a:gd name="connsiteY84" fmla="*/ 1524777 h 1587534"/>
              <a:gd name="connsiteX85" fmla="*/ 3092394 w 9662615"/>
              <a:gd name="connsiteY85" fmla="*/ 1528115 h 1587534"/>
              <a:gd name="connsiteX86" fmla="*/ 2994200 w 9662615"/>
              <a:gd name="connsiteY86" fmla="*/ 1537857 h 1587534"/>
              <a:gd name="connsiteX87" fmla="*/ 2862301 w 9662615"/>
              <a:gd name="connsiteY87" fmla="*/ 1544250 h 1587534"/>
              <a:gd name="connsiteX88" fmla="*/ 2766335 w 9662615"/>
              <a:gd name="connsiteY88" fmla="*/ 1527662 h 1587534"/>
              <a:gd name="connsiteX89" fmla="*/ 2757836 w 9662615"/>
              <a:gd name="connsiteY89" fmla="*/ 1531371 h 1587534"/>
              <a:gd name="connsiteX90" fmla="*/ 2691555 w 9662615"/>
              <a:gd name="connsiteY90" fmla="*/ 1530283 h 1587534"/>
              <a:gd name="connsiteX91" fmla="*/ 2491676 w 9662615"/>
              <a:gd name="connsiteY91" fmla="*/ 1500859 h 1587534"/>
              <a:gd name="connsiteX92" fmla="*/ 2378036 w 9662615"/>
              <a:gd name="connsiteY92" fmla="*/ 1520645 h 1587534"/>
              <a:gd name="connsiteX93" fmla="*/ 2284269 w 9662615"/>
              <a:gd name="connsiteY93" fmla="*/ 1503068 h 1587534"/>
              <a:gd name="connsiteX94" fmla="*/ 2207104 w 9662615"/>
              <a:gd name="connsiteY94" fmla="*/ 1508888 h 1587534"/>
              <a:gd name="connsiteX95" fmla="*/ 2149226 w 9662615"/>
              <a:gd name="connsiteY95" fmla="*/ 1523409 h 1587534"/>
              <a:gd name="connsiteX96" fmla="*/ 2084783 w 9662615"/>
              <a:gd name="connsiteY96" fmla="*/ 1524245 h 1587534"/>
              <a:gd name="connsiteX97" fmla="*/ 2070075 w 9662615"/>
              <a:gd name="connsiteY97" fmla="*/ 1511285 h 1587534"/>
              <a:gd name="connsiteX98" fmla="*/ 2001057 w 9662615"/>
              <a:gd name="connsiteY98" fmla="*/ 1516449 h 1587534"/>
              <a:gd name="connsiteX99" fmla="*/ 1896330 w 9662615"/>
              <a:gd name="connsiteY99" fmla="*/ 1525725 h 1587534"/>
              <a:gd name="connsiteX100" fmla="*/ 1835994 w 9662615"/>
              <a:gd name="connsiteY100" fmla="*/ 1527678 h 1587534"/>
              <a:gd name="connsiteX101" fmla="*/ 1671119 w 9662615"/>
              <a:gd name="connsiteY101" fmla="*/ 1536701 h 1587534"/>
              <a:gd name="connsiteX102" fmla="*/ 1601337 w 9662615"/>
              <a:gd name="connsiteY102" fmla="*/ 1548552 h 1587534"/>
              <a:gd name="connsiteX103" fmla="*/ 1407755 w 9662615"/>
              <a:gd name="connsiteY103" fmla="*/ 1571444 h 1587534"/>
              <a:gd name="connsiteX104" fmla="*/ 1271994 w 9662615"/>
              <a:gd name="connsiteY104" fmla="*/ 1579471 h 1587534"/>
              <a:gd name="connsiteX105" fmla="*/ 1249226 w 9662615"/>
              <a:gd name="connsiteY105" fmla="*/ 1583140 h 1587534"/>
              <a:gd name="connsiteX106" fmla="*/ 1217719 w 9662615"/>
              <a:gd name="connsiteY106" fmla="*/ 1580863 h 1587534"/>
              <a:gd name="connsiteX107" fmla="*/ 1091432 w 9662615"/>
              <a:gd name="connsiteY107" fmla="*/ 1571003 h 1587534"/>
              <a:gd name="connsiteX108" fmla="*/ 992039 w 9662615"/>
              <a:gd name="connsiteY108" fmla="*/ 1556662 h 1587534"/>
              <a:gd name="connsiteX109" fmla="*/ 868264 w 9662615"/>
              <a:gd name="connsiteY109" fmla="*/ 1566392 h 1587534"/>
              <a:gd name="connsiteX110" fmla="*/ 792765 w 9662615"/>
              <a:gd name="connsiteY110" fmla="*/ 1563102 h 1587534"/>
              <a:gd name="connsiteX111" fmla="*/ 669055 w 9662615"/>
              <a:gd name="connsiteY111" fmla="*/ 1543638 h 1587534"/>
              <a:gd name="connsiteX112" fmla="*/ 506152 w 9662615"/>
              <a:gd name="connsiteY112" fmla="*/ 1549124 h 1587534"/>
              <a:gd name="connsiteX113" fmla="*/ 472797 w 9662615"/>
              <a:gd name="connsiteY113" fmla="*/ 1568904 h 1587534"/>
              <a:gd name="connsiteX114" fmla="*/ 427864 w 9662615"/>
              <a:gd name="connsiteY114" fmla="*/ 1580848 h 1587534"/>
              <a:gd name="connsiteX115" fmla="*/ 408381 w 9662615"/>
              <a:gd name="connsiteY115" fmla="*/ 1552940 h 1587534"/>
              <a:gd name="connsiteX116" fmla="*/ 267163 w 9662615"/>
              <a:gd name="connsiteY116" fmla="*/ 1531913 h 1587534"/>
              <a:gd name="connsiteX117" fmla="*/ 196644 w 9662615"/>
              <a:gd name="connsiteY117" fmla="*/ 1524565 h 1587534"/>
              <a:gd name="connsiteX118" fmla="*/ 86819 w 9662615"/>
              <a:gd name="connsiteY118" fmla="*/ 1519517 h 1587534"/>
              <a:gd name="connsiteX119" fmla="*/ 53369 w 9662615"/>
              <a:gd name="connsiteY119" fmla="*/ 1516853 h 1587534"/>
              <a:gd name="connsiteX120" fmla="*/ 2359 w 9662615"/>
              <a:gd name="connsiteY120" fmla="*/ 1515247 h 1587534"/>
              <a:gd name="connsiteX121" fmla="*/ 0 w 9662615"/>
              <a:gd name="connsiteY121" fmla="*/ 1514932 h 1587534"/>
              <a:gd name="connsiteX122" fmla="*/ 0 w 9662615"/>
              <a:gd name="connsiteY122" fmla="*/ 0 h 1587534"/>
              <a:gd name="connsiteX0" fmla="*/ 0 w 9662615"/>
              <a:gd name="connsiteY0" fmla="*/ 0 h 1598136"/>
              <a:gd name="connsiteX1" fmla="*/ 9662615 w 9662615"/>
              <a:gd name="connsiteY1" fmla="*/ 0 h 1598136"/>
              <a:gd name="connsiteX2" fmla="*/ 9662615 w 9662615"/>
              <a:gd name="connsiteY2" fmla="*/ 1280346 h 1598136"/>
              <a:gd name="connsiteX3" fmla="*/ 9658420 w 9662615"/>
              <a:gd name="connsiteY3" fmla="*/ 1280106 h 1598136"/>
              <a:gd name="connsiteX4" fmla="*/ 9469546 w 9662615"/>
              <a:gd name="connsiteY4" fmla="*/ 1289837 h 1598136"/>
              <a:gd name="connsiteX5" fmla="*/ 9385895 w 9662615"/>
              <a:gd name="connsiteY5" fmla="*/ 1269203 h 1598136"/>
              <a:gd name="connsiteX6" fmla="*/ 9144767 w 9662615"/>
              <a:gd name="connsiteY6" fmla="*/ 1264120 h 1598136"/>
              <a:gd name="connsiteX7" fmla="*/ 8837252 w 9662615"/>
              <a:gd name="connsiteY7" fmla="*/ 1350515 h 1598136"/>
              <a:gd name="connsiteX8" fmla="*/ 8705466 w 9662615"/>
              <a:gd name="connsiteY8" fmla="*/ 1342419 h 1598136"/>
              <a:gd name="connsiteX9" fmla="*/ 8652221 w 9662615"/>
              <a:gd name="connsiteY9" fmla="*/ 1326906 h 1598136"/>
              <a:gd name="connsiteX10" fmla="*/ 8632312 w 9662615"/>
              <a:gd name="connsiteY10" fmla="*/ 1326025 h 1598136"/>
              <a:gd name="connsiteX11" fmla="*/ 8591582 w 9662615"/>
              <a:gd name="connsiteY11" fmla="*/ 1341666 h 1598136"/>
              <a:gd name="connsiteX12" fmla="*/ 8537336 w 9662615"/>
              <a:gd name="connsiteY12" fmla="*/ 1341684 h 1598136"/>
              <a:gd name="connsiteX13" fmla="*/ 8472508 w 9662615"/>
              <a:gd name="connsiteY13" fmla="*/ 1363109 h 1598136"/>
              <a:gd name="connsiteX14" fmla="*/ 8258477 w 9662615"/>
              <a:gd name="connsiteY14" fmla="*/ 1370666 h 1598136"/>
              <a:gd name="connsiteX15" fmla="*/ 8197961 w 9662615"/>
              <a:gd name="connsiteY15" fmla="*/ 1392804 h 1598136"/>
              <a:gd name="connsiteX16" fmla="*/ 8171196 w 9662615"/>
              <a:gd name="connsiteY16" fmla="*/ 1397216 h 1598136"/>
              <a:gd name="connsiteX17" fmla="*/ 8127667 w 9662615"/>
              <a:gd name="connsiteY17" fmla="*/ 1418254 h 1598136"/>
              <a:gd name="connsiteX18" fmla="*/ 7974579 w 9662615"/>
              <a:gd name="connsiteY18" fmla="*/ 1383439 h 1598136"/>
              <a:gd name="connsiteX19" fmla="*/ 7768351 w 9662615"/>
              <a:gd name="connsiteY19" fmla="*/ 1395051 h 1598136"/>
              <a:gd name="connsiteX20" fmla="*/ 7635985 w 9662615"/>
              <a:gd name="connsiteY20" fmla="*/ 1386363 h 1598136"/>
              <a:gd name="connsiteX21" fmla="*/ 7466069 w 9662615"/>
              <a:gd name="connsiteY21" fmla="*/ 1377654 h 1598136"/>
              <a:gd name="connsiteX22" fmla="*/ 7355642 w 9662615"/>
              <a:gd name="connsiteY22" fmla="*/ 1407761 h 1598136"/>
              <a:gd name="connsiteX23" fmla="*/ 7151610 w 9662615"/>
              <a:gd name="connsiteY23" fmla="*/ 1397856 h 1598136"/>
              <a:gd name="connsiteX24" fmla="*/ 7082147 w 9662615"/>
              <a:gd name="connsiteY24" fmla="*/ 1406113 h 1598136"/>
              <a:gd name="connsiteX25" fmla="*/ 7014958 w 9662615"/>
              <a:gd name="connsiteY25" fmla="*/ 1396883 h 1598136"/>
              <a:gd name="connsiteX26" fmla="*/ 6907567 w 9662615"/>
              <a:gd name="connsiteY26" fmla="*/ 1419149 h 1598136"/>
              <a:gd name="connsiteX27" fmla="*/ 6748428 w 9662615"/>
              <a:gd name="connsiteY27" fmla="*/ 1420308 h 1598136"/>
              <a:gd name="connsiteX28" fmla="*/ 6654257 w 9662615"/>
              <a:gd name="connsiteY28" fmla="*/ 1424143 h 1598136"/>
              <a:gd name="connsiteX29" fmla="*/ 6620123 w 9662615"/>
              <a:gd name="connsiteY29" fmla="*/ 1430535 h 1598136"/>
              <a:gd name="connsiteX30" fmla="*/ 6571355 w 9662615"/>
              <a:gd name="connsiteY30" fmla="*/ 1436144 h 1598136"/>
              <a:gd name="connsiteX31" fmla="*/ 6486557 w 9662615"/>
              <a:gd name="connsiteY31" fmla="*/ 1449861 h 1598136"/>
              <a:gd name="connsiteX32" fmla="*/ 6370419 w 9662615"/>
              <a:gd name="connsiteY32" fmla="*/ 1461649 h 1598136"/>
              <a:gd name="connsiteX33" fmla="*/ 6278839 w 9662615"/>
              <a:gd name="connsiteY33" fmla="*/ 1449160 h 1598136"/>
              <a:gd name="connsiteX34" fmla="*/ 6272455 w 9662615"/>
              <a:gd name="connsiteY34" fmla="*/ 1453191 h 1598136"/>
              <a:gd name="connsiteX35" fmla="*/ 6212659 w 9662615"/>
              <a:gd name="connsiteY35" fmla="*/ 1454850 h 1598136"/>
              <a:gd name="connsiteX36" fmla="*/ 6069317 w 9662615"/>
              <a:gd name="connsiteY36" fmla="*/ 1445838 h 1598136"/>
              <a:gd name="connsiteX37" fmla="*/ 5878477 w 9662615"/>
              <a:gd name="connsiteY37" fmla="*/ 1439180 h 1598136"/>
              <a:gd name="connsiteX38" fmla="*/ 5838387 w 9662615"/>
              <a:gd name="connsiteY38" fmla="*/ 1444679 h 1598136"/>
              <a:gd name="connsiteX39" fmla="*/ 5771136 w 9662615"/>
              <a:gd name="connsiteY39" fmla="*/ 1453639 h 1598136"/>
              <a:gd name="connsiteX40" fmla="*/ 5724081 w 9662615"/>
              <a:gd name="connsiteY40" fmla="*/ 1470431 h 1598136"/>
              <a:gd name="connsiteX41" fmla="*/ 5666577 w 9662615"/>
              <a:gd name="connsiteY41" fmla="*/ 1473921 h 1598136"/>
              <a:gd name="connsiteX42" fmla="*/ 5649068 w 9662615"/>
              <a:gd name="connsiteY42" fmla="*/ 1461676 h 1598136"/>
              <a:gd name="connsiteX43" fmla="*/ 5588902 w 9662615"/>
              <a:gd name="connsiteY43" fmla="*/ 1469647 h 1598136"/>
              <a:gd name="connsiteX44" fmla="*/ 5498090 w 9662615"/>
              <a:gd name="connsiteY44" fmla="*/ 1483173 h 1598136"/>
              <a:gd name="connsiteX45" fmla="*/ 5444641 w 9662615"/>
              <a:gd name="connsiteY45" fmla="*/ 1487602 h 1598136"/>
              <a:gd name="connsiteX46" fmla="*/ 5299812 w 9662615"/>
              <a:gd name="connsiteY46" fmla="*/ 1503362 h 1598136"/>
              <a:gd name="connsiteX47" fmla="*/ 5213947 w 9662615"/>
              <a:gd name="connsiteY47" fmla="*/ 1516637 h 1598136"/>
              <a:gd name="connsiteX48" fmla="*/ 5090342 w 9662615"/>
              <a:gd name="connsiteY48" fmla="*/ 1546680 h 1598136"/>
              <a:gd name="connsiteX49" fmla="*/ 5082104 w 9662615"/>
              <a:gd name="connsiteY49" fmla="*/ 1547781 h 1598136"/>
              <a:gd name="connsiteX50" fmla="*/ 5059484 w 9662615"/>
              <a:gd name="connsiteY50" fmla="*/ 1546802 h 1598136"/>
              <a:gd name="connsiteX51" fmla="*/ 5050958 w 9662615"/>
              <a:gd name="connsiteY51" fmla="*/ 1545776 h 1598136"/>
              <a:gd name="connsiteX52" fmla="*/ 5038524 w 9662615"/>
              <a:gd name="connsiteY52" fmla="*/ 1545675 h 1598136"/>
              <a:gd name="connsiteX53" fmla="*/ 5038223 w 9662615"/>
              <a:gd name="connsiteY53" fmla="*/ 1545881 h 1598136"/>
              <a:gd name="connsiteX54" fmla="*/ 5026564 w 9662615"/>
              <a:gd name="connsiteY54" fmla="*/ 1545376 h 1598136"/>
              <a:gd name="connsiteX55" fmla="*/ 4969433 w 9662615"/>
              <a:gd name="connsiteY55" fmla="*/ 1540263 h 1598136"/>
              <a:gd name="connsiteX56" fmla="*/ 4921303 w 9662615"/>
              <a:gd name="connsiteY56" fmla="*/ 1575379 h 1598136"/>
              <a:gd name="connsiteX57" fmla="*/ 4863775 w 9662615"/>
              <a:gd name="connsiteY57" fmla="*/ 1562633 h 1598136"/>
              <a:gd name="connsiteX58" fmla="*/ 4847242 w 9662615"/>
              <a:gd name="connsiteY58" fmla="*/ 1565435 h 1598136"/>
              <a:gd name="connsiteX59" fmla="*/ 4856839 w 9662615"/>
              <a:gd name="connsiteY59" fmla="*/ 1598136 h 1598136"/>
              <a:gd name="connsiteX60" fmla="*/ 4791466 w 9662615"/>
              <a:gd name="connsiteY60" fmla="*/ 1561324 h 1598136"/>
              <a:gd name="connsiteX61" fmla="*/ 4784247 w 9662615"/>
              <a:gd name="connsiteY61" fmla="*/ 1562342 h 1598136"/>
              <a:gd name="connsiteX62" fmla="*/ 4748477 w 9662615"/>
              <a:gd name="connsiteY62" fmla="*/ 1556925 h 1598136"/>
              <a:gd name="connsiteX63" fmla="*/ 4730033 w 9662615"/>
              <a:gd name="connsiteY63" fmla="*/ 1555274 h 1598136"/>
              <a:gd name="connsiteX64" fmla="*/ 4724747 w 9662615"/>
              <a:gd name="connsiteY64" fmla="*/ 1552439 h 1598136"/>
              <a:gd name="connsiteX65" fmla="*/ 4697562 w 9662615"/>
              <a:gd name="connsiteY65" fmla="*/ 1551206 h 1598136"/>
              <a:gd name="connsiteX66" fmla="*/ 4662664 w 9662615"/>
              <a:gd name="connsiteY66" fmla="*/ 1573162 h 1598136"/>
              <a:gd name="connsiteX67" fmla="*/ 4603028 w 9662615"/>
              <a:gd name="connsiteY67" fmla="*/ 1568821 h 1598136"/>
              <a:gd name="connsiteX68" fmla="*/ 4541612 w 9662615"/>
              <a:gd name="connsiteY68" fmla="*/ 1545262 h 1598136"/>
              <a:gd name="connsiteX69" fmla="*/ 4422155 w 9662615"/>
              <a:gd name="connsiteY69" fmla="*/ 1542059 h 1598136"/>
              <a:gd name="connsiteX70" fmla="*/ 4221826 w 9662615"/>
              <a:gd name="connsiteY70" fmla="*/ 1508923 h 1598136"/>
              <a:gd name="connsiteX71" fmla="*/ 4096601 w 9662615"/>
              <a:gd name="connsiteY71" fmla="*/ 1521563 h 1598136"/>
              <a:gd name="connsiteX72" fmla="*/ 3970635 w 9662615"/>
              <a:gd name="connsiteY72" fmla="*/ 1544815 h 1598136"/>
              <a:gd name="connsiteX73" fmla="*/ 3833906 w 9662615"/>
              <a:gd name="connsiteY73" fmla="*/ 1516637 h 1598136"/>
              <a:gd name="connsiteX74" fmla="*/ 3696258 w 9662615"/>
              <a:gd name="connsiteY74" fmla="*/ 1537563 h 1598136"/>
              <a:gd name="connsiteX75" fmla="*/ 3594070 w 9662615"/>
              <a:gd name="connsiteY75" fmla="*/ 1509422 h 1598136"/>
              <a:gd name="connsiteX76" fmla="*/ 3565233 w 9662615"/>
              <a:gd name="connsiteY76" fmla="*/ 1515122 h 1598136"/>
              <a:gd name="connsiteX77" fmla="*/ 3560267 w 9662615"/>
              <a:gd name="connsiteY77" fmla="*/ 1516288 h 1598136"/>
              <a:gd name="connsiteX78" fmla="*/ 3540258 w 9662615"/>
              <a:gd name="connsiteY78" fmla="*/ 1516976 h 1598136"/>
              <a:gd name="connsiteX79" fmla="*/ 3534780 w 9662615"/>
              <a:gd name="connsiteY79" fmla="*/ 1522141 h 1598136"/>
              <a:gd name="connsiteX80" fmla="*/ 3504783 w 9662615"/>
              <a:gd name="connsiteY80" fmla="*/ 1526739 h 1598136"/>
              <a:gd name="connsiteX81" fmla="*/ 3430805 w 9662615"/>
              <a:gd name="connsiteY81" fmla="*/ 1542521 h 1598136"/>
              <a:gd name="connsiteX82" fmla="*/ 3292707 w 9662615"/>
              <a:gd name="connsiteY82" fmla="*/ 1520490 h 1598136"/>
              <a:gd name="connsiteX83" fmla="*/ 3187872 w 9662615"/>
              <a:gd name="connsiteY83" fmla="*/ 1519991 h 1598136"/>
              <a:gd name="connsiteX84" fmla="*/ 3148026 w 9662615"/>
              <a:gd name="connsiteY84" fmla="*/ 1524777 h 1598136"/>
              <a:gd name="connsiteX85" fmla="*/ 3092394 w 9662615"/>
              <a:gd name="connsiteY85" fmla="*/ 1528115 h 1598136"/>
              <a:gd name="connsiteX86" fmla="*/ 2994200 w 9662615"/>
              <a:gd name="connsiteY86" fmla="*/ 1537857 h 1598136"/>
              <a:gd name="connsiteX87" fmla="*/ 2862301 w 9662615"/>
              <a:gd name="connsiteY87" fmla="*/ 1544250 h 1598136"/>
              <a:gd name="connsiteX88" fmla="*/ 2766335 w 9662615"/>
              <a:gd name="connsiteY88" fmla="*/ 1527662 h 1598136"/>
              <a:gd name="connsiteX89" fmla="*/ 2757836 w 9662615"/>
              <a:gd name="connsiteY89" fmla="*/ 1531371 h 1598136"/>
              <a:gd name="connsiteX90" fmla="*/ 2691555 w 9662615"/>
              <a:gd name="connsiteY90" fmla="*/ 1530283 h 1598136"/>
              <a:gd name="connsiteX91" fmla="*/ 2491676 w 9662615"/>
              <a:gd name="connsiteY91" fmla="*/ 1500859 h 1598136"/>
              <a:gd name="connsiteX92" fmla="*/ 2378036 w 9662615"/>
              <a:gd name="connsiteY92" fmla="*/ 1520645 h 1598136"/>
              <a:gd name="connsiteX93" fmla="*/ 2284269 w 9662615"/>
              <a:gd name="connsiteY93" fmla="*/ 1503068 h 1598136"/>
              <a:gd name="connsiteX94" fmla="*/ 2207104 w 9662615"/>
              <a:gd name="connsiteY94" fmla="*/ 1508888 h 1598136"/>
              <a:gd name="connsiteX95" fmla="*/ 2149226 w 9662615"/>
              <a:gd name="connsiteY95" fmla="*/ 1523409 h 1598136"/>
              <a:gd name="connsiteX96" fmla="*/ 2084783 w 9662615"/>
              <a:gd name="connsiteY96" fmla="*/ 1524245 h 1598136"/>
              <a:gd name="connsiteX97" fmla="*/ 2070075 w 9662615"/>
              <a:gd name="connsiteY97" fmla="*/ 1511285 h 1598136"/>
              <a:gd name="connsiteX98" fmla="*/ 2001057 w 9662615"/>
              <a:gd name="connsiteY98" fmla="*/ 1516449 h 1598136"/>
              <a:gd name="connsiteX99" fmla="*/ 1896330 w 9662615"/>
              <a:gd name="connsiteY99" fmla="*/ 1525725 h 1598136"/>
              <a:gd name="connsiteX100" fmla="*/ 1835994 w 9662615"/>
              <a:gd name="connsiteY100" fmla="*/ 1527678 h 1598136"/>
              <a:gd name="connsiteX101" fmla="*/ 1671119 w 9662615"/>
              <a:gd name="connsiteY101" fmla="*/ 1536701 h 1598136"/>
              <a:gd name="connsiteX102" fmla="*/ 1601337 w 9662615"/>
              <a:gd name="connsiteY102" fmla="*/ 1548552 h 1598136"/>
              <a:gd name="connsiteX103" fmla="*/ 1407755 w 9662615"/>
              <a:gd name="connsiteY103" fmla="*/ 1571444 h 1598136"/>
              <a:gd name="connsiteX104" fmla="*/ 1271994 w 9662615"/>
              <a:gd name="connsiteY104" fmla="*/ 1579471 h 1598136"/>
              <a:gd name="connsiteX105" fmla="*/ 1249226 w 9662615"/>
              <a:gd name="connsiteY105" fmla="*/ 1583140 h 1598136"/>
              <a:gd name="connsiteX106" fmla="*/ 1217719 w 9662615"/>
              <a:gd name="connsiteY106" fmla="*/ 1580863 h 1598136"/>
              <a:gd name="connsiteX107" fmla="*/ 1091432 w 9662615"/>
              <a:gd name="connsiteY107" fmla="*/ 1571003 h 1598136"/>
              <a:gd name="connsiteX108" fmla="*/ 992039 w 9662615"/>
              <a:gd name="connsiteY108" fmla="*/ 1556662 h 1598136"/>
              <a:gd name="connsiteX109" fmla="*/ 868264 w 9662615"/>
              <a:gd name="connsiteY109" fmla="*/ 1566392 h 1598136"/>
              <a:gd name="connsiteX110" fmla="*/ 792765 w 9662615"/>
              <a:gd name="connsiteY110" fmla="*/ 1563102 h 1598136"/>
              <a:gd name="connsiteX111" fmla="*/ 669055 w 9662615"/>
              <a:gd name="connsiteY111" fmla="*/ 1543638 h 1598136"/>
              <a:gd name="connsiteX112" fmla="*/ 506152 w 9662615"/>
              <a:gd name="connsiteY112" fmla="*/ 1549124 h 1598136"/>
              <a:gd name="connsiteX113" fmla="*/ 472797 w 9662615"/>
              <a:gd name="connsiteY113" fmla="*/ 1568904 h 1598136"/>
              <a:gd name="connsiteX114" fmla="*/ 427864 w 9662615"/>
              <a:gd name="connsiteY114" fmla="*/ 1580848 h 1598136"/>
              <a:gd name="connsiteX115" fmla="*/ 408381 w 9662615"/>
              <a:gd name="connsiteY115" fmla="*/ 1552940 h 1598136"/>
              <a:gd name="connsiteX116" fmla="*/ 267163 w 9662615"/>
              <a:gd name="connsiteY116" fmla="*/ 1531913 h 1598136"/>
              <a:gd name="connsiteX117" fmla="*/ 196644 w 9662615"/>
              <a:gd name="connsiteY117" fmla="*/ 1524565 h 1598136"/>
              <a:gd name="connsiteX118" fmla="*/ 86819 w 9662615"/>
              <a:gd name="connsiteY118" fmla="*/ 1519517 h 1598136"/>
              <a:gd name="connsiteX119" fmla="*/ 53369 w 9662615"/>
              <a:gd name="connsiteY119" fmla="*/ 1516853 h 1598136"/>
              <a:gd name="connsiteX120" fmla="*/ 2359 w 9662615"/>
              <a:gd name="connsiteY120" fmla="*/ 1515247 h 1598136"/>
              <a:gd name="connsiteX121" fmla="*/ 0 w 9662615"/>
              <a:gd name="connsiteY121" fmla="*/ 1514932 h 1598136"/>
              <a:gd name="connsiteX122" fmla="*/ 0 w 9662615"/>
              <a:gd name="connsiteY122" fmla="*/ 0 h 1598136"/>
              <a:gd name="connsiteX0" fmla="*/ 0 w 9662615"/>
              <a:gd name="connsiteY0" fmla="*/ 0 h 1598136"/>
              <a:gd name="connsiteX1" fmla="*/ 9662615 w 9662615"/>
              <a:gd name="connsiteY1" fmla="*/ 0 h 1598136"/>
              <a:gd name="connsiteX2" fmla="*/ 9662615 w 9662615"/>
              <a:gd name="connsiteY2" fmla="*/ 1280346 h 1598136"/>
              <a:gd name="connsiteX3" fmla="*/ 9658420 w 9662615"/>
              <a:gd name="connsiteY3" fmla="*/ 1280106 h 1598136"/>
              <a:gd name="connsiteX4" fmla="*/ 9469546 w 9662615"/>
              <a:gd name="connsiteY4" fmla="*/ 1289837 h 1598136"/>
              <a:gd name="connsiteX5" fmla="*/ 9385895 w 9662615"/>
              <a:gd name="connsiteY5" fmla="*/ 1269203 h 1598136"/>
              <a:gd name="connsiteX6" fmla="*/ 9144767 w 9662615"/>
              <a:gd name="connsiteY6" fmla="*/ 1264120 h 1598136"/>
              <a:gd name="connsiteX7" fmla="*/ 8837252 w 9662615"/>
              <a:gd name="connsiteY7" fmla="*/ 1350515 h 1598136"/>
              <a:gd name="connsiteX8" fmla="*/ 8705466 w 9662615"/>
              <a:gd name="connsiteY8" fmla="*/ 1342419 h 1598136"/>
              <a:gd name="connsiteX9" fmla="*/ 8652221 w 9662615"/>
              <a:gd name="connsiteY9" fmla="*/ 1326906 h 1598136"/>
              <a:gd name="connsiteX10" fmla="*/ 8632312 w 9662615"/>
              <a:gd name="connsiteY10" fmla="*/ 1326025 h 1598136"/>
              <a:gd name="connsiteX11" fmla="*/ 8591582 w 9662615"/>
              <a:gd name="connsiteY11" fmla="*/ 1341666 h 1598136"/>
              <a:gd name="connsiteX12" fmla="*/ 8537336 w 9662615"/>
              <a:gd name="connsiteY12" fmla="*/ 1341684 h 1598136"/>
              <a:gd name="connsiteX13" fmla="*/ 8472508 w 9662615"/>
              <a:gd name="connsiteY13" fmla="*/ 1363109 h 1598136"/>
              <a:gd name="connsiteX14" fmla="*/ 8258477 w 9662615"/>
              <a:gd name="connsiteY14" fmla="*/ 1370666 h 1598136"/>
              <a:gd name="connsiteX15" fmla="*/ 8197961 w 9662615"/>
              <a:gd name="connsiteY15" fmla="*/ 1392804 h 1598136"/>
              <a:gd name="connsiteX16" fmla="*/ 8171196 w 9662615"/>
              <a:gd name="connsiteY16" fmla="*/ 1397216 h 1598136"/>
              <a:gd name="connsiteX17" fmla="*/ 8127667 w 9662615"/>
              <a:gd name="connsiteY17" fmla="*/ 1418254 h 1598136"/>
              <a:gd name="connsiteX18" fmla="*/ 7974579 w 9662615"/>
              <a:gd name="connsiteY18" fmla="*/ 1383439 h 1598136"/>
              <a:gd name="connsiteX19" fmla="*/ 7768351 w 9662615"/>
              <a:gd name="connsiteY19" fmla="*/ 1395051 h 1598136"/>
              <a:gd name="connsiteX20" fmla="*/ 7635985 w 9662615"/>
              <a:gd name="connsiteY20" fmla="*/ 1386363 h 1598136"/>
              <a:gd name="connsiteX21" fmla="*/ 7466069 w 9662615"/>
              <a:gd name="connsiteY21" fmla="*/ 1377654 h 1598136"/>
              <a:gd name="connsiteX22" fmla="*/ 7355642 w 9662615"/>
              <a:gd name="connsiteY22" fmla="*/ 1407761 h 1598136"/>
              <a:gd name="connsiteX23" fmla="*/ 7151610 w 9662615"/>
              <a:gd name="connsiteY23" fmla="*/ 1397856 h 1598136"/>
              <a:gd name="connsiteX24" fmla="*/ 7082147 w 9662615"/>
              <a:gd name="connsiteY24" fmla="*/ 1406113 h 1598136"/>
              <a:gd name="connsiteX25" fmla="*/ 7014958 w 9662615"/>
              <a:gd name="connsiteY25" fmla="*/ 1396883 h 1598136"/>
              <a:gd name="connsiteX26" fmla="*/ 6907567 w 9662615"/>
              <a:gd name="connsiteY26" fmla="*/ 1419149 h 1598136"/>
              <a:gd name="connsiteX27" fmla="*/ 6748428 w 9662615"/>
              <a:gd name="connsiteY27" fmla="*/ 1420308 h 1598136"/>
              <a:gd name="connsiteX28" fmla="*/ 6654257 w 9662615"/>
              <a:gd name="connsiteY28" fmla="*/ 1424143 h 1598136"/>
              <a:gd name="connsiteX29" fmla="*/ 6620123 w 9662615"/>
              <a:gd name="connsiteY29" fmla="*/ 1430535 h 1598136"/>
              <a:gd name="connsiteX30" fmla="*/ 6571355 w 9662615"/>
              <a:gd name="connsiteY30" fmla="*/ 1436144 h 1598136"/>
              <a:gd name="connsiteX31" fmla="*/ 6486557 w 9662615"/>
              <a:gd name="connsiteY31" fmla="*/ 1449861 h 1598136"/>
              <a:gd name="connsiteX32" fmla="*/ 6370419 w 9662615"/>
              <a:gd name="connsiteY32" fmla="*/ 1461649 h 1598136"/>
              <a:gd name="connsiteX33" fmla="*/ 6278839 w 9662615"/>
              <a:gd name="connsiteY33" fmla="*/ 1449160 h 1598136"/>
              <a:gd name="connsiteX34" fmla="*/ 6272455 w 9662615"/>
              <a:gd name="connsiteY34" fmla="*/ 1453191 h 1598136"/>
              <a:gd name="connsiteX35" fmla="*/ 6212659 w 9662615"/>
              <a:gd name="connsiteY35" fmla="*/ 1454850 h 1598136"/>
              <a:gd name="connsiteX36" fmla="*/ 6069317 w 9662615"/>
              <a:gd name="connsiteY36" fmla="*/ 1445838 h 1598136"/>
              <a:gd name="connsiteX37" fmla="*/ 5878477 w 9662615"/>
              <a:gd name="connsiteY37" fmla="*/ 1439180 h 1598136"/>
              <a:gd name="connsiteX38" fmla="*/ 5838387 w 9662615"/>
              <a:gd name="connsiteY38" fmla="*/ 1444679 h 1598136"/>
              <a:gd name="connsiteX39" fmla="*/ 5771136 w 9662615"/>
              <a:gd name="connsiteY39" fmla="*/ 1453639 h 1598136"/>
              <a:gd name="connsiteX40" fmla="*/ 5724081 w 9662615"/>
              <a:gd name="connsiteY40" fmla="*/ 1470431 h 1598136"/>
              <a:gd name="connsiteX41" fmla="*/ 5666577 w 9662615"/>
              <a:gd name="connsiteY41" fmla="*/ 1473921 h 1598136"/>
              <a:gd name="connsiteX42" fmla="*/ 5649068 w 9662615"/>
              <a:gd name="connsiteY42" fmla="*/ 1461676 h 1598136"/>
              <a:gd name="connsiteX43" fmla="*/ 5588902 w 9662615"/>
              <a:gd name="connsiteY43" fmla="*/ 1469647 h 1598136"/>
              <a:gd name="connsiteX44" fmla="*/ 5498090 w 9662615"/>
              <a:gd name="connsiteY44" fmla="*/ 1483173 h 1598136"/>
              <a:gd name="connsiteX45" fmla="*/ 5444641 w 9662615"/>
              <a:gd name="connsiteY45" fmla="*/ 1487602 h 1598136"/>
              <a:gd name="connsiteX46" fmla="*/ 5299812 w 9662615"/>
              <a:gd name="connsiteY46" fmla="*/ 1503362 h 1598136"/>
              <a:gd name="connsiteX47" fmla="*/ 5213947 w 9662615"/>
              <a:gd name="connsiteY47" fmla="*/ 1516637 h 1598136"/>
              <a:gd name="connsiteX48" fmla="*/ 5090342 w 9662615"/>
              <a:gd name="connsiteY48" fmla="*/ 1546680 h 1598136"/>
              <a:gd name="connsiteX49" fmla="*/ 5129812 w 9662615"/>
              <a:gd name="connsiteY49" fmla="*/ 1521277 h 1598136"/>
              <a:gd name="connsiteX50" fmla="*/ 5059484 w 9662615"/>
              <a:gd name="connsiteY50" fmla="*/ 1546802 h 1598136"/>
              <a:gd name="connsiteX51" fmla="*/ 5050958 w 9662615"/>
              <a:gd name="connsiteY51" fmla="*/ 1545776 h 1598136"/>
              <a:gd name="connsiteX52" fmla="*/ 5038524 w 9662615"/>
              <a:gd name="connsiteY52" fmla="*/ 1545675 h 1598136"/>
              <a:gd name="connsiteX53" fmla="*/ 5038223 w 9662615"/>
              <a:gd name="connsiteY53" fmla="*/ 1545881 h 1598136"/>
              <a:gd name="connsiteX54" fmla="*/ 5026564 w 9662615"/>
              <a:gd name="connsiteY54" fmla="*/ 1545376 h 1598136"/>
              <a:gd name="connsiteX55" fmla="*/ 4969433 w 9662615"/>
              <a:gd name="connsiteY55" fmla="*/ 1540263 h 1598136"/>
              <a:gd name="connsiteX56" fmla="*/ 4921303 w 9662615"/>
              <a:gd name="connsiteY56" fmla="*/ 1575379 h 1598136"/>
              <a:gd name="connsiteX57" fmla="*/ 4863775 w 9662615"/>
              <a:gd name="connsiteY57" fmla="*/ 1562633 h 1598136"/>
              <a:gd name="connsiteX58" fmla="*/ 4847242 w 9662615"/>
              <a:gd name="connsiteY58" fmla="*/ 1565435 h 1598136"/>
              <a:gd name="connsiteX59" fmla="*/ 4856839 w 9662615"/>
              <a:gd name="connsiteY59" fmla="*/ 1598136 h 1598136"/>
              <a:gd name="connsiteX60" fmla="*/ 4791466 w 9662615"/>
              <a:gd name="connsiteY60" fmla="*/ 1561324 h 1598136"/>
              <a:gd name="connsiteX61" fmla="*/ 4784247 w 9662615"/>
              <a:gd name="connsiteY61" fmla="*/ 1562342 h 1598136"/>
              <a:gd name="connsiteX62" fmla="*/ 4748477 w 9662615"/>
              <a:gd name="connsiteY62" fmla="*/ 1556925 h 1598136"/>
              <a:gd name="connsiteX63" fmla="*/ 4730033 w 9662615"/>
              <a:gd name="connsiteY63" fmla="*/ 1555274 h 1598136"/>
              <a:gd name="connsiteX64" fmla="*/ 4724747 w 9662615"/>
              <a:gd name="connsiteY64" fmla="*/ 1552439 h 1598136"/>
              <a:gd name="connsiteX65" fmla="*/ 4697562 w 9662615"/>
              <a:gd name="connsiteY65" fmla="*/ 1551206 h 1598136"/>
              <a:gd name="connsiteX66" fmla="*/ 4662664 w 9662615"/>
              <a:gd name="connsiteY66" fmla="*/ 1573162 h 1598136"/>
              <a:gd name="connsiteX67" fmla="*/ 4603028 w 9662615"/>
              <a:gd name="connsiteY67" fmla="*/ 1568821 h 1598136"/>
              <a:gd name="connsiteX68" fmla="*/ 4541612 w 9662615"/>
              <a:gd name="connsiteY68" fmla="*/ 1545262 h 1598136"/>
              <a:gd name="connsiteX69" fmla="*/ 4422155 w 9662615"/>
              <a:gd name="connsiteY69" fmla="*/ 1542059 h 1598136"/>
              <a:gd name="connsiteX70" fmla="*/ 4221826 w 9662615"/>
              <a:gd name="connsiteY70" fmla="*/ 1508923 h 1598136"/>
              <a:gd name="connsiteX71" fmla="*/ 4096601 w 9662615"/>
              <a:gd name="connsiteY71" fmla="*/ 1521563 h 1598136"/>
              <a:gd name="connsiteX72" fmla="*/ 3970635 w 9662615"/>
              <a:gd name="connsiteY72" fmla="*/ 1544815 h 1598136"/>
              <a:gd name="connsiteX73" fmla="*/ 3833906 w 9662615"/>
              <a:gd name="connsiteY73" fmla="*/ 1516637 h 1598136"/>
              <a:gd name="connsiteX74" fmla="*/ 3696258 w 9662615"/>
              <a:gd name="connsiteY74" fmla="*/ 1537563 h 1598136"/>
              <a:gd name="connsiteX75" fmla="*/ 3594070 w 9662615"/>
              <a:gd name="connsiteY75" fmla="*/ 1509422 h 1598136"/>
              <a:gd name="connsiteX76" fmla="*/ 3565233 w 9662615"/>
              <a:gd name="connsiteY76" fmla="*/ 1515122 h 1598136"/>
              <a:gd name="connsiteX77" fmla="*/ 3560267 w 9662615"/>
              <a:gd name="connsiteY77" fmla="*/ 1516288 h 1598136"/>
              <a:gd name="connsiteX78" fmla="*/ 3540258 w 9662615"/>
              <a:gd name="connsiteY78" fmla="*/ 1516976 h 1598136"/>
              <a:gd name="connsiteX79" fmla="*/ 3534780 w 9662615"/>
              <a:gd name="connsiteY79" fmla="*/ 1522141 h 1598136"/>
              <a:gd name="connsiteX80" fmla="*/ 3504783 w 9662615"/>
              <a:gd name="connsiteY80" fmla="*/ 1526739 h 1598136"/>
              <a:gd name="connsiteX81" fmla="*/ 3430805 w 9662615"/>
              <a:gd name="connsiteY81" fmla="*/ 1542521 h 1598136"/>
              <a:gd name="connsiteX82" fmla="*/ 3292707 w 9662615"/>
              <a:gd name="connsiteY82" fmla="*/ 1520490 h 1598136"/>
              <a:gd name="connsiteX83" fmla="*/ 3187872 w 9662615"/>
              <a:gd name="connsiteY83" fmla="*/ 1519991 h 1598136"/>
              <a:gd name="connsiteX84" fmla="*/ 3148026 w 9662615"/>
              <a:gd name="connsiteY84" fmla="*/ 1524777 h 1598136"/>
              <a:gd name="connsiteX85" fmla="*/ 3092394 w 9662615"/>
              <a:gd name="connsiteY85" fmla="*/ 1528115 h 1598136"/>
              <a:gd name="connsiteX86" fmla="*/ 2994200 w 9662615"/>
              <a:gd name="connsiteY86" fmla="*/ 1537857 h 1598136"/>
              <a:gd name="connsiteX87" fmla="*/ 2862301 w 9662615"/>
              <a:gd name="connsiteY87" fmla="*/ 1544250 h 1598136"/>
              <a:gd name="connsiteX88" fmla="*/ 2766335 w 9662615"/>
              <a:gd name="connsiteY88" fmla="*/ 1527662 h 1598136"/>
              <a:gd name="connsiteX89" fmla="*/ 2757836 w 9662615"/>
              <a:gd name="connsiteY89" fmla="*/ 1531371 h 1598136"/>
              <a:gd name="connsiteX90" fmla="*/ 2691555 w 9662615"/>
              <a:gd name="connsiteY90" fmla="*/ 1530283 h 1598136"/>
              <a:gd name="connsiteX91" fmla="*/ 2491676 w 9662615"/>
              <a:gd name="connsiteY91" fmla="*/ 1500859 h 1598136"/>
              <a:gd name="connsiteX92" fmla="*/ 2378036 w 9662615"/>
              <a:gd name="connsiteY92" fmla="*/ 1520645 h 1598136"/>
              <a:gd name="connsiteX93" fmla="*/ 2284269 w 9662615"/>
              <a:gd name="connsiteY93" fmla="*/ 1503068 h 1598136"/>
              <a:gd name="connsiteX94" fmla="*/ 2207104 w 9662615"/>
              <a:gd name="connsiteY94" fmla="*/ 1508888 h 1598136"/>
              <a:gd name="connsiteX95" fmla="*/ 2149226 w 9662615"/>
              <a:gd name="connsiteY95" fmla="*/ 1523409 h 1598136"/>
              <a:gd name="connsiteX96" fmla="*/ 2084783 w 9662615"/>
              <a:gd name="connsiteY96" fmla="*/ 1524245 h 1598136"/>
              <a:gd name="connsiteX97" fmla="*/ 2070075 w 9662615"/>
              <a:gd name="connsiteY97" fmla="*/ 1511285 h 1598136"/>
              <a:gd name="connsiteX98" fmla="*/ 2001057 w 9662615"/>
              <a:gd name="connsiteY98" fmla="*/ 1516449 h 1598136"/>
              <a:gd name="connsiteX99" fmla="*/ 1896330 w 9662615"/>
              <a:gd name="connsiteY99" fmla="*/ 1525725 h 1598136"/>
              <a:gd name="connsiteX100" fmla="*/ 1835994 w 9662615"/>
              <a:gd name="connsiteY100" fmla="*/ 1527678 h 1598136"/>
              <a:gd name="connsiteX101" fmla="*/ 1671119 w 9662615"/>
              <a:gd name="connsiteY101" fmla="*/ 1536701 h 1598136"/>
              <a:gd name="connsiteX102" fmla="*/ 1601337 w 9662615"/>
              <a:gd name="connsiteY102" fmla="*/ 1548552 h 1598136"/>
              <a:gd name="connsiteX103" fmla="*/ 1407755 w 9662615"/>
              <a:gd name="connsiteY103" fmla="*/ 1571444 h 1598136"/>
              <a:gd name="connsiteX104" fmla="*/ 1271994 w 9662615"/>
              <a:gd name="connsiteY104" fmla="*/ 1579471 h 1598136"/>
              <a:gd name="connsiteX105" fmla="*/ 1249226 w 9662615"/>
              <a:gd name="connsiteY105" fmla="*/ 1583140 h 1598136"/>
              <a:gd name="connsiteX106" fmla="*/ 1217719 w 9662615"/>
              <a:gd name="connsiteY106" fmla="*/ 1580863 h 1598136"/>
              <a:gd name="connsiteX107" fmla="*/ 1091432 w 9662615"/>
              <a:gd name="connsiteY107" fmla="*/ 1571003 h 1598136"/>
              <a:gd name="connsiteX108" fmla="*/ 992039 w 9662615"/>
              <a:gd name="connsiteY108" fmla="*/ 1556662 h 1598136"/>
              <a:gd name="connsiteX109" fmla="*/ 868264 w 9662615"/>
              <a:gd name="connsiteY109" fmla="*/ 1566392 h 1598136"/>
              <a:gd name="connsiteX110" fmla="*/ 792765 w 9662615"/>
              <a:gd name="connsiteY110" fmla="*/ 1563102 h 1598136"/>
              <a:gd name="connsiteX111" fmla="*/ 669055 w 9662615"/>
              <a:gd name="connsiteY111" fmla="*/ 1543638 h 1598136"/>
              <a:gd name="connsiteX112" fmla="*/ 506152 w 9662615"/>
              <a:gd name="connsiteY112" fmla="*/ 1549124 h 1598136"/>
              <a:gd name="connsiteX113" fmla="*/ 472797 w 9662615"/>
              <a:gd name="connsiteY113" fmla="*/ 1568904 h 1598136"/>
              <a:gd name="connsiteX114" fmla="*/ 427864 w 9662615"/>
              <a:gd name="connsiteY114" fmla="*/ 1580848 h 1598136"/>
              <a:gd name="connsiteX115" fmla="*/ 408381 w 9662615"/>
              <a:gd name="connsiteY115" fmla="*/ 1552940 h 1598136"/>
              <a:gd name="connsiteX116" fmla="*/ 267163 w 9662615"/>
              <a:gd name="connsiteY116" fmla="*/ 1531913 h 1598136"/>
              <a:gd name="connsiteX117" fmla="*/ 196644 w 9662615"/>
              <a:gd name="connsiteY117" fmla="*/ 1524565 h 1598136"/>
              <a:gd name="connsiteX118" fmla="*/ 86819 w 9662615"/>
              <a:gd name="connsiteY118" fmla="*/ 1519517 h 1598136"/>
              <a:gd name="connsiteX119" fmla="*/ 53369 w 9662615"/>
              <a:gd name="connsiteY119" fmla="*/ 1516853 h 1598136"/>
              <a:gd name="connsiteX120" fmla="*/ 2359 w 9662615"/>
              <a:gd name="connsiteY120" fmla="*/ 1515247 h 1598136"/>
              <a:gd name="connsiteX121" fmla="*/ 0 w 9662615"/>
              <a:gd name="connsiteY121" fmla="*/ 1514932 h 1598136"/>
              <a:gd name="connsiteX122" fmla="*/ 0 w 9662615"/>
              <a:gd name="connsiteY122" fmla="*/ 0 h 1598136"/>
              <a:gd name="connsiteX0" fmla="*/ 0 w 9662615"/>
              <a:gd name="connsiteY0" fmla="*/ 0 h 1598136"/>
              <a:gd name="connsiteX1" fmla="*/ 9662615 w 9662615"/>
              <a:gd name="connsiteY1" fmla="*/ 0 h 1598136"/>
              <a:gd name="connsiteX2" fmla="*/ 9662615 w 9662615"/>
              <a:gd name="connsiteY2" fmla="*/ 1280346 h 1598136"/>
              <a:gd name="connsiteX3" fmla="*/ 9658420 w 9662615"/>
              <a:gd name="connsiteY3" fmla="*/ 1280106 h 1598136"/>
              <a:gd name="connsiteX4" fmla="*/ 9469546 w 9662615"/>
              <a:gd name="connsiteY4" fmla="*/ 1289837 h 1598136"/>
              <a:gd name="connsiteX5" fmla="*/ 9385895 w 9662615"/>
              <a:gd name="connsiteY5" fmla="*/ 1269203 h 1598136"/>
              <a:gd name="connsiteX6" fmla="*/ 9144767 w 9662615"/>
              <a:gd name="connsiteY6" fmla="*/ 1264120 h 1598136"/>
              <a:gd name="connsiteX7" fmla="*/ 8837252 w 9662615"/>
              <a:gd name="connsiteY7" fmla="*/ 1350515 h 1598136"/>
              <a:gd name="connsiteX8" fmla="*/ 8705466 w 9662615"/>
              <a:gd name="connsiteY8" fmla="*/ 1342419 h 1598136"/>
              <a:gd name="connsiteX9" fmla="*/ 8652221 w 9662615"/>
              <a:gd name="connsiteY9" fmla="*/ 1326906 h 1598136"/>
              <a:gd name="connsiteX10" fmla="*/ 8632312 w 9662615"/>
              <a:gd name="connsiteY10" fmla="*/ 1326025 h 1598136"/>
              <a:gd name="connsiteX11" fmla="*/ 8591582 w 9662615"/>
              <a:gd name="connsiteY11" fmla="*/ 1341666 h 1598136"/>
              <a:gd name="connsiteX12" fmla="*/ 8537336 w 9662615"/>
              <a:gd name="connsiteY12" fmla="*/ 1341684 h 1598136"/>
              <a:gd name="connsiteX13" fmla="*/ 8472508 w 9662615"/>
              <a:gd name="connsiteY13" fmla="*/ 1363109 h 1598136"/>
              <a:gd name="connsiteX14" fmla="*/ 8258477 w 9662615"/>
              <a:gd name="connsiteY14" fmla="*/ 1370666 h 1598136"/>
              <a:gd name="connsiteX15" fmla="*/ 8197961 w 9662615"/>
              <a:gd name="connsiteY15" fmla="*/ 1392804 h 1598136"/>
              <a:gd name="connsiteX16" fmla="*/ 8171196 w 9662615"/>
              <a:gd name="connsiteY16" fmla="*/ 1397216 h 1598136"/>
              <a:gd name="connsiteX17" fmla="*/ 8127667 w 9662615"/>
              <a:gd name="connsiteY17" fmla="*/ 1418254 h 1598136"/>
              <a:gd name="connsiteX18" fmla="*/ 7974579 w 9662615"/>
              <a:gd name="connsiteY18" fmla="*/ 1383439 h 1598136"/>
              <a:gd name="connsiteX19" fmla="*/ 7768351 w 9662615"/>
              <a:gd name="connsiteY19" fmla="*/ 1395051 h 1598136"/>
              <a:gd name="connsiteX20" fmla="*/ 7635985 w 9662615"/>
              <a:gd name="connsiteY20" fmla="*/ 1386363 h 1598136"/>
              <a:gd name="connsiteX21" fmla="*/ 7466069 w 9662615"/>
              <a:gd name="connsiteY21" fmla="*/ 1377654 h 1598136"/>
              <a:gd name="connsiteX22" fmla="*/ 7355642 w 9662615"/>
              <a:gd name="connsiteY22" fmla="*/ 1407761 h 1598136"/>
              <a:gd name="connsiteX23" fmla="*/ 7151610 w 9662615"/>
              <a:gd name="connsiteY23" fmla="*/ 1397856 h 1598136"/>
              <a:gd name="connsiteX24" fmla="*/ 7082147 w 9662615"/>
              <a:gd name="connsiteY24" fmla="*/ 1406113 h 1598136"/>
              <a:gd name="connsiteX25" fmla="*/ 7014958 w 9662615"/>
              <a:gd name="connsiteY25" fmla="*/ 1396883 h 1598136"/>
              <a:gd name="connsiteX26" fmla="*/ 6907567 w 9662615"/>
              <a:gd name="connsiteY26" fmla="*/ 1419149 h 1598136"/>
              <a:gd name="connsiteX27" fmla="*/ 6748428 w 9662615"/>
              <a:gd name="connsiteY27" fmla="*/ 1420308 h 1598136"/>
              <a:gd name="connsiteX28" fmla="*/ 6654257 w 9662615"/>
              <a:gd name="connsiteY28" fmla="*/ 1424143 h 1598136"/>
              <a:gd name="connsiteX29" fmla="*/ 6620123 w 9662615"/>
              <a:gd name="connsiteY29" fmla="*/ 1430535 h 1598136"/>
              <a:gd name="connsiteX30" fmla="*/ 6571355 w 9662615"/>
              <a:gd name="connsiteY30" fmla="*/ 1436144 h 1598136"/>
              <a:gd name="connsiteX31" fmla="*/ 6486557 w 9662615"/>
              <a:gd name="connsiteY31" fmla="*/ 1449861 h 1598136"/>
              <a:gd name="connsiteX32" fmla="*/ 6370419 w 9662615"/>
              <a:gd name="connsiteY32" fmla="*/ 1461649 h 1598136"/>
              <a:gd name="connsiteX33" fmla="*/ 6278839 w 9662615"/>
              <a:gd name="connsiteY33" fmla="*/ 1449160 h 1598136"/>
              <a:gd name="connsiteX34" fmla="*/ 6272455 w 9662615"/>
              <a:gd name="connsiteY34" fmla="*/ 1453191 h 1598136"/>
              <a:gd name="connsiteX35" fmla="*/ 6212659 w 9662615"/>
              <a:gd name="connsiteY35" fmla="*/ 1454850 h 1598136"/>
              <a:gd name="connsiteX36" fmla="*/ 6069317 w 9662615"/>
              <a:gd name="connsiteY36" fmla="*/ 1445838 h 1598136"/>
              <a:gd name="connsiteX37" fmla="*/ 5878477 w 9662615"/>
              <a:gd name="connsiteY37" fmla="*/ 1439180 h 1598136"/>
              <a:gd name="connsiteX38" fmla="*/ 5838387 w 9662615"/>
              <a:gd name="connsiteY38" fmla="*/ 1444679 h 1598136"/>
              <a:gd name="connsiteX39" fmla="*/ 5771136 w 9662615"/>
              <a:gd name="connsiteY39" fmla="*/ 1453639 h 1598136"/>
              <a:gd name="connsiteX40" fmla="*/ 5724081 w 9662615"/>
              <a:gd name="connsiteY40" fmla="*/ 1470431 h 1598136"/>
              <a:gd name="connsiteX41" fmla="*/ 5666577 w 9662615"/>
              <a:gd name="connsiteY41" fmla="*/ 1473921 h 1598136"/>
              <a:gd name="connsiteX42" fmla="*/ 5649068 w 9662615"/>
              <a:gd name="connsiteY42" fmla="*/ 1461676 h 1598136"/>
              <a:gd name="connsiteX43" fmla="*/ 5588902 w 9662615"/>
              <a:gd name="connsiteY43" fmla="*/ 1469647 h 1598136"/>
              <a:gd name="connsiteX44" fmla="*/ 5498090 w 9662615"/>
              <a:gd name="connsiteY44" fmla="*/ 1483173 h 1598136"/>
              <a:gd name="connsiteX45" fmla="*/ 5444641 w 9662615"/>
              <a:gd name="connsiteY45" fmla="*/ 1487602 h 1598136"/>
              <a:gd name="connsiteX46" fmla="*/ 5299812 w 9662615"/>
              <a:gd name="connsiteY46" fmla="*/ 1503362 h 1598136"/>
              <a:gd name="connsiteX47" fmla="*/ 5213947 w 9662615"/>
              <a:gd name="connsiteY47" fmla="*/ 1516637 h 1598136"/>
              <a:gd name="connsiteX48" fmla="*/ 5090342 w 9662615"/>
              <a:gd name="connsiteY48" fmla="*/ 1546680 h 1598136"/>
              <a:gd name="connsiteX49" fmla="*/ 5129812 w 9662615"/>
              <a:gd name="connsiteY49" fmla="*/ 1521277 h 1598136"/>
              <a:gd name="connsiteX50" fmla="*/ 5059484 w 9662615"/>
              <a:gd name="connsiteY50" fmla="*/ 1546802 h 1598136"/>
              <a:gd name="connsiteX51" fmla="*/ 5050958 w 9662615"/>
              <a:gd name="connsiteY51" fmla="*/ 1545776 h 1598136"/>
              <a:gd name="connsiteX52" fmla="*/ 5038524 w 9662615"/>
              <a:gd name="connsiteY52" fmla="*/ 1545675 h 1598136"/>
              <a:gd name="connsiteX53" fmla="*/ 5026564 w 9662615"/>
              <a:gd name="connsiteY53" fmla="*/ 1545376 h 1598136"/>
              <a:gd name="connsiteX54" fmla="*/ 4969433 w 9662615"/>
              <a:gd name="connsiteY54" fmla="*/ 1540263 h 1598136"/>
              <a:gd name="connsiteX55" fmla="*/ 4921303 w 9662615"/>
              <a:gd name="connsiteY55" fmla="*/ 1575379 h 1598136"/>
              <a:gd name="connsiteX56" fmla="*/ 4863775 w 9662615"/>
              <a:gd name="connsiteY56" fmla="*/ 1562633 h 1598136"/>
              <a:gd name="connsiteX57" fmla="*/ 4847242 w 9662615"/>
              <a:gd name="connsiteY57" fmla="*/ 1565435 h 1598136"/>
              <a:gd name="connsiteX58" fmla="*/ 4856839 w 9662615"/>
              <a:gd name="connsiteY58" fmla="*/ 1598136 h 1598136"/>
              <a:gd name="connsiteX59" fmla="*/ 4791466 w 9662615"/>
              <a:gd name="connsiteY59" fmla="*/ 1561324 h 1598136"/>
              <a:gd name="connsiteX60" fmla="*/ 4784247 w 9662615"/>
              <a:gd name="connsiteY60" fmla="*/ 1562342 h 1598136"/>
              <a:gd name="connsiteX61" fmla="*/ 4748477 w 9662615"/>
              <a:gd name="connsiteY61" fmla="*/ 1556925 h 1598136"/>
              <a:gd name="connsiteX62" fmla="*/ 4730033 w 9662615"/>
              <a:gd name="connsiteY62" fmla="*/ 1555274 h 1598136"/>
              <a:gd name="connsiteX63" fmla="*/ 4724747 w 9662615"/>
              <a:gd name="connsiteY63" fmla="*/ 1552439 h 1598136"/>
              <a:gd name="connsiteX64" fmla="*/ 4697562 w 9662615"/>
              <a:gd name="connsiteY64" fmla="*/ 1551206 h 1598136"/>
              <a:gd name="connsiteX65" fmla="*/ 4662664 w 9662615"/>
              <a:gd name="connsiteY65" fmla="*/ 1573162 h 1598136"/>
              <a:gd name="connsiteX66" fmla="*/ 4603028 w 9662615"/>
              <a:gd name="connsiteY66" fmla="*/ 1568821 h 1598136"/>
              <a:gd name="connsiteX67" fmla="*/ 4541612 w 9662615"/>
              <a:gd name="connsiteY67" fmla="*/ 1545262 h 1598136"/>
              <a:gd name="connsiteX68" fmla="*/ 4422155 w 9662615"/>
              <a:gd name="connsiteY68" fmla="*/ 1542059 h 1598136"/>
              <a:gd name="connsiteX69" fmla="*/ 4221826 w 9662615"/>
              <a:gd name="connsiteY69" fmla="*/ 1508923 h 1598136"/>
              <a:gd name="connsiteX70" fmla="*/ 4096601 w 9662615"/>
              <a:gd name="connsiteY70" fmla="*/ 1521563 h 1598136"/>
              <a:gd name="connsiteX71" fmla="*/ 3970635 w 9662615"/>
              <a:gd name="connsiteY71" fmla="*/ 1544815 h 1598136"/>
              <a:gd name="connsiteX72" fmla="*/ 3833906 w 9662615"/>
              <a:gd name="connsiteY72" fmla="*/ 1516637 h 1598136"/>
              <a:gd name="connsiteX73" fmla="*/ 3696258 w 9662615"/>
              <a:gd name="connsiteY73" fmla="*/ 1537563 h 1598136"/>
              <a:gd name="connsiteX74" fmla="*/ 3594070 w 9662615"/>
              <a:gd name="connsiteY74" fmla="*/ 1509422 h 1598136"/>
              <a:gd name="connsiteX75" fmla="*/ 3565233 w 9662615"/>
              <a:gd name="connsiteY75" fmla="*/ 1515122 h 1598136"/>
              <a:gd name="connsiteX76" fmla="*/ 3560267 w 9662615"/>
              <a:gd name="connsiteY76" fmla="*/ 1516288 h 1598136"/>
              <a:gd name="connsiteX77" fmla="*/ 3540258 w 9662615"/>
              <a:gd name="connsiteY77" fmla="*/ 1516976 h 1598136"/>
              <a:gd name="connsiteX78" fmla="*/ 3534780 w 9662615"/>
              <a:gd name="connsiteY78" fmla="*/ 1522141 h 1598136"/>
              <a:gd name="connsiteX79" fmla="*/ 3504783 w 9662615"/>
              <a:gd name="connsiteY79" fmla="*/ 1526739 h 1598136"/>
              <a:gd name="connsiteX80" fmla="*/ 3430805 w 9662615"/>
              <a:gd name="connsiteY80" fmla="*/ 1542521 h 1598136"/>
              <a:gd name="connsiteX81" fmla="*/ 3292707 w 9662615"/>
              <a:gd name="connsiteY81" fmla="*/ 1520490 h 1598136"/>
              <a:gd name="connsiteX82" fmla="*/ 3187872 w 9662615"/>
              <a:gd name="connsiteY82" fmla="*/ 1519991 h 1598136"/>
              <a:gd name="connsiteX83" fmla="*/ 3148026 w 9662615"/>
              <a:gd name="connsiteY83" fmla="*/ 1524777 h 1598136"/>
              <a:gd name="connsiteX84" fmla="*/ 3092394 w 9662615"/>
              <a:gd name="connsiteY84" fmla="*/ 1528115 h 1598136"/>
              <a:gd name="connsiteX85" fmla="*/ 2994200 w 9662615"/>
              <a:gd name="connsiteY85" fmla="*/ 1537857 h 1598136"/>
              <a:gd name="connsiteX86" fmla="*/ 2862301 w 9662615"/>
              <a:gd name="connsiteY86" fmla="*/ 1544250 h 1598136"/>
              <a:gd name="connsiteX87" fmla="*/ 2766335 w 9662615"/>
              <a:gd name="connsiteY87" fmla="*/ 1527662 h 1598136"/>
              <a:gd name="connsiteX88" fmla="*/ 2757836 w 9662615"/>
              <a:gd name="connsiteY88" fmla="*/ 1531371 h 1598136"/>
              <a:gd name="connsiteX89" fmla="*/ 2691555 w 9662615"/>
              <a:gd name="connsiteY89" fmla="*/ 1530283 h 1598136"/>
              <a:gd name="connsiteX90" fmla="*/ 2491676 w 9662615"/>
              <a:gd name="connsiteY90" fmla="*/ 1500859 h 1598136"/>
              <a:gd name="connsiteX91" fmla="*/ 2378036 w 9662615"/>
              <a:gd name="connsiteY91" fmla="*/ 1520645 h 1598136"/>
              <a:gd name="connsiteX92" fmla="*/ 2284269 w 9662615"/>
              <a:gd name="connsiteY92" fmla="*/ 1503068 h 1598136"/>
              <a:gd name="connsiteX93" fmla="*/ 2207104 w 9662615"/>
              <a:gd name="connsiteY93" fmla="*/ 1508888 h 1598136"/>
              <a:gd name="connsiteX94" fmla="*/ 2149226 w 9662615"/>
              <a:gd name="connsiteY94" fmla="*/ 1523409 h 1598136"/>
              <a:gd name="connsiteX95" fmla="*/ 2084783 w 9662615"/>
              <a:gd name="connsiteY95" fmla="*/ 1524245 h 1598136"/>
              <a:gd name="connsiteX96" fmla="*/ 2070075 w 9662615"/>
              <a:gd name="connsiteY96" fmla="*/ 1511285 h 1598136"/>
              <a:gd name="connsiteX97" fmla="*/ 2001057 w 9662615"/>
              <a:gd name="connsiteY97" fmla="*/ 1516449 h 1598136"/>
              <a:gd name="connsiteX98" fmla="*/ 1896330 w 9662615"/>
              <a:gd name="connsiteY98" fmla="*/ 1525725 h 1598136"/>
              <a:gd name="connsiteX99" fmla="*/ 1835994 w 9662615"/>
              <a:gd name="connsiteY99" fmla="*/ 1527678 h 1598136"/>
              <a:gd name="connsiteX100" fmla="*/ 1671119 w 9662615"/>
              <a:gd name="connsiteY100" fmla="*/ 1536701 h 1598136"/>
              <a:gd name="connsiteX101" fmla="*/ 1601337 w 9662615"/>
              <a:gd name="connsiteY101" fmla="*/ 1548552 h 1598136"/>
              <a:gd name="connsiteX102" fmla="*/ 1407755 w 9662615"/>
              <a:gd name="connsiteY102" fmla="*/ 1571444 h 1598136"/>
              <a:gd name="connsiteX103" fmla="*/ 1271994 w 9662615"/>
              <a:gd name="connsiteY103" fmla="*/ 1579471 h 1598136"/>
              <a:gd name="connsiteX104" fmla="*/ 1249226 w 9662615"/>
              <a:gd name="connsiteY104" fmla="*/ 1583140 h 1598136"/>
              <a:gd name="connsiteX105" fmla="*/ 1217719 w 9662615"/>
              <a:gd name="connsiteY105" fmla="*/ 1580863 h 1598136"/>
              <a:gd name="connsiteX106" fmla="*/ 1091432 w 9662615"/>
              <a:gd name="connsiteY106" fmla="*/ 1571003 h 1598136"/>
              <a:gd name="connsiteX107" fmla="*/ 992039 w 9662615"/>
              <a:gd name="connsiteY107" fmla="*/ 1556662 h 1598136"/>
              <a:gd name="connsiteX108" fmla="*/ 868264 w 9662615"/>
              <a:gd name="connsiteY108" fmla="*/ 1566392 h 1598136"/>
              <a:gd name="connsiteX109" fmla="*/ 792765 w 9662615"/>
              <a:gd name="connsiteY109" fmla="*/ 1563102 h 1598136"/>
              <a:gd name="connsiteX110" fmla="*/ 669055 w 9662615"/>
              <a:gd name="connsiteY110" fmla="*/ 1543638 h 1598136"/>
              <a:gd name="connsiteX111" fmla="*/ 506152 w 9662615"/>
              <a:gd name="connsiteY111" fmla="*/ 1549124 h 1598136"/>
              <a:gd name="connsiteX112" fmla="*/ 472797 w 9662615"/>
              <a:gd name="connsiteY112" fmla="*/ 1568904 h 1598136"/>
              <a:gd name="connsiteX113" fmla="*/ 427864 w 9662615"/>
              <a:gd name="connsiteY113" fmla="*/ 1580848 h 1598136"/>
              <a:gd name="connsiteX114" fmla="*/ 408381 w 9662615"/>
              <a:gd name="connsiteY114" fmla="*/ 1552940 h 1598136"/>
              <a:gd name="connsiteX115" fmla="*/ 267163 w 9662615"/>
              <a:gd name="connsiteY115" fmla="*/ 1531913 h 1598136"/>
              <a:gd name="connsiteX116" fmla="*/ 196644 w 9662615"/>
              <a:gd name="connsiteY116" fmla="*/ 1524565 h 1598136"/>
              <a:gd name="connsiteX117" fmla="*/ 86819 w 9662615"/>
              <a:gd name="connsiteY117" fmla="*/ 1519517 h 1598136"/>
              <a:gd name="connsiteX118" fmla="*/ 53369 w 9662615"/>
              <a:gd name="connsiteY118" fmla="*/ 1516853 h 1598136"/>
              <a:gd name="connsiteX119" fmla="*/ 2359 w 9662615"/>
              <a:gd name="connsiteY119" fmla="*/ 1515247 h 1598136"/>
              <a:gd name="connsiteX120" fmla="*/ 0 w 9662615"/>
              <a:gd name="connsiteY120" fmla="*/ 1514932 h 1598136"/>
              <a:gd name="connsiteX121" fmla="*/ 0 w 9662615"/>
              <a:gd name="connsiteY121" fmla="*/ 0 h 1598136"/>
              <a:gd name="connsiteX0" fmla="*/ 0 w 9662615"/>
              <a:gd name="connsiteY0" fmla="*/ 0 h 1598136"/>
              <a:gd name="connsiteX1" fmla="*/ 9662615 w 9662615"/>
              <a:gd name="connsiteY1" fmla="*/ 0 h 1598136"/>
              <a:gd name="connsiteX2" fmla="*/ 9662615 w 9662615"/>
              <a:gd name="connsiteY2" fmla="*/ 1280346 h 1598136"/>
              <a:gd name="connsiteX3" fmla="*/ 9658420 w 9662615"/>
              <a:gd name="connsiteY3" fmla="*/ 1280106 h 1598136"/>
              <a:gd name="connsiteX4" fmla="*/ 9469546 w 9662615"/>
              <a:gd name="connsiteY4" fmla="*/ 1289837 h 1598136"/>
              <a:gd name="connsiteX5" fmla="*/ 9385895 w 9662615"/>
              <a:gd name="connsiteY5" fmla="*/ 1269203 h 1598136"/>
              <a:gd name="connsiteX6" fmla="*/ 9144767 w 9662615"/>
              <a:gd name="connsiteY6" fmla="*/ 1264120 h 1598136"/>
              <a:gd name="connsiteX7" fmla="*/ 8837252 w 9662615"/>
              <a:gd name="connsiteY7" fmla="*/ 1350515 h 1598136"/>
              <a:gd name="connsiteX8" fmla="*/ 8705466 w 9662615"/>
              <a:gd name="connsiteY8" fmla="*/ 1342419 h 1598136"/>
              <a:gd name="connsiteX9" fmla="*/ 8652221 w 9662615"/>
              <a:gd name="connsiteY9" fmla="*/ 1326906 h 1598136"/>
              <a:gd name="connsiteX10" fmla="*/ 8632312 w 9662615"/>
              <a:gd name="connsiteY10" fmla="*/ 1326025 h 1598136"/>
              <a:gd name="connsiteX11" fmla="*/ 8591582 w 9662615"/>
              <a:gd name="connsiteY11" fmla="*/ 1341666 h 1598136"/>
              <a:gd name="connsiteX12" fmla="*/ 8537336 w 9662615"/>
              <a:gd name="connsiteY12" fmla="*/ 1341684 h 1598136"/>
              <a:gd name="connsiteX13" fmla="*/ 8472508 w 9662615"/>
              <a:gd name="connsiteY13" fmla="*/ 1363109 h 1598136"/>
              <a:gd name="connsiteX14" fmla="*/ 8258477 w 9662615"/>
              <a:gd name="connsiteY14" fmla="*/ 1370666 h 1598136"/>
              <a:gd name="connsiteX15" fmla="*/ 8197961 w 9662615"/>
              <a:gd name="connsiteY15" fmla="*/ 1392804 h 1598136"/>
              <a:gd name="connsiteX16" fmla="*/ 8171196 w 9662615"/>
              <a:gd name="connsiteY16" fmla="*/ 1397216 h 1598136"/>
              <a:gd name="connsiteX17" fmla="*/ 8127667 w 9662615"/>
              <a:gd name="connsiteY17" fmla="*/ 1418254 h 1598136"/>
              <a:gd name="connsiteX18" fmla="*/ 7974579 w 9662615"/>
              <a:gd name="connsiteY18" fmla="*/ 1383439 h 1598136"/>
              <a:gd name="connsiteX19" fmla="*/ 7768351 w 9662615"/>
              <a:gd name="connsiteY19" fmla="*/ 1395051 h 1598136"/>
              <a:gd name="connsiteX20" fmla="*/ 7635985 w 9662615"/>
              <a:gd name="connsiteY20" fmla="*/ 1386363 h 1598136"/>
              <a:gd name="connsiteX21" fmla="*/ 7466069 w 9662615"/>
              <a:gd name="connsiteY21" fmla="*/ 1377654 h 1598136"/>
              <a:gd name="connsiteX22" fmla="*/ 7355642 w 9662615"/>
              <a:gd name="connsiteY22" fmla="*/ 1407761 h 1598136"/>
              <a:gd name="connsiteX23" fmla="*/ 7151610 w 9662615"/>
              <a:gd name="connsiteY23" fmla="*/ 1397856 h 1598136"/>
              <a:gd name="connsiteX24" fmla="*/ 7082147 w 9662615"/>
              <a:gd name="connsiteY24" fmla="*/ 1406113 h 1598136"/>
              <a:gd name="connsiteX25" fmla="*/ 7014958 w 9662615"/>
              <a:gd name="connsiteY25" fmla="*/ 1396883 h 1598136"/>
              <a:gd name="connsiteX26" fmla="*/ 6907567 w 9662615"/>
              <a:gd name="connsiteY26" fmla="*/ 1419149 h 1598136"/>
              <a:gd name="connsiteX27" fmla="*/ 6748428 w 9662615"/>
              <a:gd name="connsiteY27" fmla="*/ 1420308 h 1598136"/>
              <a:gd name="connsiteX28" fmla="*/ 6654257 w 9662615"/>
              <a:gd name="connsiteY28" fmla="*/ 1424143 h 1598136"/>
              <a:gd name="connsiteX29" fmla="*/ 6620123 w 9662615"/>
              <a:gd name="connsiteY29" fmla="*/ 1430535 h 1598136"/>
              <a:gd name="connsiteX30" fmla="*/ 6571355 w 9662615"/>
              <a:gd name="connsiteY30" fmla="*/ 1436144 h 1598136"/>
              <a:gd name="connsiteX31" fmla="*/ 6486557 w 9662615"/>
              <a:gd name="connsiteY31" fmla="*/ 1449861 h 1598136"/>
              <a:gd name="connsiteX32" fmla="*/ 6370419 w 9662615"/>
              <a:gd name="connsiteY32" fmla="*/ 1461649 h 1598136"/>
              <a:gd name="connsiteX33" fmla="*/ 6278839 w 9662615"/>
              <a:gd name="connsiteY33" fmla="*/ 1449160 h 1598136"/>
              <a:gd name="connsiteX34" fmla="*/ 6272455 w 9662615"/>
              <a:gd name="connsiteY34" fmla="*/ 1453191 h 1598136"/>
              <a:gd name="connsiteX35" fmla="*/ 6212659 w 9662615"/>
              <a:gd name="connsiteY35" fmla="*/ 1454850 h 1598136"/>
              <a:gd name="connsiteX36" fmla="*/ 6069317 w 9662615"/>
              <a:gd name="connsiteY36" fmla="*/ 1445838 h 1598136"/>
              <a:gd name="connsiteX37" fmla="*/ 5878477 w 9662615"/>
              <a:gd name="connsiteY37" fmla="*/ 1439180 h 1598136"/>
              <a:gd name="connsiteX38" fmla="*/ 5838387 w 9662615"/>
              <a:gd name="connsiteY38" fmla="*/ 1444679 h 1598136"/>
              <a:gd name="connsiteX39" fmla="*/ 5771136 w 9662615"/>
              <a:gd name="connsiteY39" fmla="*/ 1453639 h 1598136"/>
              <a:gd name="connsiteX40" fmla="*/ 5724081 w 9662615"/>
              <a:gd name="connsiteY40" fmla="*/ 1470431 h 1598136"/>
              <a:gd name="connsiteX41" fmla="*/ 5666577 w 9662615"/>
              <a:gd name="connsiteY41" fmla="*/ 1473921 h 1598136"/>
              <a:gd name="connsiteX42" fmla="*/ 5649068 w 9662615"/>
              <a:gd name="connsiteY42" fmla="*/ 1461676 h 1598136"/>
              <a:gd name="connsiteX43" fmla="*/ 5588902 w 9662615"/>
              <a:gd name="connsiteY43" fmla="*/ 1469647 h 1598136"/>
              <a:gd name="connsiteX44" fmla="*/ 5498090 w 9662615"/>
              <a:gd name="connsiteY44" fmla="*/ 1483173 h 1598136"/>
              <a:gd name="connsiteX45" fmla="*/ 5444641 w 9662615"/>
              <a:gd name="connsiteY45" fmla="*/ 1487602 h 1598136"/>
              <a:gd name="connsiteX46" fmla="*/ 5299812 w 9662615"/>
              <a:gd name="connsiteY46" fmla="*/ 1503362 h 1598136"/>
              <a:gd name="connsiteX47" fmla="*/ 5213947 w 9662615"/>
              <a:gd name="connsiteY47" fmla="*/ 1516637 h 1598136"/>
              <a:gd name="connsiteX48" fmla="*/ 5090342 w 9662615"/>
              <a:gd name="connsiteY48" fmla="*/ 1546680 h 1598136"/>
              <a:gd name="connsiteX49" fmla="*/ 5129812 w 9662615"/>
              <a:gd name="connsiteY49" fmla="*/ 1521277 h 1598136"/>
              <a:gd name="connsiteX50" fmla="*/ 5059484 w 9662615"/>
              <a:gd name="connsiteY50" fmla="*/ 1546802 h 1598136"/>
              <a:gd name="connsiteX51" fmla="*/ 5038524 w 9662615"/>
              <a:gd name="connsiteY51" fmla="*/ 1545675 h 1598136"/>
              <a:gd name="connsiteX52" fmla="*/ 5026564 w 9662615"/>
              <a:gd name="connsiteY52" fmla="*/ 1545376 h 1598136"/>
              <a:gd name="connsiteX53" fmla="*/ 4969433 w 9662615"/>
              <a:gd name="connsiteY53" fmla="*/ 1540263 h 1598136"/>
              <a:gd name="connsiteX54" fmla="*/ 4921303 w 9662615"/>
              <a:gd name="connsiteY54" fmla="*/ 1575379 h 1598136"/>
              <a:gd name="connsiteX55" fmla="*/ 4863775 w 9662615"/>
              <a:gd name="connsiteY55" fmla="*/ 1562633 h 1598136"/>
              <a:gd name="connsiteX56" fmla="*/ 4847242 w 9662615"/>
              <a:gd name="connsiteY56" fmla="*/ 1565435 h 1598136"/>
              <a:gd name="connsiteX57" fmla="*/ 4856839 w 9662615"/>
              <a:gd name="connsiteY57" fmla="*/ 1598136 h 1598136"/>
              <a:gd name="connsiteX58" fmla="*/ 4791466 w 9662615"/>
              <a:gd name="connsiteY58" fmla="*/ 1561324 h 1598136"/>
              <a:gd name="connsiteX59" fmla="*/ 4784247 w 9662615"/>
              <a:gd name="connsiteY59" fmla="*/ 1562342 h 1598136"/>
              <a:gd name="connsiteX60" fmla="*/ 4748477 w 9662615"/>
              <a:gd name="connsiteY60" fmla="*/ 1556925 h 1598136"/>
              <a:gd name="connsiteX61" fmla="*/ 4730033 w 9662615"/>
              <a:gd name="connsiteY61" fmla="*/ 1555274 h 1598136"/>
              <a:gd name="connsiteX62" fmla="*/ 4724747 w 9662615"/>
              <a:gd name="connsiteY62" fmla="*/ 1552439 h 1598136"/>
              <a:gd name="connsiteX63" fmla="*/ 4697562 w 9662615"/>
              <a:gd name="connsiteY63" fmla="*/ 1551206 h 1598136"/>
              <a:gd name="connsiteX64" fmla="*/ 4662664 w 9662615"/>
              <a:gd name="connsiteY64" fmla="*/ 1573162 h 1598136"/>
              <a:gd name="connsiteX65" fmla="*/ 4603028 w 9662615"/>
              <a:gd name="connsiteY65" fmla="*/ 1568821 h 1598136"/>
              <a:gd name="connsiteX66" fmla="*/ 4541612 w 9662615"/>
              <a:gd name="connsiteY66" fmla="*/ 1545262 h 1598136"/>
              <a:gd name="connsiteX67" fmla="*/ 4422155 w 9662615"/>
              <a:gd name="connsiteY67" fmla="*/ 1542059 h 1598136"/>
              <a:gd name="connsiteX68" fmla="*/ 4221826 w 9662615"/>
              <a:gd name="connsiteY68" fmla="*/ 1508923 h 1598136"/>
              <a:gd name="connsiteX69" fmla="*/ 4096601 w 9662615"/>
              <a:gd name="connsiteY69" fmla="*/ 1521563 h 1598136"/>
              <a:gd name="connsiteX70" fmla="*/ 3970635 w 9662615"/>
              <a:gd name="connsiteY70" fmla="*/ 1544815 h 1598136"/>
              <a:gd name="connsiteX71" fmla="*/ 3833906 w 9662615"/>
              <a:gd name="connsiteY71" fmla="*/ 1516637 h 1598136"/>
              <a:gd name="connsiteX72" fmla="*/ 3696258 w 9662615"/>
              <a:gd name="connsiteY72" fmla="*/ 1537563 h 1598136"/>
              <a:gd name="connsiteX73" fmla="*/ 3594070 w 9662615"/>
              <a:gd name="connsiteY73" fmla="*/ 1509422 h 1598136"/>
              <a:gd name="connsiteX74" fmla="*/ 3565233 w 9662615"/>
              <a:gd name="connsiteY74" fmla="*/ 1515122 h 1598136"/>
              <a:gd name="connsiteX75" fmla="*/ 3560267 w 9662615"/>
              <a:gd name="connsiteY75" fmla="*/ 1516288 h 1598136"/>
              <a:gd name="connsiteX76" fmla="*/ 3540258 w 9662615"/>
              <a:gd name="connsiteY76" fmla="*/ 1516976 h 1598136"/>
              <a:gd name="connsiteX77" fmla="*/ 3534780 w 9662615"/>
              <a:gd name="connsiteY77" fmla="*/ 1522141 h 1598136"/>
              <a:gd name="connsiteX78" fmla="*/ 3504783 w 9662615"/>
              <a:gd name="connsiteY78" fmla="*/ 1526739 h 1598136"/>
              <a:gd name="connsiteX79" fmla="*/ 3430805 w 9662615"/>
              <a:gd name="connsiteY79" fmla="*/ 1542521 h 1598136"/>
              <a:gd name="connsiteX80" fmla="*/ 3292707 w 9662615"/>
              <a:gd name="connsiteY80" fmla="*/ 1520490 h 1598136"/>
              <a:gd name="connsiteX81" fmla="*/ 3187872 w 9662615"/>
              <a:gd name="connsiteY81" fmla="*/ 1519991 h 1598136"/>
              <a:gd name="connsiteX82" fmla="*/ 3148026 w 9662615"/>
              <a:gd name="connsiteY82" fmla="*/ 1524777 h 1598136"/>
              <a:gd name="connsiteX83" fmla="*/ 3092394 w 9662615"/>
              <a:gd name="connsiteY83" fmla="*/ 1528115 h 1598136"/>
              <a:gd name="connsiteX84" fmla="*/ 2994200 w 9662615"/>
              <a:gd name="connsiteY84" fmla="*/ 1537857 h 1598136"/>
              <a:gd name="connsiteX85" fmla="*/ 2862301 w 9662615"/>
              <a:gd name="connsiteY85" fmla="*/ 1544250 h 1598136"/>
              <a:gd name="connsiteX86" fmla="*/ 2766335 w 9662615"/>
              <a:gd name="connsiteY86" fmla="*/ 1527662 h 1598136"/>
              <a:gd name="connsiteX87" fmla="*/ 2757836 w 9662615"/>
              <a:gd name="connsiteY87" fmla="*/ 1531371 h 1598136"/>
              <a:gd name="connsiteX88" fmla="*/ 2691555 w 9662615"/>
              <a:gd name="connsiteY88" fmla="*/ 1530283 h 1598136"/>
              <a:gd name="connsiteX89" fmla="*/ 2491676 w 9662615"/>
              <a:gd name="connsiteY89" fmla="*/ 1500859 h 1598136"/>
              <a:gd name="connsiteX90" fmla="*/ 2378036 w 9662615"/>
              <a:gd name="connsiteY90" fmla="*/ 1520645 h 1598136"/>
              <a:gd name="connsiteX91" fmla="*/ 2284269 w 9662615"/>
              <a:gd name="connsiteY91" fmla="*/ 1503068 h 1598136"/>
              <a:gd name="connsiteX92" fmla="*/ 2207104 w 9662615"/>
              <a:gd name="connsiteY92" fmla="*/ 1508888 h 1598136"/>
              <a:gd name="connsiteX93" fmla="*/ 2149226 w 9662615"/>
              <a:gd name="connsiteY93" fmla="*/ 1523409 h 1598136"/>
              <a:gd name="connsiteX94" fmla="*/ 2084783 w 9662615"/>
              <a:gd name="connsiteY94" fmla="*/ 1524245 h 1598136"/>
              <a:gd name="connsiteX95" fmla="*/ 2070075 w 9662615"/>
              <a:gd name="connsiteY95" fmla="*/ 1511285 h 1598136"/>
              <a:gd name="connsiteX96" fmla="*/ 2001057 w 9662615"/>
              <a:gd name="connsiteY96" fmla="*/ 1516449 h 1598136"/>
              <a:gd name="connsiteX97" fmla="*/ 1896330 w 9662615"/>
              <a:gd name="connsiteY97" fmla="*/ 1525725 h 1598136"/>
              <a:gd name="connsiteX98" fmla="*/ 1835994 w 9662615"/>
              <a:gd name="connsiteY98" fmla="*/ 1527678 h 1598136"/>
              <a:gd name="connsiteX99" fmla="*/ 1671119 w 9662615"/>
              <a:gd name="connsiteY99" fmla="*/ 1536701 h 1598136"/>
              <a:gd name="connsiteX100" fmla="*/ 1601337 w 9662615"/>
              <a:gd name="connsiteY100" fmla="*/ 1548552 h 1598136"/>
              <a:gd name="connsiteX101" fmla="*/ 1407755 w 9662615"/>
              <a:gd name="connsiteY101" fmla="*/ 1571444 h 1598136"/>
              <a:gd name="connsiteX102" fmla="*/ 1271994 w 9662615"/>
              <a:gd name="connsiteY102" fmla="*/ 1579471 h 1598136"/>
              <a:gd name="connsiteX103" fmla="*/ 1249226 w 9662615"/>
              <a:gd name="connsiteY103" fmla="*/ 1583140 h 1598136"/>
              <a:gd name="connsiteX104" fmla="*/ 1217719 w 9662615"/>
              <a:gd name="connsiteY104" fmla="*/ 1580863 h 1598136"/>
              <a:gd name="connsiteX105" fmla="*/ 1091432 w 9662615"/>
              <a:gd name="connsiteY105" fmla="*/ 1571003 h 1598136"/>
              <a:gd name="connsiteX106" fmla="*/ 992039 w 9662615"/>
              <a:gd name="connsiteY106" fmla="*/ 1556662 h 1598136"/>
              <a:gd name="connsiteX107" fmla="*/ 868264 w 9662615"/>
              <a:gd name="connsiteY107" fmla="*/ 1566392 h 1598136"/>
              <a:gd name="connsiteX108" fmla="*/ 792765 w 9662615"/>
              <a:gd name="connsiteY108" fmla="*/ 1563102 h 1598136"/>
              <a:gd name="connsiteX109" fmla="*/ 669055 w 9662615"/>
              <a:gd name="connsiteY109" fmla="*/ 1543638 h 1598136"/>
              <a:gd name="connsiteX110" fmla="*/ 506152 w 9662615"/>
              <a:gd name="connsiteY110" fmla="*/ 1549124 h 1598136"/>
              <a:gd name="connsiteX111" fmla="*/ 472797 w 9662615"/>
              <a:gd name="connsiteY111" fmla="*/ 1568904 h 1598136"/>
              <a:gd name="connsiteX112" fmla="*/ 427864 w 9662615"/>
              <a:gd name="connsiteY112" fmla="*/ 1580848 h 1598136"/>
              <a:gd name="connsiteX113" fmla="*/ 408381 w 9662615"/>
              <a:gd name="connsiteY113" fmla="*/ 1552940 h 1598136"/>
              <a:gd name="connsiteX114" fmla="*/ 267163 w 9662615"/>
              <a:gd name="connsiteY114" fmla="*/ 1531913 h 1598136"/>
              <a:gd name="connsiteX115" fmla="*/ 196644 w 9662615"/>
              <a:gd name="connsiteY115" fmla="*/ 1524565 h 1598136"/>
              <a:gd name="connsiteX116" fmla="*/ 86819 w 9662615"/>
              <a:gd name="connsiteY116" fmla="*/ 1519517 h 1598136"/>
              <a:gd name="connsiteX117" fmla="*/ 53369 w 9662615"/>
              <a:gd name="connsiteY117" fmla="*/ 1516853 h 1598136"/>
              <a:gd name="connsiteX118" fmla="*/ 2359 w 9662615"/>
              <a:gd name="connsiteY118" fmla="*/ 1515247 h 1598136"/>
              <a:gd name="connsiteX119" fmla="*/ 0 w 9662615"/>
              <a:gd name="connsiteY119" fmla="*/ 1514932 h 1598136"/>
              <a:gd name="connsiteX120" fmla="*/ 0 w 9662615"/>
              <a:gd name="connsiteY120" fmla="*/ 0 h 1598136"/>
              <a:gd name="connsiteX0" fmla="*/ 0 w 9662615"/>
              <a:gd name="connsiteY0" fmla="*/ 0 h 1598136"/>
              <a:gd name="connsiteX1" fmla="*/ 9662615 w 9662615"/>
              <a:gd name="connsiteY1" fmla="*/ 0 h 1598136"/>
              <a:gd name="connsiteX2" fmla="*/ 9662615 w 9662615"/>
              <a:gd name="connsiteY2" fmla="*/ 1280346 h 1598136"/>
              <a:gd name="connsiteX3" fmla="*/ 9658420 w 9662615"/>
              <a:gd name="connsiteY3" fmla="*/ 1280106 h 1598136"/>
              <a:gd name="connsiteX4" fmla="*/ 9469546 w 9662615"/>
              <a:gd name="connsiteY4" fmla="*/ 1289837 h 1598136"/>
              <a:gd name="connsiteX5" fmla="*/ 9385895 w 9662615"/>
              <a:gd name="connsiteY5" fmla="*/ 1269203 h 1598136"/>
              <a:gd name="connsiteX6" fmla="*/ 9144767 w 9662615"/>
              <a:gd name="connsiteY6" fmla="*/ 1264120 h 1598136"/>
              <a:gd name="connsiteX7" fmla="*/ 8837252 w 9662615"/>
              <a:gd name="connsiteY7" fmla="*/ 1350515 h 1598136"/>
              <a:gd name="connsiteX8" fmla="*/ 8705466 w 9662615"/>
              <a:gd name="connsiteY8" fmla="*/ 1342419 h 1598136"/>
              <a:gd name="connsiteX9" fmla="*/ 8652221 w 9662615"/>
              <a:gd name="connsiteY9" fmla="*/ 1326906 h 1598136"/>
              <a:gd name="connsiteX10" fmla="*/ 8632312 w 9662615"/>
              <a:gd name="connsiteY10" fmla="*/ 1326025 h 1598136"/>
              <a:gd name="connsiteX11" fmla="*/ 8591582 w 9662615"/>
              <a:gd name="connsiteY11" fmla="*/ 1341666 h 1598136"/>
              <a:gd name="connsiteX12" fmla="*/ 8537336 w 9662615"/>
              <a:gd name="connsiteY12" fmla="*/ 1341684 h 1598136"/>
              <a:gd name="connsiteX13" fmla="*/ 8472508 w 9662615"/>
              <a:gd name="connsiteY13" fmla="*/ 1363109 h 1598136"/>
              <a:gd name="connsiteX14" fmla="*/ 8258477 w 9662615"/>
              <a:gd name="connsiteY14" fmla="*/ 1370666 h 1598136"/>
              <a:gd name="connsiteX15" fmla="*/ 8197961 w 9662615"/>
              <a:gd name="connsiteY15" fmla="*/ 1392804 h 1598136"/>
              <a:gd name="connsiteX16" fmla="*/ 8171196 w 9662615"/>
              <a:gd name="connsiteY16" fmla="*/ 1397216 h 1598136"/>
              <a:gd name="connsiteX17" fmla="*/ 8127667 w 9662615"/>
              <a:gd name="connsiteY17" fmla="*/ 1418254 h 1598136"/>
              <a:gd name="connsiteX18" fmla="*/ 7974579 w 9662615"/>
              <a:gd name="connsiteY18" fmla="*/ 1383439 h 1598136"/>
              <a:gd name="connsiteX19" fmla="*/ 7768351 w 9662615"/>
              <a:gd name="connsiteY19" fmla="*/ 1395051 h 1598136"/>
              <a:gd name="connsiteX20" fmla="*/ 7635985 w 9662615"/>
              <a:gd name="connsiteY20" fmla="*/ 1386363 h 1598136"/>
              <a:gd name="connsiteX21" fmla="*/ 7466069 w 9662615"/>
              <a:gd name="connsiteY21" fmla="*/ 1377654 h 1598136"/>
              <a:gd name="connsiteX22" fmla="*/ 7355642 w 9662615"/>
              <a:gd name="connsiteY22" fmla="*/ 1407761 h 1598136"/>
              <a:gd name="connsiteX23" fmla="*/ 7151610 w 9662615"/>
              <a:gd name="connsiteY23" fmla="*/ 1397856 h 1598136"/>
              <a:gd name="connsiteX24" fmla="*/ 7082147 w 9662615"/>
              <a:gd name="connsiteY24" fmla="*/ 1406113 h 1598136"/>
              <a:gd name="connsiteX25" fmla="*/ 7014958 w 9662615"/>
              <a:gd name="connsiteY25" fmla="*/ 1396883 h 1598136"/>
              <a:gd name="connsiteX26" fmla="*/ 6907567 w 9662615"/>
              <a:gd name="connsiteY26" fmla="*/ 1419149 h 1598136"/>
              <a:gd name="connsiteX27" fmla="*/ 6748428 w 9662615"/>
              <a:gd name="connsiteY27" fmla="*/ 1420308 h 1598136"/>
              <a:gd name="connsiteX28" fmla="*/ 6654257 w 9662615"/>
              <a:gd name="connsiteY28" fmla="*/ 1424143 h 1598136"/>
              <a:gd name="connsiteX29" fmla="*/ 6620123 w 9662615"/>
              <a:gd name="connsiteY29" fmla="*/ 1430535 h 1598136"/>
              <a:gd name="connsiteX30" fmla="*/ 6571355 w 9662615"/>
              <a:gd name="connsiteY30" fmla="*/ 1436144 h 1598136"/>
              <a:gd name="connsiteX31" fmla="*/ 6486557 w 9662615"/>
              <a:gd name="connsiteY31" fmla="*/ 1449861 h 1598136"/>
              <a:gd name="connsiteX32" fmla="*/ 6370419 w 9662615"/>
              <a:gd name="connsiteY32" fmla="*/ 1461649 h 1598136"/>
              <a:gd name="connsiteX33" fmla="*/ 6278839 w 9662615"/>
              <a:gd name="connsiteY33" fmla="*/ 1449160 h 1598136"/>
              <a:gd name="connsiteX34" fmla="*/ 6272455 w 9662615"/>
              <a:gd name="connsiteY34" fmla="*/ 1453191 h 1598136"/>
              <a:gd name="connsiteX35" fmla="*/ 6212659 w 9662615"/>
              <a:gd name="connsiteY35" fmla="*/ 1454850 h 1598136"/>
              <a:gd name="connsiteX36" fmla="*/ 6069317 w 9662615"/>
              <a:gd name="connsiteY36" fmla="*/ 1445838 h 1598136"/>
              <a:gd name="connsiteX37" fmla="*/ 5878477 w 9662615"/>
              <a:gd name="connsiteY37" fmla="*/ 1439180 h 1598136"/>
              <a:gd name="connsiteX38" fmla="*/ 5838387 w 9662615"/>
              <a:gd name="connsiteY38" fmla="*/ 1444679 h 1598136"/>
              <a:gd name="connsiteX39" fmla="*/ 5771136 w 9662615"/>
              <a:gd name="connsiteY39" fmla="*/ 1453639 h 1598136"/>
              <a:gd name="connsiteX40" fmla="*/ 5724081 w 9662615"/>
              <a:gd name="connsiteY40" fmla="*/ 1470431 h 1598136"/>
              <a:gd name="connsiteX41" fmla="*/ 5666577 w 9662615"/>
              <a:gd name="connsiteY41" fmla="*/ 1473921 h 1598136"/>
              <a:gd name="connsiteX42" fmla="*/ 5649068 w 9662615"/>
              <a:gd name="connsiteY42" fmla="*/ 1461676 h 1598136"/>
              <a:gd name="connsiteX43" fmla="*/ 5588902 w 9662615"/>
              <a:gd name="connsiteY43" fmla="*/ 1469647 h 1598136"/>
              <a:gd name="connsiteX44" fmla="*/ 5498090 w 9662615"/>
              <a:gd name="connsiteY44" fmla="*/ 1483173 h 1598136"/>
              <a:gd name="connsiteX45" fmla="*/ 5444641 w 9662615"/>
              <a:gd name="connsiteY45" fmla="*/ 1487602 h 1598136"/>
              <a:gd name="connsiteX46" fmla="*/ 5299812 w 9662615"/>
              <a:gd name="connsiteY46" fmla="*/ 1503362 h 1598136"/>
              <a:gd name="connsiteX47" fmla="*/ 5213947 w 9662615"/>
              <a:gd name="connsiteY47" fmla="*/ 1516637 h 1598136"/>
              <a:gd name="connsiteX48" fmla="*/ 5090342 w 9662615"/>
              <a:gd name="connsiteY48" fmla="*/ 1546680 h 1598136"/>
              <a:gd name="connsiteX49" fmla="*/ 5129812 w 9662615"/>
              <a:gd name="connsiteY49" fmla="*/ 1521277 h 1598136"/>
              <a:gd name="connsiteX50" fmla="*/ 5059484 w 9662615"/>
              <a:gd name="connsiteY50" fmla="*/ 1546802 h 1598136"/>
              <a:gd name="connsiteX51" fmla="*/ 5038524 w 9662615"/>
              <a:gd name="connsiteY51" fmla="*/ 1545675 h 1598136"/>
              <a:gd name="connsiteX52" fmla="*/ 5026564 w 9662615"/>
              <a:gd name="connsiteY52" fmla="*/ 1545376 h 1598136"/>
              <a:gd name="connsiteX53" fmla="*/ 4969433 w 9662615"/>
              <a:gd name="connsiteY53" fmla="*/ 1550865 h 1598136"/>
              <a:gd name="connsiteX54" fmla="*/ 4921303 w 9662615"/>
              <a:gd name="connsiteY54" fmla="*/ 1575379 h 1598136"/>
              <a:gd name="connsiteX55" fmla="*/ 4863775 w 9662615"/>
              <a:gd name="connsiteY55" fmla="*/ 1562633 h 1598136"/>
              <a:gd name="connsiteX56" fmla="*/ 4847242 w 9662615"/>
              <a:gd name="connsiteY56" fmla="*/ 1565435 h 1598136"/>
              <a:gd name="connsiteX57" fmla="*/ 4856839 w 9662615"/>
              <a:gd name="connsiteY57" fmla="*/ 1598136 h 1598136"/>
              <a:gd name="connsiteX58" fmla="*/ 4791466 w 9662615"/>
              <a:gd name="connsiteY58" fmla="*/ 1561324 h 1598136"/>
              <a:gd name="connsiteX59" fmla="*/ 4784247 w 9662615"/>
              <a:gd name="connsiteY59" fmla="*/ 1562342 h 1598136"/>
              <a:gd name="connsiteX60" fmla="*/ 4748477 w 9662615"/>
              <a:gd name="connsiteY60" fmla="*/ 1556925 h 1598136"/>
              <a:gd name="connsiteX61" fmla="*/ 4730033 w 9662615"/>
              <a:gd name="connsiteY61" fmla="*/ 1555274 h 1598136"/>
              <a:gd name="connsiteX62" fmla="*/ 4724747 w 9662615"/>
              <a:gd name="connsiteY62" fmla="*/ 1552439 h 1598136"/>
              <a:gd name="connsiteX63" fmla="*/ 4697562 w 9662615"/>
              <a:gd name="connsiteY63" fmla="*/ 1551206 h 1598136"/>
              <a:gd name="connsiteX64" fmla="*/ 4662664 w 9662615"/>
              <a:gd name="connsiteY64" fmla="*/ 1573162 h 1598136"/>
              <a:gd name="connsiteX65" fmla="*/ 4603028 w 9662615"/>
              <a:gd name="connsiteY65" fmla="*/ 1568821 h 1598136"/>
              <a:gd name="connsiteX66" fmla="*/ 4541612 w 9662615"/>
              <a:gd name="connsiteY66" fmla="*/ 1545262 h 1598136"/>
              <a:gd name="connsiteX67" fmla="*/ 4422155 w 9662615"/>
              <a:gd name="connsiteY67" fmla="*/ 1542059 h 1598136"/>
              <a:gd name="connsiteX68" fmla="*/ 4221826 w 9662615"/>
              <a:gd name="connsiteY68" fmla="*/ 1508923 h 1598136"/>
              <a:gd name="connsiteX69" fmla="*/ 4096601 w 9662615"/>
              <a:gd name="connsiteY69" fmla="*/ 1521563 h 1598136"/>
              <a:gd name="connsiteX70" fmla="*/ 3970635 w 9662615"/>
              <a:gd name="connsiteY70" fmla="*/ 1544815 h 1598136"/>
              <a:gd name="connsiteX71" fmla="*/ 3833906 w 9662615"/>
              <a:gd name="connsiteY71" fmla="*/ 1516637 h 1598136"/>
              <a:gd name="connsiteX72" fmla="*/ 3696258 w 9662615"/>
              <a:gd name="connsiteY72" fmla="*/ 1537563 h 1598136"/>
              <a:gd name="connsiteX73" fmla="*/ 3594070 w 9662615"/>
              <a:gd name="connsiteY73" fmla="*/ 1509422 h 1598136"/>
              <a:gd name="connsiteX74" fmla="*/ 3565233 w 9662615"/>
              <a:gd name="connsiteY74" fmla="*/ 1515122 h 1598136"/>
              <a:gd name="connsiteX75" fmla="*/ 3560267 w 9662615"/>
              <a:gd name="connsiteY75" fmla="*/ 1516288 h 1598136"/>
              <a:gd name="connsiteX76" fmla="*/ 3540258 w 9662615"/>
              <a:gd name="connsiteY76" fmla="*/ 1516976 h 1598136"/>
              <a:gd name="connsiteX77" fmla="*/ 3534780 w 9662615"/>
              <a:gd name="connsiteY77" fmla="*/ 1522141 h 1598136"/>
              <a:gd name="connsiteX78" fmla="*/ 3504783 w 9662615"/>
              <a:gd name="connsiteY78" fmla="*/ 1526739 h 1598136"/>
              <a:gd name="connsiteX79" fmla="*/ 3430805 w 9662615"/>
              <a:gd name="connsiteY79" fmla="*/ 1542521 h 1598136"/>
              <a:gd name="connsiteX80" fmla="*/ 3292707 w 9662615"/>
              <a:gd name="connsiteY80" fmla="*/ 1520490 h 1598136"/>
              <a:gd name="connsiteX81" fmla="*/ 3187872 w 9662615"/>
              <a:gd name="connsiteY81" fmla="*/ 1519991 h 1598136"/>
              <a:gd name="connsiteX82" fmla="*/ 3148026 w 9662615"/>
              <a:gd name="connsiteY82" fmla="*/ 1524777 h 1598136"/>
              <a:gd name="connsiteX83" fmla="*/ 3092394 w 9662615"/>
              <a:gd name="connsiteY83" fmla="*/ 1528115 h 1598136"/>
              <a:gd name="connsiteX84" fmla="*/ 2994200 w 9662615"/>
              <a:gd name="connsiteY84" fmla="*/ 1537857 h 1598136"/>
              <a:gd name="connsiteX85" fmla="*/ 2862301 w 9662615"/>
              <a:gd name="connsiteY85" fmla="*/ 1544250 h 1598136"/>
              <a:gd name="connsiteX86" fmla="*/ 2766335 w 9662615"/>
              <a:gd name="connsiteY86" fmla="*/ 1527662 h 1598136"/>
              <a:gd name="connsiteX87" fmla="*/ 2757836 w 9662615"/>
              <a:gd name="connsiteY87" fmla="*/ 1531371 h 1598136"/>
              <a:gd name="connsiteX88" fmla="*/ 2691555 w 9662615"/>
              <a:gd name="connsiteY88" fmla="*/ 1530283 h 1598136"/>
              <a:gd name="connsiteX89" fmla="*/ 2491676 w 9662615"/>
              <a:gd name="connsiteY89" fmla="*/ 1500859 h 1598136"/>
              <a:gd name="connsiteX90" fmla="*/ 2378036 w 9662615"/>
              <a:gd name="connsiteY90" fmla="*/ 1520645 h 1598136"/>
              <a:gd name="connsiteX91" fmla="*/ 2284269 w 9662615"/>
              <a:gd name="connsiteY91" fmla="*/ 1503068 h 1598136"/>
              <a:gd name="connsiteX92" fmla="*/ 2207104 w 9662615"/>
              <a:gd name="connsiteY92" fmla="*/ 1508888 h 1598136"/>
              <a:gd name="connsiteX93" fmla="*/ 2149226 w 9662615"/>
              <a:gd name="connsiteY93" fmla="*/ 1523409 h 1598136"/>
              <a:gd name="connsiteX94" fmla="*/ 2084783 w 9662615"/>
              <a:gd name="connsiteY94" fmla="*/ 1524245 h 1598136"/>
              <a:gd name="connsiteX95" fmla="*/ 2070075 w 9662615"/>
              <a:gd name="connsiteY95" fmla="*/ 1511285 h 1598136"/>
              <a:gd name="connsiteX96" fmla="*/ 2001057 w 9662615"/>
              <a:gd name="connsiteY96" fmla="*/ 1516449 h 1598136"/>
              <a:gd name="connsiteX97" fmla="*/ 1896330 w 9662615"/>
              <a:gd name="connsiteY97" fmla="*/ 1525725 h 1598136"/>
              <a:gd name="connsiteX98" fmla="*/ 1835994 w 9662615"/>
              <a:gd name="connsiteY98" fmla="*/ 1527678 h 1598136"/>
              <a:gd name="connsiteX99" fmla="*/ 1671119 w 9662615"/>
              <a:gd name="connsiteY99" fmla="*/ 1536701 h 1598136"/>
              <a:gd name="connsiteX100" fmla="*/ 1601337 w 9662615"/>
              <a:gd name="connsiteY100" fmla="*/ 1548552 h 1598136"/>
              <a:gd name="connsiteX101" fmla="*/ 1407755 w 9662615"/>
              <a:gd name="connsiteY101" fmla="*/ 1571444 h 1598136"/>
              <a:gd name="connsiteX102" fmla="*/ 1271994 w 9662615"/>
              <a:gd name="connsiteY102" fmla="*/ 1579471 h 1598136"/>
              <a:gd name="connsiteX103" fmla="*/ 1249226 w 9662615"/>
              <a:gd name="connsiteY103" fmla="*/ 1583140 h 1598136"/>
              <a:gd name="connsiteX104" fmla="*/ 1217719 w 9662615"/>
              <a:gd name="connsiteY104" fmla="*/ 1580863 h 1598136"/>
              <a:gd name="connsiteX105" fmla="*/ 1091432 w 9662615"/>
              <a:gd name="connsiteY105" fmla="*/ 1571003 h 1598136"/>
              <a:gd name="connsiteX106" fmla="*/ 992039 w 9662615"/>
              <a:gd name="connsiteY106" fmla="*/ 1556662 h 1598136"/>
              <a:gd name="connsiteX107" fmla="*/ 868264 w 9662615"/>
              <a:gd name="connsiteY107" fmla="*/ 1566392 h 1598136"/>
              <a:gd name="connsiteX108" fmla="*/ 792765 w 9662615"/>
              <a:gd name="connsiteY108" fmla="*/ 1563102 h 1598136"/>
              <a:gd name="connsiteX109" fmla="*/ 669055 w 9662615"/>
              <a:gd name="connsiteY109" fmla="*/ 1543638 h 1598136"/>
              <a:gd name="connsiteX110" fmla="*/ 506152 w 9662615"/>
              <a:gd name="connsiteY110" fmla="*/ 1549124 h 1598136"/>
              <a:gd name="connsiteX111" fmla="*/ 472797 w 9662615"/>
              <a:gd name="connsiteY111" fmla="*/ 1568904 h 1598136"/>
              <a:gd name="connsiteX112" fmla="*/ 427864 w 9662615"/>
              <a:gd name="connsiteY112" fmla="*/ 1580848 h 1598136"/>
              <a:gd name="connsiteX113" fmla="*/ 408381 w 9662615"/>
              <a:gd name="connsiteY113" fmla="*/ 1552940 h 1598136"/>
              <a:gd name="connsiteX114" fmla="*/ 267163 w 9662615"/>
              <a:gd name="connsiteY114" fmla="*/ 1531913 h 1598136"/>
              <a:gd name="connsiteX115" fmla="*/ 196644 w 9662615"/>
              <a:gd name="connsiteY115" fmla="*/ 1524565 h 1598136"/>
              <a:gd name="connsiteX116" fmla="*/ 86819 w 9662615"/>
              <a:gd name="connsiteY116" fmla="*/ 1519517 h 1598136"/>
              <a:gd name="connsiteX117" fmla="*/ 53369 w 9662615"/>
              <a:gd name="connsiteY117" fmla="*/ 1516853 h 1598136"/>
              <a:gd name="connsiteX118" fmla="*/ 2359 w 9662615"/>
              <a:gd name="connsiteY118" fmla="*/ 1515247 h 1598136"/>
              <a:gd name="connsiteX119" fmla="*/ 0 w 9662615"/>
              <a:gd name="connsiteY119" fmla="*/ 1514932 h 1598136"/>
              <a:gd name="connsiteX120" fmla="*/ 0 w 9662615"/>
              <a:gd name="connsiteY120" fmla="*/ 0 h 1598136"/>
              <a:gd name="connsiteX0" fmla="*/ 0 w 9662615"/>
              <a:gd name="connsiteY0" fmla="*/ 0 h 1592835"/>
              <a:gd name="connsiteX1" fmla="*/ 9662615 w 9662615"/>
              <a:gd name="connsiteY1" fmla="*/ 0 h 1592835"/>
              <a:gd name="connsiteX2" fmla="*/ 9662615 w 9662615"/>
              <a:gd name="connsiteY2" fmla="*/ 1280346 h 1592835"/>
              <a:gd name="connsiteX3" fmla="*/ 9658420 w 9662615"/>
              <a:gd name="connsiteY3" fmla="*/ 1280106 h 1592835"/>
              <a:gd name="connsiteX4" fmla="*/ 9469546 w 9662615"/>
              <a:gd name="connsiteY4" fmla="*/ 1289837 h 1592835"/>
              <a:gd name="connsiteX5" fmla="*/ 9385895 w 9662615"/>
              <a:gd name="connsiteY5" fmla="*/ 1269203 h 1592835"/>
              <a:gd name="connsiteX6" fmla="*/ 9144767 w 9662615"/>
              <a:gd name="connsiteY6" fmla="*/ 1264120 h 1592835"/>
              <a:gd name="connsiteX7" fmla="*/ 8837252 w 9662615"/>
              <a:gd name="connsiteY7" fmla="*/ 1350515 h 1592835"/>
              <a:gd name="connsiteX8" fmla="*/ 8705466 w 9662615"/>
              <a:gd name="connsiteY8" fmla="*/ 1342419 h 1592835"/>
              <a:gd name="connsiteX9" fmla="*/ 8652221 w 9662615"/>
              <a:gd name="connsiteY9" fmla="*/ 1326906 h 1592835"/>
              <a:gd name="connsiteX10" fmla="*/ 8632312 w 9662615"/>
              <a:gd name="connsiteY10" fmla="*/ 1326025 h 1592835"/>
              <a:gd name="connsiteX11" fmla="*/ 8591582 w 9662615"/>
              <a:gd name="connsiteY11" fmla="*/ 1341666 h 1592835"/>
              <a:gd name="connsiteX12" fmla="*/ 8537336 w 9662615"/>
              <a:gd name="connsiteY12" fmla="*/ 1341684 h 1592835"/>
              <a:gd name="connsiteX13" fmla="*/ 8472508 w 9662615"/>
              <a:gd name="connsiteY13" fmla="*/ 1363109 h 1592835"/>
              <a:gd name="connsiteX14" fmla="*/ 8258477 w 9662615"/>
              <a:gd name="connsiteY14" fmla="*/ 1370666 h 1592835"/>
              <a:gd name="connsiteX15" fmla="*/ 8197961 w 9662615"/>
              <a:gd name="connsiteY15" fmla="*/ 1392804 h 1592835"/>
              <a:gd name="connsiteX16" fmla="*/ 8171196 w 9662615"/>
              <a:gd name="connsiteY16" fmla="*/ 1397216 h 1592835"/>
              <a:gd name="connsiteX17" fmla="*/ 8127667 w 9662615"/>
              <a:gd name="connsiteY17" fmla="*/ 1418254 h 1592835"/>
              <a:gd name="connsiteX18" fmla="*/ 7974579 w 9662615"/>
              <a:gd name="connsiteY18" fmla="*/ 1383439 h 1592835"/>
              <a:gd name="connsiteX19" fmla="*/ 7768351 w 9662615"/>
              <a:gd name="connsiteY19" fmla="*/ 1395051 h 1592835"/>
              <a:gd name="connsiteX20" fmla="*/ 7635985 w 9662615"/>
              <a:gd name="connsiteY20" fmla="*/ 1386363 h 1592835"/>
              <a:gd name="connsiteX21" fmla="*/ 7466069 w 9662615"/>
              <a:gd name="connsiteY21" fmla="*/ 1377654 h 1592835"/>
              <a:gd name="connsiteX22" fmla="*/ 7355642 w 9662615"/>
              <a:gd name="connsiteY22" fmla="*/ 1407761 h 1592835"/>
              <a:gd name="connsiteX23" fmla="*/ 7151610 w 9662615"/>
              <a:gd name="connsiteY23" fmla="*/ 1397856 h 1592835"/>
              <a:gd name="connsiteX24" fmla="*/ 7082147 w 9662615"/>
              <a:gd name="connsiteY24" fmla="*/ 1406113 h 1592835"/>
              <a:gd name="connsiteX25" fmla="*/ 7014958 w 9662615"/>
              <a:gd name="connsiteY25" fmla="*/ 1396883 h 1592835"/>
              <a:gd name="connsiteX26" fmla="*/ 6907567 w 9662615"/>
              <a:gd name="connsiteY26" fmla="*/ 1419149 h 1592835"/>
              <a:gd name="connsiteX27" fmla="*/ 6748428 w 9662615"/>
              <a:gd name="connsiteY27" fmla="*/ 1420308 h 1592835"/>
              <a:gd name="connsiteX28" fmla="*/ 6654257 w 9662615"/>
              <a:gd name="connsiteY28" fmla="*/ 1424143 h 1592835"/>
              <a:gd name="connsiteX29" fmla="*/ 6620123 w 9662615"/>
              <a:gd name="connsiteY29" fmla="*/ 1430535 h 1592835"/>
              <a:gd name="connsiteX30" fmla="*/ 6571355 w 9662615"/>
              <a:gd name="connsiteY30" fmla="*/ 1436144 h 1592835"/>
              <a:gd name="connsiteX31" fmla="*/ 6486557 w 9662615"/>
              <a:gd name="connsiteY31" fmla="*/ 1449861 h 1592835"/>
              <a:gd name="connsiteX32" fmla="*/ 6370419 w 9662615"/>
              <a:gd name="connsiteY32" fmla="*/ 1461649 h 1592835"/>
              <a:gd name="connsiteX33" fmla="*/ 6278839 w 9662615"/>
              <a:gd name="connsiteY33" fmla="*/ 1449160 h 1592835"/>
              <a:gd name="connsiteX34" fmla="*/ 6272455 w 9662615"/>
              <a:gd name="connsiteY34" fmla="*/ 1453191 h 1592835"/>
              <a:gd name="connsiteX35" fmla="*/ 6212659 w 9662615"/>
              <a:gd name="connsiteY35" fmla="*/ 1454850 h 1592835"/>
              <a:gd name="connsiteX36" fmla="*/ 6069317 w 9662615"/>
              <a:gd name="connsiteY36" fmla="*/ 1445838 h 1592835"/>
              <a:gd name="connsiteX37" fmla="*/ 5878477 w 9662615"/>
              <a:gd name="connsiteY37" fmla="*/ 1439180 h 1592835"/>
              <a:gd name="connsiteX38" fmla="*/ 5838387 w 9662615"/>
              <a:gd name="connsiteY38" fmla="*/ 1444679 h 1592835"/>
              <a:gd name="connsiteX39" fmla="*/ 5771136 w 9662615"/>
              <a:gd name="connsiteY39" fmla="*/ 1453639 h 1592835"/>
              <a:gd name="connsiteX40" fmla="*/ 5724081 w 9662615"/>
              <a:gd name="connsiteY40" fmla="*/ 1470431 h 1592835"/>
              <a:gd name="connsiteX41" fmla="*/ 5666577 w 9662615"/>
              <a:gd name="connsiteY41" fmla="*/ 1473921 h 1592835"/>
              <a:gd name="connsiteX42" fmla="*/ 5649068 w 9662615"/>
              <a:gd name="connsiteY42" fmla="*/ 1461676 h 1592835"/>
              <a:gd name="connsiteX43" fmla="*/ 5588902 w 9662615"/>
              <a:gd name="connsiteY43" fmla="*/ 1469647 h 1592835"/>
              <a:gd name="connsiteX44" fmla="*/ 5498090 w 9662615"/>
              <a:gd name="connsiteY44" fmla="*/ 1483173 h 1592835"/>
              <a:gd name="connsiteX45" fmla="*/ 5444641 w 9662615"/>
              <a:gd name="connsiteY45" fmla="*/ 1487602 h 1592835"/>
              <a:gd name="connsiteX46" fmla="*/ 5299812 w 9662615"/>
              <a:gd name="connsiteY46" fmla="*/ 1503362 h 1592835"/>
              <a:gd name="connsiteX47" fmla="*/ 5213947 w 9662615"/>
              <a:gd name="connsiteY47" fmla="*/ 1516637 h 1592835"/>
              <a:gd name="connsiteX48" fmla="*/ 5090342 w 9662615"/>
              <a:gd name="connsiteY48" fmla="*/ 1546680 h 1592835"/>
              <a:gd name="connsiteX49" fmla="*/ 5129812 w 9662615"/>
              <a:gd name="connsiteY49" fmla="*/ 1521277 h 1592835"/>
              <a:gd name="connsiteX50" fmla="*/ 5059484 w 9662615"/>
              <a:gd name="connsiteY50" fmla="*/ 1546802 h 1592835"/>
              <a:gd name="connsiteX51" fmla="*/ 5038524 w 9662615"/>
              <a:gd name="connsiteY51" fmla="*/ 1545675 h 1592835"/>
              <a:gd name="connsiteX52" fmla="*/ 5026564 w 9662615"/>
              <a:gd name="connsiteY52" fmla="*/ 1545376 h 1592835"/>
              <a:gd name="connsiteX53" fmla="*/ 4969433 w 9662615"/>
              <a:gd name="connsiteY53" fmla="*/ 1550865 h 1592835"/>
              <a:gd name="connsiteX54" fmla="*/ 4921303 w 9662615"/>
              <a:gd name="connsiteY54" fmla="*/ 1575379 h 1592835"/>
              <a:gd name="connsiteX55" fmla="*/ 4863775 w 9662615"/>
              <a:gd name="connsiteY55" fmla="*/ 1562633 h 1592835"/>
              <a:gd name="connsiteX56" fmla="*/ 4847242 w 9662615"/>
              <a:gd name="connsiteY56" fmla="*/ 1565435 h 1592835"/>
              <a:gd name="connsiteX57" fmla="*/ 4856839 w 9662615"/>
              <a:gd name="connsiteY57" fmla="*/ 1592835 h 1592835"/>
              <a:gd name="connsiteX58" fmla="*/ 4791466 w 9662615"/>
              <a:gd name="connsiteY58" fmla="*/ 1561324 h 1592835"/>
              <a:gd name="connsiteX59" fmla="*/ 4784247 w 9662615"/>
              <a:gd name="connsiteY59" fmla="*/ 1562342 h 1592835"/>
              <a:gd name="connsiteX60" fmla="*/ 4748477 w 9662615"/>
              <a:gd name="connsiteY60" fmla="*/ 1556925 h 1592835"/>
              <a:gd name="connsiteX61" fmla="*/ 4730033 w 9662615"/>
              <a:gd name="connsiteY61" fmla="*/ 1555274 h 1592835"/>
              <a:gd name="connsiteX62" fmla="*/ 4724747 w 9662615"/>
              <a:gd name="connsiteY62" fmla="*/ 1552439 h 1592835"/>
              <a:gd name="connsiteX63" fmla="*/ 4697562 w 9662615"/>
              <a:gd name="connsiteY63" fmla="*/ 1551206 h 1592835"/>
              <a:gd name="connsiteX64" fmla="*/ 4662664 w 9662615"/>
              <a:gd name="connsiteY64" fmla="*/ 1573162 h 1592835"/>
              <a:gd name="connsiteX65" fmla="*/ 4603028 w 9662615"/>
              <a:gd name="connsiteY65" fmla="*/ 1568821 h 1592835"/>
              <a:gd name="connsiteX66" fmla="*/ 4541612 w 9662615"/>
              <a:gd name="connsiteY66" fmla="*/ 1545262 h 1592835"/>
              <a:gd name="connsiteX67" fmla="*/ 4422155 w 9662615"/>
              <a:gd name="connsiteY67" fmla="*/ 1542059 h 1592835"/>
              <a:gd name="connsiteX68" fmla="*/ 4221826 w 9662615"/>
              <a:gd name="connsiteY68" fmla="*/ 1508923 h 1592835"/>
              <a:gd name="connsiteX69" fmla="*/ 4096601 w 9662615"/>
              <a:gd name="connsiteY69" fmla="*/ 1521563 h 1592835"/>
              <a:gd name="connsiteX70" fmla="*/ 3970635 w 9662615"/>
              <a:gd name="connsiteY70" fmla="*/ 1544815 h 1592835"/>
              <a:gd name="connsiteX71" fmla="*/ 3833906 w 9662615"/>
              <a:gd name="connsiteY71" fmla="*/ 1516637 h 1592835"/>
              <a:gd name="connsiteX72" fmla="*/ 3696258 w 9662615"/>
              <a:gd name="connsiteY72" fmla="*/ 1537563 h 1592835"/>
              <a:gd name="connsiteX73" fmla="*/ 3594070 w 9662615"/>
              <a:gd name="connsiteY73" fmla="*/ 1509422 h 1592835"/>
              <a:gd name="connsiteX74" fmla="*/ 3565233 w 9662615"/>
              <a:gd name="connsiteY74" fmla="*/ 1515122 h 1592835"/>
              <a:gd name="connsiteX75" fmla="*/ 3560267 w 9662615"/>
              <a:gd name="connsiteY75" fmla="*/ 1516288 h 1592835"/>
              <a:gd name="connsiteX76" fmla="*/ 3540258 w 9662615"/>
              <a:gd name="connsiteY76" fmla="*/ 1516976 h 1592835"/>
              <a:gd name="connsiteX77" fmla="*/ 3534780 w 9662615"/>
              <a:gd name="connsiteY77" fmla="*/ 1522141 h 1592835"/>
              <a:gd name="connsiteX78" fmla="*/ 3504783 w 9662615"/>
              <a:gd name="connsiteY78" fmla="*/ 1526739 h 1592835"/>
              <a:gd name="connsiteX79" fmla="*/ 3430805 w 9662615"/>
              <a:gd name="connsiteY79" fmla="*/ 1542521 h 1592835"/>
              <a:gd name="connsiteX80" fmla="*/ 3292707 w 9662615"/>
              <a:gd name="connsiteY80" fmla="*/ 1520490 h 1592835"/>
              <a:gd name="connsiteX81" fmla="*/ 3187872 w 9662615"/>
              <a:gd name="connsiteY81" fmla="*/ 1519991 h 1592835"/>
              <a:gd name="connsiteX82" fmla="*/ 3148026 w 9662615"/>
              <a:gd name="connsiteY82" fmla="*/ 1524777 h 1592835"/>
              <a:gd name="connsiteX83" fmla="*/ 3092394 w 9662615"/>
              <a:gd name="connsiteY83" fmla="*/ 1528115 h 1592835"/>
              <a:gd name="connsiteX84" fmla="*/ 2994200 w 9662615"/>
              <a:gd name="connsiteY84" fmla="*/ 1537857 h 1592835"/>
              <a:gd name="connsiteX85" fmla="*/ 2862301 w 9662615"/>
              <a:gd name="connsiteY85" fmla="*/ 1544250 h 1592835"/>
              <a:gd name="connsiteX86" fmla="*/ 2766335 w 9662615"/>
              <a:gd name="connsiteY86" fmla="*/ 1527662 h 1592835"/>
              <a:gd name="connsiteX87" fmla="*/ 2757836 w 9662615"/>
              <a:gd name="connsiteY87" fmla="*/ 1531371 h 1592835"/>
              <a:gd name="connsiteX88" fmla="*/ 2691555 w 9662615"/>
              <a:gd name="connsiteY88" fmla="*/ 1530283 h 1592835"/>
              <a:gd name="connsiteX89" fmla="*/ 2491676 w 9662615"/>
              <a:gd name="connsiteY89" fmla="*/ 1500859 h 1592835"/>
              <a:gd name="connsiteX90" fmla="*/ 2378036 w 9662615"/>
              <a:gd name="connsiteY90" fmla="*/ 1520645 h 1592835"/>
              <a:gd name="connsiteX91" fmla="*/ 2284269 w 9662615"/>
              <a:gd name="connsiteY91" fmla="*/ 1503068 h 1592835"/>
              <a:gd name="connsiteX92" fmla="*/ 2207104 w 9662615"/>
              <a:gd name="connsiteY92" fmla="*/ 1508888 h 1592835"/>
              <a:gd name="connsiteX93" fmla="*/ 2149226 w 9662615"/>
              <a:gd name="connsiteY93" fmla="*/ 1523409 h 1592835"/>
              <a:gd name="connsiteX94" fmla="*/ 2084783 w 9662615"/>
              <a:gd name="connsiteY94" fmla="*/ 1524245 h 1592835"/>
              <a:gd name="connsiteX95" fmla="*/ 2070075 w 9662615"/>
              <a:gd name="connsiteY95" fmla="*/ 1511285 h 1592835"/>
              <a:gd name="connsiteX96" fmla="*/ 2001057 w 9662615"/>
              <a:gd name="connsiteY96" fmla="*/ 1516449 h 1592835"/>
              <a:gd name="connsiteX97" fmla="*/ 1896330 w 9662615"/>
              <a:gd name="connsiteY97" fmla="*/ 1525725 h 1592835"/>
              <a:gd name="connsiteX98" fmla="*/ 1835994 w 9662615"/>
              <a:gd name="connsiteY98" fmla="*/ 1527678 h 1592835"/>
              <a:gd name="connsiteX99" fmla="*/ 1671119 w 9662615"/>
              <a:gd name="connsiteY99" fmla="*/ 1536701 h 1592835"/>
              <a:gd name="connsiteX100" fmla="*/ 1601337 w 9662615"/>
              <a:gd name="connsiteY100" fmla="*/ 1548552 h 1592835"/>
              <a:gd name="connsiteX101" fmla="*/ 1407755 w 9662615"/>
              <a:gd name="connsiteY101" fmla="*/ 1571444 h 1592835"/>
              <a:gd name="connsiteX102" fmla="*/ 1271994 w 9662615"/>
              <a:gd name="connsiteY102" fmla="*/ 1579471 h 1592835"/>
              <a:gd name="connsiteX103" fmla="*/ 1249226 w 9662615"/>
              <a:gd name="connsiteY103" fmla="*/ 1583140 h 1592835"/>
              <a:gd name="connsiteX104" fmla="*/ 1217719 w 9662615"/>
              <a:gd name="connsiteY104" fmla="*/ 1580863 h 1592835"/>
              <a:gd name="connsiteX105" fmla="*/ 1091432 w 9662615"/>
              <a:gd name="connsiteY105" fmla="*/ 1571003 h 1592835"/>
              <a:gd name="connsiteX106" fmla="*/ 992039 w 9662615"/>
              <a:gd name="connsiteY106" fmla="*/ 1556662 h 1592835"/>
              <a:gd name="connsiteX107" fmla="*/ 868264 w 9662615"/>
              <a:gd name="connsiteY107" fmla="*/ 1566392 h 1592835"/>
              <a:gd name="connsiteX108" fmla="*/ 792765 w 9662615"/>
              <a:gd name="connsiteY108" fmla="*/ 1563102 h 1592835"/>
              <a:gd name="connsiteX109" fmla="*/ 669055 w 9662615"/>
              <a:gd name="connsiteY109" fmla="*/ 1543638 h 1592835"/>
              <a:gd name="connsiteX110" fmla="*/ 506152 w 9662615"/>
              <a:gd name="connsiteY110" fmla="*/ 1549124 h 1592835"/>
              <a:gd name="connsiteX111" fmla="*/ 472797 w 9662615"/>
              <a:gd name="connsiteY111" fmla="*/ 1568904 h 1592835"/>
              <a:gd name="connsiteX112" fmla="*/ 427864 w 9662615"/>
              <a:gd name="connsiteY112" fmla="*/ 1580848 h 1592835"/>
              <a:gd name="connsiteX113" fmla="*/ 408381 w 9662615"/>
              <a:gd name="connsiteY113" fmla="*/ 1552940 h 1592835"/>
              <a:gd name="connsiteX114" fmla="*/ 267163 w 9662615"/>
              <a:gd name="connsiteY114" fmla="*/ 1531913 h 1592835"/>
              <a:gd name="connsiteX115" fmla="*/ 196644 w 9662615"/>
              <a:gd name="connsiteY115" fmla="*/ 1524565 h 1592835"/>
              <a:gd name="connsiteX116" fmla="*/ 86819 w 9662615"/>
              <a:gd name="connsiteY116" fmla="*/ 1519517 h 1592835"/>
              <a:gd name="connsiteX117" fmla="*/ 53369 w 9662615"/>
              <a:gd name="connsiteY117" fmla="*/ 1516853 h 1592835"/>
              <a:gd name="connsiteX118" fmla="*/ 2359 w 9662615"/>
              <a:gd name="connsiteY118" fmla="*/ 1515247 h 1592835"/>
              <a:gd name="connsiteX119" fmla="*/ 0 w 9662615"/>
              <a:gd name="connsiteY119" fmla="*/ 1514932 h 1592835"/>
              <a:gd name="connsiteX120" fmla="*/ 0 w 9662615"/>
              <a:gd name="connsiteY120" fmla="*/ 0 h 1592835"/>
              <a:gd name="connsiteX0" fmla="*/ 0 w 9662615"/>
              <a:gd name="connsiteY0" fmla="*/ 0 h 1592835"/>
              <a:gd name="connsiteX1" fmla="*/ 9662615 w 9662615"/>
              <a:gd name="connsiteY1" fmla="*/ 0 h 1592835"/>
              <a:gd name="connsiteX2" fmla="*/ 9662615 w 9662615"/>
              <a:gd name="connsiteY2" fmla="*/ 1280346 h 1592835"/>
              <a:gd name="connsiteX3" fmla="*/ 9658420 w 9662615"/>
              <a:gd name="connsiteY3" fmla="*/ 1280106 h 1592835"/>
              <a:gd name="connsiteX4" fmla="*/ 9469546 w 9662615"/>
              <a:gd name="connsiteY4" fmla="*/ 1289837 h 1592835"/>
              <a:gd name="connsiteX5" fmla="*/ 9385895 w 9662615"/>
              <a:gd name="connsiteY5" fmla="*/ 1269203 h 1592835"/>
              <a:gd name="connsiteX6" fmla="*/ 9144767 w 9662615"/>
              <a:gd name="connsiteY6" fmla="*/ 1264120 h 1592835"/>
              <a:gd name="connsiteX7" fmla="*/ 8837252 w 9662615"/>
              <a:gd name="connsiteY7" fmla="*/ 1350515 h 1592835"/>
              <a:gd name="connsiteX8" fmla="*/ 8705466 w 9662615"/>
              <a:gd name="connsiteY8" fmla="*/ 1342419 h 1592835"/>
              <a:gd name="connsiteX9" fmla="*/ 8652221 w 9662615"/>
              <a:gd name="connsiteY9" fmla="*/ 1326906 h 1592835"/>
              <a:gd name="connsiteX10" fmla="*/ 8632312 w 9662615"/>
              <a:gd name="connsiteY10" fmla="*/ 1326025 h 1592835"/>
              <a:gd name="connsiteX11" fmla="*/ 8591582 w 9662615"/>
              <a:gd name="connsiteY11" fmla="*/ 1341666 h 1592835"/>
              <a:gd name="connsiteX12" fmla="*/ 8537336 w 9662615"/>
              <a:gd name="connsiteY12" fmla="*/ 1341684 h 1592835"/>
              <a:gd name="connsiteX13" fmla="*/ 8472508 w 9662615"/>
              <a:gd name="connsiteY13" fmla="*/ 1363109 h 1592835"/>
              <a:gd name="connsiteX14" fmla="*/ 8258477 w 9662615"/>
              <a:gd name="connsiteY14" fmla="*/ 1370666 h 1592835"/>
              <a:gd name="connsiteX15" fmla="*/ 8197961 w 9662615"/>
              <a:gd name="connsiteY15" fmla="*/ 1392804 h 1592835"/>
              <a:gd name="connsiteX16" fmla="*/ 8171196 w 9662615"/>
              <a:gd name="connsiteY16" fmla="*/ 1397216 h 1592835"/>
              <a:gd name="connsiteX17" fmla="*/ 8127667 w 9662615"/>
              <a:gd name="connsiteY17" fmla="*/ 1418254 h 1592835"/>
              <a:gd name="connsiteX18" fmla="*/ 7974579 w 9662615"/>
              <a:gd name="connsiteY18" fmla="*/ 1383439 h 1592835"/>
              <a:gd name="connsiteX19" fmla="*/ 7768351 w 9662615"/>
              <a:gd name="connsiteY19" fmla="*/ 1395051 h 1592835"/>
              <a:gd name="connsiteX20" fmla="*/ 7635985 w 9662615"/>
              <a:gd name="connsiteY20" fmla="*/ 1386363 h 1592835"/>
              <a:gd name="connsiteX21" fmla="*/ 7466069 w 9662615"/>
              <a:gd name="connsiteY21" fmla="*/ 1377654 h 1592835"/>
              <a:gd name="connsiteX22" fmla="*/ 7355642 w 9662615"/>
              <a:gd name="connsiteY22" fmla="*/ 1407761 h 1592835"/>
              <a:gd name="connsiteX23" fmla="*/ 7151610 w 9662615"/>
              <a:gd name="connsiteY23" fmla="*/ 1397856 h 1592835"/>
              <a:gd name="connsiteX24" fmla="*/ 7082147 w 9662615"/>
              <a:gd name="connsiteY24" fmla="*/ 1406113 h 1592835"/>
              <a:gd name="connsiteX25" fmla="*/ 7014958 w 9662615"/>
              <a:gd name="connsiteY25" fmla="*/ 1396883 h 1592835"/>
              <a:gd name="connsiteX26" fmla="*/ 6907567 w 9662615"/>
              <a:gd name="connsiteY26" fmla="*/ 1419149 h 1592835"/>
              <a:gd name="connsiteX27" fmla="*/ 6748428 w 9662615"/>
              <a:gd name="connsiteY27" fmla="*/ 1420308 h 1592835"/>
              <a:gd name="connsiteX28" fmla="*/ 6654257 w 9662615"/>
              <a:gd name="connsiteY28" fmla="*/ 1424143 h 1592835"/>
              <a:gd name="connsiteX29" fmla="*/ 6620123 w 9662615"/>
              <a:gd name="connsiteY29" fmla="*/ 1430535 h 1592835"/>
              <a:gd name="connsiteX30" fmla="*/ 6571355 w 9662615"/>
              <a:gd name="connsiteY30" fmla="*/ 1436144 h 1592835"/>
              <a:gd name="connsiteX31" fmla="*/ 6486557 w 9662615"/>
              <a:gd name="connsiteY31" fmla="*/ 1449861 h 1592835"/>
              <a:gd name="connsiteX32" fmla="*/ 6370419 w 9662615"/>
              <a:gd name="connsiteY32" fmla="*/ 1461649 h 1592835"/>
              <a:gd name="connsiteX33" fmla="*/ 6278839 w 9662615"/>
              <a:gd name="connsiteY33" fmla="*/ 1449160 h 1592835"/>
              <a:gd name="connsiteX34" fmla="*/ 6272455 w 9662615"/>
              <a:gd name="connsiteY34" fmla="*/ 1453191 h 1592835"/>
              <a:gd name="connsiteX35" fmla="*/ 6212659 w 9662615"/>
              <a:gd name="connsiteY35" fmla="*/ 1454850 h 1592835"/>
              <a:gd name="connsiteX36" fmla="*/ 6069317 w 9662615"/>
              <a:gd name="connsiteY36" fmla="*/ 1445838 h 1592835"/>
              <a:gd name="connsiteX37" fmla="*/ 5878477 w 9662615"/>
              <a:gd name="connsiteY37" fmla="*/ 1439180 h 1592835"/>
              <a:gd name="connsiteX38" fmla="*/ 5838387 w 9662615"/>
              <a:gd name="connsiteY38" fmla="*/ 1444679 h 1592835"/>
              <a:gd name="connsiteX39" fmla="*/ 5771136 w 9662615"/>
              <a:gd name="connsiteY39" fmla="*/ 1453639 h 1592835"/>
              <a:gd name="connsiteX40" fmla="*/ 5724081 w 9662615"/>
              <a:gd name="connsiteY40" fmla="*/ 1470431 h 1592835"/>
              <a:gd name="connsiteX41" fmla="*/ 5666577 w 9662615"/>
              <a:gd name="connsiteY41" fmla="*/ 1473921 h 1592835"/>
              <a:gd name="connsiteX42" fmla="*/ 5649068 w 9662615"/>
              <a:gd name="connsiteY42" fmla="*/ 1461676 h 1592835"/>
              <a:gd name="connsiteX43" fmla="*/ 5588902 w 9662615"/>
              <a:gd name="connsiteY43" fmla="*/ 1469647 h 1592835"/>
              <a:gd name="connsiteX44" fmla="*/ 5498090 w 9662615"/>
              <a:gd name="connsiteY44" fmla="*/ 1483173 h 1592835"/>
              <a:gd name="connsiteX45" fmla="*/ 5444641 w 9662615"/>
              <a:gd name="connsiteY45" fmla="*/ 1487602 h 1592835"/>
              <a:gd name="connsiteX46" fmla="*/ 5299812 w 9662615"/>
              <a:gd name="connsiteY46" fmla="*/ 1503362 h 1592835"/>
              <a:gd name="connsiteX47" fmla="*/ 5213947 w 9662615"/>
              <a:gd name="connsiteY47" fmla="*/ 1516637 h 1592835"/>
              <a:gd name="connsiteX48" fmla="*/ 5090342 w 9662615"/>
              <a:gd name="connsiteY48" fmla="*/ 1546680 h 1592835"/>
              <a:gd name="connsiteX49" fmla="*/ 5129812 w 9662615"/>
              <a:gd name="connsiteY49" fmla="*/ 1521277 h 1592835"/>
              <a:gd name="connsiteX50" fmla="*/ 5059484 w 9662615"/>
              <a:gd name="connsiteY50" fmla="*/ 1546802 h 1592835"/>
              <a:gd name="connsiteX51" fmla="*/ 5038524 w 9662615"/>
              <a:gd name="connsiteY51" fmla="*/ 1545675 h 1592835"/>
              <a:gd name="connsiteX52" fmla="*/ 5026564 w 9662615"/>
              <a:gd name="connsiteY52" fmla="*/ 1545376 h 1592835"/>
              <a:gd name="connsiteX53" fmla="*/ 4969433 w 9662615"/>
              <a:gd name="connsiteY53" fmla="*/ 1550865 h 1592835"/>
              <a:gd name="connsiteX54" fmla="*/ 4921303 w 9662615"/>
              <a:gd name="connsiteY54" fmla="*/ 1575379 h 1592835"/>
              <a:gd name="connsiteX55" fmla="*/ 4863775 w 9662615"/>
              <a:gd name="connsiteY55" fmla="*/ 1562633 h 1592835"/>
              <a:gd name="connsiteX56" fmla="*/ 4847242 w 9662615"/>
              <a:gd name="connsiteY56" fmla="*/ 1565435 h 1592835"/>
              <a:gd name="connsiteX57" fmla="*/ 4856839 w 9662615"/>
              <a:gd name="connsiteY57" fmla="*/ 1592835 h 1592835"/>
              <a:gd name="connsiteX58" fmla="*/ 4791466 w 9662615"/>
              <a:gd name="connsiteY58" fmla="*/ 1561324 h 1592835"/>
              <a:gd name="connsiteX59" fmla="*/ 4784247 w 9662615"/>
              <a:gd name="connsiteY59" fmla="*/ 1562342 h 1592835"/>
              <a:gd name="connsiteX60" fmla="*/ 4748477 w 9662615"/>
              <a:gd name="connsiteY60" fmla="*/ 1556925 h 1592835"/>
              <a:gd name="connsiteX61" fmla="*/ 4730033 w 9662615"/>
              <a:gd name="connsiteY61" fmla="*/ 1555274 h 1592835"/>
              <a:gd name="connsiteX62" fmla="*/ 4697562 w 9662615"/>
              <a:gd name="connsiteY62" fmla="*/ 1551206 h 1592835"/>
              <a:gd name="connsiteX63" fmla="*/ 4662664 w 9662615"/>
              <a:gd name="connsiteY63" fmla="*/ 1573162 h 1592835"/>
              <a:gd name="connsiteX64" fmla="*/ 4603028 w 9662615"/>
              <a:gd name="connsiteY64" fmla="*/ 1568821 h 1592835"/>
              <a:gd name="connsiteX65" fmla="*/ 4541612 w 9662615"/>
              <a:gd name="connsiteY65" fmla="*/ 1545262 h 1592835"/>
              <a:gd name="connsiteX66" fmla="*/ 4422155 w 9662615"/>
              <a:gd name="connsiteY66" fmla="*/ 1542059 h 1592835"/>
              <a:gd name="connsiteX67" fmla="*/ 4221826 w 9662615"/>
              <a:gd name="connsiteY67" fmla="*/ 1508923 h 1592835"/>
              <a:gd name="connsiteX68" fmla="*/ 4096601 w 9662615"/>
              <a:gd name="connsiteY68" fmla="*/ 1521563 h 1592835"/>
              <a:gd name="connsiteX69" fmla="*/ 3970635 w 9662615"/>
              <a:gd name="connsiteY69" fmla="*/ 1544815 h 1592835"/>
              <a:gd name="connsiteX70" fmla="*/ 3833906 w 9662615"/>
              <a:gd name="connsiteY70" fmla="*/ 1516637 h 1592835"/>
              <a:gd name="connsiteX71" fmla="*/ 3696258 w 9662615"/>
              <a:gd name="connsiteY71" fmla="*/ 1537563 h 1592835"/>
              <a:gd name="connsiteX72" fmla="*/ 3594070 w 9662615"/>
              <a:gd name="connsiteY72" fmla="*/ 1509422 h 1592835"/>
              <a:gd name="connsiteX73" fmla="*/ 3565233 w 9662615"/>
              <a:gd name="connsiteY73" fmla="*/ 1515122 h 1592835"/>
              <a:gd name="connsiteX74" fmla="*/ 3560267 w 9662615"/>
              <a:gd name="connsiteY74" fmla="*/ 1516288 h 1592835"/>
              <a:gd name="connsiteX75" fmla="*/ 3540258 w 9662615"/>
              <a:gd name="connsiteY75" fmla="*/ 1516976 h 1592835"/>
              <a:gd name="connsiteX76" fmla="*/ 3534780 w 9662615"/>
              <a:gd name="connsiteY76" fmla="*/ 1522141 h 1592835"/>
              <a:gd name="connsiteX77" fmla="*/ 3504783 w 9662615"/>
              <a:gd name="connsiteY77" fmla="*/ 1526739 h 1592835"/>
              <a:gd name="connsiteX78" fmla="*/ 3430805 w 9662615"/>
              <a:gd name="connsiteY78" fmla="*/ 1542521 h 1592835"/>
              <a:gd name="connsiteX79" fmla="*/ 3292707 w 9662615"/>
              <a:gd name="connsiteY79" fmla="*/ 1520490 h 1592835"/>
              <a:gd name="connsiteX80" fmla="*/ 3187872 w 9662615"/>
              <a:gd name="connsiteY80" fmla="*/ 1519991 h 1592835"/>
              <a:gd name="connsiteX81" fmla="*/ 3148026 w 9662615"/>
              <a:gd name="connsiteY81" fmla="*/ 1524777 h 1592835"/>
              <a:gd name="connsiteX82" fmla="*/ 3092394 w 9662615"/>
              <a:gd name="connsiteY82" fmla="*/ 1528115 h 1592835"/>
              <a:gd name="connsiteX83" fmla="*/ 2994200 w 9662615"/>
              <a:gd name="connsiteY83" fmla="*/ 1537857 h 1592835"/>
              <a:gd name="connsiteX84" fmla="*/ 2862301 w 9662615"/>
              <a:gd name="connsiteY84" fmla="*/ 1544250 h 1592835"/>
              <a:gd name="connsiteX85" fmla="*/ 2766335 w 9662615"/>
              <a:gd name="connsiteY85" fmla="*/ 1527662 h 1592835"/>
              <a:gd name="connsiteX86" fmla="*/ 2757836 w 9662615"/>
              <a:gd name="connsiteY86" fmla="*/ 1531371 h 1592835"/>
              <a:gd name="connsiteX87" fmla="*/ 2691555 w 9662615"/>
              <a:gd name="connsiteY87" fmla="*/ 1530283 h 1592835"/>
              <a:gd name="connsiteX88" fmla="*/ 2491676 w 9662615"/>
              <a:gd name="connsiteY88" fmla="*/ 1500859 h 1592835"/>
              <a:gd name="connsiteX89" fmla="*/ 2378036 w 9662615"/>
              <a:gd name="connsiteY89" fmla="*/ 1520645 h 1592835"/>
              <a:gd name="connsiteX90" fmla="*/ 2284269 w 9662615"/>
              <a:gd name="connsiteY90" fmla="*/ 1503068 h 1592835"/>
              <a:gd name="connsiteX91" fmla="*/ 2207104 w 9662615"/>
              <a:gd name="connsiteY91" fmla="*/ 1508888 h 1592835"/>
              <a:gd name="connsiteX92" fmla="*/ 2149226 w 9662615"/>
              <a:gd name="connsiteY92" fmla="*/ 1523409 h 1592835"/>
              <a:gd name="connsiteX93" fmla="*/ 2084783 w 9662615"/>
              <a:gd name="connsiteY93" fmla="*/ 1524245 h 1592835"/>
              <a:gd name="connsiteX94" fmla="*/ 2070075 w 9662615"/>
              <a:gd name="connsiteY94" fmla="*/ 1511285 h 1592835"/>
              <a:gd name="connsiteX95" fmla="*/ 2001057 w 9662615"/>
              <a:gd name="connsiteY95" fmla="*/ 1516449 h 1592835"/>
              <a:gd name="connsiteX96" fmla="*/ 1896330 w 9662615"/>
              <a:gd name="connsiteY96" fmla="*/ 1525725 h 1592835"/>
              <a:gd name="connsiteX97" fmla="*/ 1835994 w 9662615"/>
              <a:gd name="connsiteY97" fmla="*/ 1527678 h 1592835"/>
              <a:gd name="connsiteX98" fmla="*/ 1671119 w 9662615"/>
              <a:gd name="connsiteY98" fmla="*/ 1536701 h 1592835"/>
              <a:gd name="connsiteX99" fmla="*/ 1601337 w 9662615"/>
              <a:gd name="connsiteY99" fmla="*/ 1548552 h 1592835"/>
              <a:gd name="connsiteX100" fmla="*/ 1407755 w 9662615"/>
              <a:gd name="connsiteY100" fmla="*/ 1571444 h 1592835"/>
              <a:gd name="connsiteX101" fmla="*/ 1271994 w 9662615"/>
              <a:gd name="connsiteY101" fmla="*/ 1579471 h 1592835"/>
              <a:gd name="connsiteX102" fmla="*/ 1249226 w 9662615"/>
              <a:gd name="connsiteY102" fmla="*/ 1583140 h 1592835"/>
              <a:gd name="connsiteX103" fmla="*/ 1217719 w 9662615"/>
              <a:gd name="connsiteY103" fmla="*/ 1580863 h 1592835"/>
              <a:gd name="connsiteX104" fmla="*/ 1091432 w 9662615"/>
              <a:gd name="connsiteY104" fmla="*/ 1571003 h 1592835"/>
              <a:gd name="connsiteX105" fmla="*/ 992039 w 9662615"/>
              <a:gd name="connsiteY105" fmla="*/ 1556662 h 1592835"/>
              <a:gd name="connsiteX106" fmla="*/ 868264 w 9662615"/>
              <a:gd name="connsiteY106" fmla="*/ 1566392 h 1592835"/>
              <a:gd name="connsiteX107" fmla="*/ 792765 w 9662615"/>
              <a:gd name="connsiteY107" fmla="*/ 1563102 h 1592835"/>
              <a:gd name="connsiteX108" fmla="*/ 669055 w 9662615"/>
              <a:gd name="connsiteY108" fmla="*/ 1543638 h 1592835"/>
              <a:gd name="connsiteX109" fmla="*/ 506152 w 9662615"/>
              <a:gd name="connsiteY109" fmla="*/ 1549124 h 1592835"/>
              <a:gd name="connsiteX110" fmla="*/ 472797 w 9662615"/>
              <a:gd name="connsiteY110" fmla="*/ 1568904 h 1592835"/>
              <a:gd name="connsiteX111" fmla="*/ 427864 w 9662615"/>
              <a:gd name="connsiteY111" fmla="*/ 1580848 h 1592835"/>
              <a:gd name="connsiteX112" fmla="*/ 408381 w 9662615"/>
              <a:gd name="connsiteY112" fmla="*/ 1552940 h 1592835"/>
              <a:gd name="connsiteX113" fmla="*/ 267163 w 9662615"/>
              <a:gd name="connsiteY113" fmla="*/ 1531913 h 1592835"/>
              <a:gd name="connsiteX114" fmla="*/ 196644 w 9662615"/>
              <a:gd name="connsiteY114" fmla="*/ 1524565 h 1592835"/>
              <a:gd name="connsiteX115" fmla="*/ 86819 w 9662615"/>
              <a:gd name="connsiteY115" fmla="*/ 1519517 h 1592835"/>
              <a:gd name="connsiteX116" fmla="*/ 53369 w 9662615"/>
              <a:gd name="connsiteY116" fmla="*/ 1516853 h 1592835"/>
              <a:gd name="connsiteX117" fmla="*/ 2359 w 9662615"/>
              <a:gd name="connsiteY117" fmla="*/ 1515247 h 1592835"/>
              <a:gd name="connsiteX118" fmla="*/ 0 w 9662615"/>
              <a:gd name="connsiteY118" fmla="*/ 1514932 h 1592835"/>
              <a:gd name="connsiteX119" fmla="*/ 0 w 9662615"/>
              <a:gd name="connsiteY119" fmla="*/ 0 h 1592835"/>
              <a:gd name="connsiteX0" fmla="*/ 0 w 9662615"/>
              <a:gd name="connsiteY0" fmla="*/ 0 h 1592835"/>
              <a:gd name="connsiteX1" fmla="*/ 9662615 w 9662615"/>
              <a:gd name="connsiteY1" fmla="*/ 0 h 1592835"/>
              <a:gd name="connsiteX2" fmla="*/ 9662615 w 9662615"/>
              <a:gd name="connsiteY2" fmla="*/ 1280346 h 1592835"/>
              <a:gd name="connsiteX3" fmla="*/ 9658420 w 9662615"/>
              <a:gd name="connsiteY3" fmla="*/ 1280106 h 1592835"/>
              <a:gd name="connsiteX4" fmla="*/ 9469546 w 9662615"/>
              <a:gd name="connsiteY4" fmla="*/ 1289837 h 1592835"/>
              <a:gd name="connsiteX5" fmla="*/ 9385895 w 9662615"/>
              <a:gd name="connsiteY5" fmla="*/ 1269203 h 1592835"/>
              <a:gd name="connsiteX6" fmla="*/ 9144767 w 9662615"/>
              <a:gd name="connsiteY6" fmla="*/ 1264120 h 1592835"/>
              <a:gd name="connsiteX7" fmla="*/ 8837252 w 9662615"/>
              <a:gd name="connsiteY7" fmla="*/ 1350515 h 1592835"/>
              <a:gd name="connsiteX8" fmla="*/ 8705466 w 9662615"/>
              <a:gd name="connsiteY8" fmla="*/ 1342419 h 1592835"/>
              <a:gd name="connsiteX9" fmla="*/ 8652221 w 9662615"/>
              <a:gd name="connsiteY9" fmla="*/ 1326906 h 1592835"/>
              <a:gd name="connsiteX10" fmla="*/ 8632312 w 9662615"/>
              <a:gd name="connsiteY10" fmla="*/ 1326025 h 1592835"/>
              <a:gd name="connsiteX11" fmla="*/ 8591582 w 9662615"/>
              <a:gd name="connsiteY11" fmla="*/ 1341666 h 1592835"/>
              <a:gd name="connsiteX12" fmla="*/ 8537336 w 9662615"/>
              <a:gd name="connsiteY12" fmla="*/ 1341684 h 1592835"/>
              <a:gd name="connsiteX13" fmla="*/ 8472508 w 9662615"/>
              <a:gd name="connsiteY13" fmla="*/ 1363109 h 1592835"/>
              <a:gd name="connsiteX14" fmla="*/ 8258477 w 9662615"/>
              <a:gd name="connsiteY14" fmla="*/ 1370666 h 1592835"/>
              <a:gd name="connsiteX15" fmla="*/ 8197961 w 9662615"/>
              <a:gd name="connsiteY15" fmla="*/ 1392804 h 1592835"/>
              <a:gd name="connsiteX16" fmla="*/ 8171196 w 9662615"/>
              <a:gd name="connsiteY16" fmla="*/ 1397216 h 1592835"/>
              <a:gd name="connsiteX17" fmla="*/ 8127667 w 9662615"/>
              <a:gd name="connsiteY17" fmla="*/ 1418254 h 1592835"/>
              <a:gd name="connsiteX18" fmla="*/ 7974579 w 9662615"/>
              <a:gd name="connsiteY18" fmla="*/ 1383439 h 1592835"/>
              <a:gd name="connsiteX19" fmla="*/ 7768351 w 9662615"/>
              <a:gd name="connsiteY19" fmla="*/ 1395051 h 1592835"/>
              <a:gd name="connsiteX20" fmla="*/ 7635985 w 9662615"/>
              <a:gd name="connsiteY20" fmla="*/ 1386363 h 1592835"/>
              <a:gd name="connsiteX21" fmla="*/ 7466069 w 9662615"/>
              <a:gd name="connsiteY21" fmla="*/ 1377654 h 1592835"/>
              <a:gd name="connsiteX22" fmla="*/ 7355642 w 9662615"/>
              <a:gd name="connsiteY22" fmla="*/ 1407761 h 1592835"/>
              <a:gd name="connsiteX23" fmla="*/ 7151610 w 9662615"/>
              <a:gd name="connsiteY23" fmla="*/ 1397856 h 1592835"/>
              <a:gd name="connsiteX24" fmla="*/ 7082147 w 9662615"/>
              <a:gd name="connsiteY24" fmla="*/ 1406113 h 1592835"/>
              <a:gd name="connsiteX25" fmla="*/ 7014958 w 9662615"/>
              <a:gd name="connsiteY25" fmla="*/ 1396883 h 1592835"/>
              <a:gd name="connsiteX26" fmla="*/ 6907567 w 9662615"/>
              <a:gd name="connsiteY26" fmla="*/ 1419149 h 1592835"/>
              <a:gd name="connsiteX27" fmla="*/ 6748428 w 9662615"/>
              <a:gd name="connsiteY27" fmla="*/ 1420308 h 1592835"/>
              <a:gd name="connsiteX28" fmla="*/ 6654257 w 9662615"/>
              <a:gd name="connsiteY28" fmla="*/ 1424143 h 1592835"/>
              <a:gd name="connsiteX29" fmla="*/ 6620123 w 9662615"/>
              <a:gd name="connsiteY29" fmla="*/ 1430535 h 1592835"/>
              <a:gd name="connsiteX30" fmla="*/ 6571355 w 9662615"/>
              <a:gd name="connsiteY30" fmla="*/ 1436144 h 1592835"/>
              <a:gd name="connsiteX31" fmla="*/ 6486557 w 9662615"/>
              <a:gd name="connsiteY31" fmla="*/ 1449861 h 1592835"/>
              <a:gd name="connsiteX32" fmla="*/ 6370419 w 9662615"/>
              <a:gd name="connsiteY32" fmla="*/ 1461649 h 1592835"/>
              <a:gd name="connsiteX33" fmla="*/ 6278839 w 9662615"/>
              <a:gd name="connsiteY33" fmla="*/ 1449160 h 1592835"/>
              <a:gd name="connsiteX34" fmla="*/ 6272455 w 9662615"/>
              <a:gd name="connsiteY34" fmla="*/ 1453191 h 1592835"/>
              <a:gd name="connsiteX35" fmla="*/ 6212659 w 9662615"/>
              <a:gd name="connsiteY35" fmla="*/ 1454850 h 1592835"/>
              <a:gd name="connsiteX36" fmla="*/ 6069317 w 9662615"/>
              <a:gd name="connsiteY36" fmla="*/ 1445838 h 1592835"/>
              <a:gd name="connsiteX37" fmla="*/ 5878477 w 9662615"/>
              <a:gd name="connsiteY37" fmla="*/ 1439180 h 1592835"/>
              <a:gd name="connsiteX38" fmla="*/ 5838387 w 9662615"/>
              <a:gd name="connsiteY38" fmla="*/ 1444679 h 1592835"/>
              <a:gd name="connsiteX39" fmla="*/ 5771136 w 9662615"/>
              <a:gd name="connsiteY39" fmla="*/ 1453639 h 1592835"/>
              <a:gd name="connsiteX40" fmla="*/ 5724081 w 9662615"/>
              <a:gd name="connsiteY40" fmla="*/ 1470431 h 1592835"/>
              <a:gd name="connsiteX41" fmla="*/ 5666577 w 9662615"/>
              <a:gd name="connsiteY41" fmla="*/ 1473921 h 1592835"/>
              <a:gd name="connsiteX42" fmla="*/ 5649068 w 9662615"/>
              <a:gd name="connsiteY42" fmla="*/ 1461676 h 1592835"/>
              <a:gd name="connsiteX43" fmla="*/ 5588902 w 9662615"/>
              <a:gd name="connsiteY43" fmla="*/ 1469647 h 1592835"/>
              <a:gd name="connsiteX44" fmla="*/ 5498090 w 9662615"/>
              <a:gd name="connsiteY44" fmla="*/ 1483173 h 1592835"/>
              <a:gd name="connsiteX45" fmla="*/ 5444641 w 9662615"/>
              <a:gd name="connsiteY45" fmla="*/ 1487602 h 1592835"/>
              <a:gd name="connsiteX46" fmla="*/ 5299812 w 9662615"/>
              <a:gd name="connsiteY46" fmla="*/ 1503362 h 1592835"/>
              <a:gd name="connsiteX47" fmla="*/ 5213947 w 9662615"/>
              <a:gd name="connsiteY47" fmla="*/ 1516637 h 1592835"/>
              <a:gd name="connsiteX48" fmla="*/ 5090342 w 9662615"/>
              <a:gd name="connsiteY48" fmla="*/ 1546680 h 1592835"/>
              <a:gd name="connsiteX49" fmla="*/ 5129812 w 9662615"/>
              <a:gd name="connsiteY49" fmla="*/ 1521277 h 1592835"/>
              <a:gd name="connsiteX50" fmla="*/ 5059484 w 9662615"/>
              <a:gd name="connsiteY50" fmla="*/ 1546802 h 1592835"/>
              <a:gd name="connsiteX51" fmla="*/ 5038524 w 9662615"/>
              <a:gd name="connsiteY51" fmla="*/ 1545675 h 1592835"/>
              <a:gd name="connsiteX52" fmla="*/ 5026564 w 9662615"/>
              <a:gd name="connsiteY52" fmla="*/ 1545376 h 1592835"/>
              <a:gd name="connsiteX53" fmla="*/ 4969433 w 9662615"/>
              <a:gd name="connsiteY53" fmla="*/ 1550865 h 1592835"/>
              <a:gd name="connsiteX54" fmla="*/ 4921303 w 9662615"/>
              <a:gd name="connsiteY54" fmla="*/ 1575379 h 1592835"/>
              <a:gd name="connsiteX55" fmla="*/ 4863775 w 9662615"/>
              <a:gd name="connsiteY55" fmla="*/ 1562633 h 1592835"/>
              <a:gd name="connsiteX56" fmla="*/ 4847242 w 9662615"/>
              <a:gd name="connsiteY56" fmla="*/ 1565435 h 1592835"/>
              <a:gd name="connsiteX57" fmla="*/ 4856839 w 9662615"/>
              <a:gd name="connsiteY57" fmla="*/ 1592835 h 1592835"/>
              <a:gd name="connsiteX58" fmla="*/ 4791466 w 9662615"/>
              <a:gd name="connsiteY58" fmla="*/ 1561324 h 1592835"/>
              <a:gd name="connsiteX59" fmla="*/ 4784247 w 9662615"/>
              <a:gd name="connsiteY59" fmla="*/ 1562342 h 1592835"/>
              <a:gd name="connsiteX60" fmla="*/ 4730033 w 9662615"/>
              <a:gd name="connsiteY60" fmla="*/ 1555274 h 1592835"/>
              <a:gd name="connsiteX61" fmla="*/ 4697562 w 9662615"/>
              <a:gd name="connsiteY61" fmla="*/ 1551206 h 1592835"/>
              <a:gd name="connsiteX62" fmla="*/ 4662664 w 9662615"/>
              <a:gd name="connsiteY62" fmla="*/ 1573162 h 1592835"/>
              <a:gd name="connsiteX63" fmla="*/ 4603028 w 9662615"/>
              <a:gd name="connsiteY63" fmla="*/ 1568821 h 1592835"/>
              <a:gd name="connsiteX64" fmla="*/ 4541612 w 9662615"/>
              <a:gd name="connsiteY64" fmla="*/ 1545262 h 1592835"/>
              <a:gd name="connsiteX65" fmla="*/ 4422155 w 9662615"/>
              <a:gd name="connsiteY65" fmla="*/ 1542059 h 1592835"/>
              <a:gd name="connsiteX66" fmla="*/ 4221826 w 9662615"/>
              <a:gd name="connsiteY66" fmla="*/ 1508923 h 1592835"/>
              <a:gd name="connsiteX67" fmla="*/ 4096601 w 9662615"/>
              <a:gd name="connsiteY67" fmla="*/ 1521563 h 1592835"/>
              <a:gd name="connsiteX68" fmla="*/ 3970635 w 9662615"/>
              <a:gd name="connsiteY68" fmla="*/ 1544815 h 1592835"/>
              <a:gd name="connsiteX69" fmla="*/ 3833906 w 9662615"/>
              <a:gd name="connsiteY69" fmla="*/ 1516637 h 1592835"/>
              <a:gd name="connsiteX70" fmla="*/ 3696258 w 9662615"/>
              <a:gd name="connsiteY70" fmla="*/ 1537563 h 1592835"/>
              <a:gd name="connsiteX71" fmla="*/ 3594070 w 9662615"/>
              <a:gd name="connsiteY71" fmla="*/ 1509422 h 1592835"/>
              <a:gd name="connsiteX72" fmla="*/ 3565233 w 9662615"/>
              <a:gd name="connsiteY72" fmla="*/ 1515122 h 1592835"/>
              <a:gd name="connsiteX73" fmla="*/ 3560267 w 9662615"/>
              <a:gd name="connsiteY73" fmla="*/ 1516288 h 1592835"/>
              <a:gd name="connsiteX74" fmla="*/ 3540258 w 9662615"/>
              <a:gd name="connsiteY74" fmla="*/ 1516976 h 1592835"/>
              <a:gd name="connsiteX75" fmla="*/ 3534780 w 9662615"/>
              <a:gd name="connsiteY75" fmla="*/ 1522141 h 1592835"/>
              <a:gd name="connsiteX76" fmla="*/ 3504783 w 9662615"/>
              <a:gd name="connsiteY76" fmla="*/ 1526739 h 1592835"/>
              <a:gd name="connsiteX77" fmla="*/ 3430805 w 9662615"/>
              <a:gd name="connsiteY77" fmla="*/ 1542521 h 1592835"/>
              <a:gd name="connsiteX78" fmla="*/ 3292707 w 9662615"/>
              <a:gd name="connsiteY78" fmla="*/ 1520490 h 1592835"/>
              <a:gd name="connsiteX79" fmla="*/ 3187872 w 9662615"/>
              <a:gd name="connsiteY79" fmla="*/ 1519991 h 1592835"/>
              <a:gd name="connsiteX80" fmla="*/ 3148026 w 9662615"/>
              <a:gd name="connsiteY80" fmla="*/ 1524777 h 1592835"/>
              <a:gd name="connsiteX81" fmla="*/ 3092394 w 9662615"/>
              <a:gd name="connsiteY81" fmla="*/ 1528115 h 1592835"/>
              <a:gd name="connsiteX82" fmla="*/ 2994200 w 9662615"/>
              <a:gd name="connsiteY82" fmla="*/ 1537857 h 1592835"/>
              <a:gd name="connsiteX83" fmla="*/ 2862301 w 9662615"/>
              <a:gd name="connsiteY83" fmla="*/ 1544250 h 1592835"/>
              <a:gd name="connsiteX84" fmla="*/ 2766335 w 9662615"/>
              <a:gd name="connsiteY84" fmla="*/ 1527662 h 1592835"/>
              <a:gd name="connsiteX85" fmla="*/ 2757836 w 9662615"/>
              <a:gd name="connsiteY85" fmla="*/ 1531371 h 1592835"/>
              <a:gd name="connsiteX86" fmla="*/ 2691555 w 9662615"/>
              <a:gd name="connsiteY86" fmla="*/ 1530283 h 1592835"/>
              <a:gd name="connsiteX87" fmla="*/ 2491676 w 9662615"/>
              <a:gd name="connsiteY87" fmla="*/ 1500859 h 1592835"/>
              <a:gd name="connsiteX88" fmla="*/ 2378036 w 9662615"/>
              <a:gd name="connsiteY88" fmla="*/ 1520645 h 1592835"/>
              <a:gd name="connsiteX89" fmla="*/ 2284269 w 9662615"/>
              <a:gd name="connsiteY89" fmla="*/ 1503068 h 1592835"/>
              <a:gd name="connsiteX90" fmla="*/ 2207104 w 9662615"/>
              <a:gd name="connsiteY90" fmla="*/ 1508888 h 1592835"/>
              <a:gd name="connsiteX91" fmla="*/ 2149226 w 9662615"/>
              <a:gd name="connsiteY91" fmla="*/ 1523409 h 1592835"/>
              <a:gd name="connsiteX92" fmla="*/ 2084783 w 9662615"/>
              <a:gd name="connsiteY92" fmla="*/ 1524245 h 1592835"/>
              <a:gd name="connsiteX93" fmla="*/ 2070075 w 9662615"/>
              <a:gd name="connsiteY93" fmla="*/ 1511285 h 1592835"/>
              <a:gd name="connsiteX94" fmla="*/ 2001057 w 9662615"/>
              <a:gd name="connsiteY94" fmla="*/ 1516449 h 1592835"/>
              <a:gd name="connsiteX95" fmla="*/ 1896330 w 9662615"/>
              <a:gd name="connsiteY95" fmla="*/ 1525725 h 1592835"/>
              <a:gd name="connsiteX96" fmla="*/ 1835994 w 9662615"/>
              <a:gd name="connsiteY96" fmla="*/ 1527678 h 1592835"/>
              <a:gd name="connsiteX97" fmla="*/ 1671119 w 9662615"/>
              <a:gd name="connsiteY97" fmla="*/ 1536701 h 1592835"/>
              <a:gd name="connsiteX98" fmla="*/ 1601337 w 9662615"/>
              <a:gd name="connsiteY98" fmla="*/ 1548552 h 1592835"/>
              <a:gd name="connsiteX99" fmla="*/ 1407755 w 9662615"/>
              <a:gd name="connsiteY99" fmla="*/ 1571444 h 1592835"/>
              <a:gd name="connsiteX100" fmla="*/ 1271994 w 9662615"/>
              <a:gd name="connsiteY100" fmla="*/ 1579471 h 1592835"/>
              <a:gd name="connsiteX101" fmla="*/ 1249226 w 9662615"/>
              <a:gd name="connsiteY101" fmla="*/ 1583140 h 1592835"/>
              <a:gd name="connsiteX102" fmla="*/ 1217719 w 9662615"/>
              <a:gd name="connsiteY102" fmla="*/ 1580863 h 1592835"/>
              <a:gd name="connsiteX103" fmla="*/ 1091432 w 9662615"/>
              <a:gd name="connsiteY103" fmla="*/ 1571003 h 1592835"/>
              <a:gd name="connsiteX104" fmla="*/ 992039 w 9662615"/>
              <a:gd name="connsiteY104" fmla="*/ 1556662 h 1592835"/>
              <a:gd name="connsiteX105" fmla="*/ 868264 w 9662615"/>
              <a:gd name="connsiteY105" fmla="*/ 1566392 h 1592835"/>
              <a:gd name="connsiteX106" fmla="*/ 792765 w 9662615"/>
              <a:gd name="connsiteY106" fmla="*/ 1563102 h 1592835"/>
              <a:gd name="connsiteX107" fmla="*/ 669055 w 9662615"/>
              <a:gd name="connsiteY107" fmla="*/ 1543638 h 1592835"/>
              <a:gd name="connsiteX108" fmla="*/ 506152 w 9662615"/>
              <a:gd name="connsiteY108" fmla="*/ 1549124 h 1592835"/>
              <a:gd name="connsiteX109" fmla="*/ 472797 w 9662615"/>
              <a:gd name="connsiteY109" fmla="*/ 1568904 h 1592835"/>
              <a:gd name="connsiteX110" fmla="*/ 427864 w 9662615"/>
              <a:gd name="connsiteY110" fmla="*/ 1580848 h 1592835"/>
              <a:gd name="connsiteX111" fmla="*/ 408381 w 9662615"/>
              <a:gd name="connsiteY111" fmla="*/ 1552940 h 1592835"/>
              <a:gd name="connsiteX112" fmla="*/ 267163 w 9662615"/>
              <a:gd name="connsiteY112" fmla="*/ 1531913 h 1592835"/>
              <a:gd name="connsiteX113" fmla="*/ 196644 w 9662615"/>
              <a:gd name="connsiteY113" fmla="*/ 1524565 h 1592835"/>
              <a:gd name="connsiteX114" fmla="*/ 86819 w 9662615"/>
              <a:gd name="connsiteY114" fmla="*/ 1519517 h 1592835"/>
              <a:gd name="connsiteX115" fmla="*/ 53369 w 9662615"/>
              <a:gd name="connsiteY115" fmla="*/ 1516853 h 1592835"/>
              <a:gd name="connsiteX116" fmla="*/ 2359 w 9662615"/>
              <a:gd name="connsiteY116" fmla="*/ 1515247 h 1592835"/>
              <a:gd name="connsiteX117" fmla="*/ 0 w 9662615"/>
              <a:gd name="connsiteY117" fmla="*/ 1514932 h 1592835"/>
              <a:gd name="connsiteX118" fmla="*/ 0 w 9662615"/>
              <a:gd name="connsiteY118" fmla="*/ 0 h 1592835"/>
              <a:gd name="connsiteX0" fmla="*/ 0 w 9662615"/>
              <a:gd name="connsiteY0" fmla="*/ 0 h 1592835"/>
              <a:gd name="connsiteX1" fmla="*/ 9662615 w 9662615"/>
              <a:gd name="connsiteY1" fmla="*/ 0 h 1592835"/>
              <a:gd name="connsiteX2" fmla="*/ 9662615 w 9662615"/>
              <a:gd name="connsiteY2" fmla="*/ 1280346 h 1592835"/>
              <a:gd name="connsiteX3" fmla="*/ 9658420 w 9662615"/>
              <a:gd name="connsiteY3" fmla="*/ 1280106 h 1592835"/>
              <a:gd name="connsiteX4" fmla="*/ 9469546 w 9662615"/>
              <a:gd name="connsiteY4" fmla="*/ 1289837 h 1592835"/>
              <a:gd name="connsiteX5" fmla="*/ 9385895 w 9662615"/>
              <a:gd name="connsiteY5" fmla="*/ 1269203 h 1592835"/>
              <a:gd name="connsiteX6" fmla="*/ 9144767 w 9662615"/>
              <a:gd name="connsiteY6" fmla="*/ 1264120 h 1592835"/>
              <a:gd name="connsiteX7" fmla="*/ 8837252 w 9662615"/>
              <a:gd name="connsiteY7" fmla="*/ 1350515 h 1592835"/>
              <a:gd name="connsiteX8" fmla="*/ 8705466 w 9662615"/>
              <a:gd name="connsiteY8" fmla="*/ 1342419 h 1592835"/>
              <a:gd name="connsiteX9" fmla="*/ 8652221 w 9662615"/>
              <a:gd name="connsiteY9" fmla="*/ 1326906 h 1592835"/>
              <a:gd name="connsiteX10" fmla="*/ 8632312 w 9662615"/>
              <a:gd name="connsiteY10" fmla="*/ 1326025 h 1592835"/>
              <a:gd name="connsiteX11" fmla="*/ 8591582 w 9662615"/>
              <a:gd name="connsiteY11" fmla="*/ 1341666 h 1592835"/>
              <a:gd name="connsiteX12" fmla="*/ 8537336 w 9662615"/>
              <a:gd name="connsiteY12" fmla="*/ 1341684 h 1592835"/>
              <a:gd name="connsiteX13" fmla="*/ 8472508 w 9662615"/>
              <a:gd name="connsiteY13" fmla="*/ 1363109 h 1592835"/>
              <a:gd name="connsiteX14" fmla="*/ 8258477 w 9662615"/>
              <a:gd name="connsiteY14" fmla="*/ 1370666 h 1592835"/>
              <a:gd name="connsiteX15" fmla="*/ 8197961 w 9662615"/>
              <a:gd name="connsiteY15" fmla="*/ 1392804 h 1592835"/>
              <a:gd name="connsiteX16" fmla="*/ 8171196 w 9662615"/>
              <a:gd name="connsiteY16" fmla="*/ 1397216 h 1592835"/>
              <a:gd name="connsiteX17" fmla="*/ 8127667 w 9662615"/>
              <a:gd name="connsiteY17" fmla="*/ 1418254 h 1592835"/>
              <a:gd name="connsiteX18" fmla="*/ 7974579 w 9662615"/>
              <a:gd name="connsiteY18" fmla="*/ 1383439 h 1592835"/>
              <a:gd name="connsiteX19" fmla="*/ 7768351 w 9662615"/>
              <a:gd name="connsiteY19" fmla="*/ 1395051 h 1592835"/>
              <a:gd name="connsiteX20" fmla="*/ 7635985 w 9662615"/>
              <a:gd name="connsiteY20" fmla="*/ 1386363 h 1592835"/>
              <a:gd name="connsiteX21" fmla="*/ 7466069 w 9662615"/>
              <a:gd name="connsiteY21" fmla="*/ 1377654 h 1592835"/>
              <a:gd name="connsiteX22" fmla="*/ 7355642 w 9662615"/>
              <a:gd name="connsiteY22" fmla="*/ 1407761 h 1592835"/>
              <a:gd name="connsiteX23" fmla="*/ 7151610 w 9662615"/>
              <a:gd name="connsiteY23" fmla="*/ 1397856 h 1592835"/>
              <a:gd name="connsiteX24" fmla="*/ 7082147 w 9662615"/>
              <a:gd name="connsiteY24" fmla="*/ 1406113 h 1592835"/>
              <a:gd name="connsiteX25" fmla="*/ 7014958 w 9662615"/>
              <a:gd name="connsiteY25" fmla="*/ 1396883 h 1592835"/>
              <a:gd name="connsiteX26" fmla="*/ 6907567 w 9662615"/>
              <a:gd name="connsiteY26" fmla="*/ 1419149 h 1592835"/>
              <a:gd name="connsiteX27" fmla="*/ 6748428 w 9662615"/>
              <a:gd name="connsiteY27" fmla="*/ 1420308 h 1592835"/>
              <a:gd name="connsiteX28" fmla="*/ 6654257 w 9662615"/>
              <a:gd name="connsiteY28" fmla="*/ 1424143 h 1592835"/>
              <a:gd name="connsiteX29" fmla="*/ 6620123 w 9662615"/>
              <a:gd name="connsiteY29" fmla="*/ 1430535 h 1592835"/>
              <a:gd name="connsiteX30" fmla="*/ 6571355 w 9662615"/>
              <a:gd name="connsiteY30" fmla="*/ 1436144 h 1592835"/>
              <a:gd name="connsiteX31" fmla="*/ 6486557 w 9662615"/>
              <a:gd name="connsiteY31" fmla="*/ 1449861 h 1592835"/>
              <a:gd name="connsiteX32" fmla="*/ 6370419 w 9662615"/>
              <a:gd name="connsiteY32" fmla="*/ 1461649 h 1592835"/>
              <a:gd name="connsiteX33" fmla="*/ 6278839 w 9662615"/>
              <a:gd name="connsiteY33" fmla="*/ 1449160 h 1592835"/>
              <a:gd name="connsiteX34" fmla="*/ 6272455 w 9662615"/>
              <a:gd name="connsiteY34" fmla="*/ 1453191 h 1592835"/>
              <a:gd name="connsiteX35" fmla="*/ 6212659 w 9662615"/>
              <a:gd name="connsiteY35" fmla="*/ 1454850 h 1592835"/>
              <a:gd name="connsiteX36" fmla="*/ 6069317 w 9662615"/>
              <a:gd name="connsiteY36" fmla="*/ 1445838 h 1592835"/>
              <a:gd name="connsiteX37" fmla="*/ 5878477 w 9662615"/>
              <a:gd name="connsiteY37" fmla="*/ 1439180 h 1592835"/>
              <a:gd name="connsiteX38" fmla="*/ 5838387 w 9662615"/>
              <a:gd name="connsiteY38" fmla="*/ 1444679 h 1592835"/>
              <a:gd name="connsiteX39" fmla="*/ 5771136 w 9662615"/>
              <a:gd name="connsiteY39" fmla="*/ 1453639 h 1592835"/>
              <a:gd name="connsiteX40" fmla="*/ 5724081 w 9662615"/>
              <a:gd name="connsiteY40" fmla="*/ 1470431 h 1592835"/>
              <a:gd name="connsiteX41" fmla="*/ 5666577 w 9662615"/>
              <a:gd name="connsiteY41" fmla="*/ 1473921 h 1592835"/>
              <a:gd name="connsiteX42" fmla="*/ 5649068 w 9662615"/>
              <a:gd name="connsiteY42" fmla="*/ 1461676 h 1592835"/>
              <a:gd name="connsiteX43" fmla="*/ 5588902 w 9662615"/>
              <a:gd name="connsiteY43" fmla="*/ 1469647 h 1592835"/>
              <a:gd name="connsiteX44" fmla="*/ 5498090 w 9662615"/>
              <a:gd name="connsiteY44" fmla="*/ 1483173 h 1592835"/>
              <a:gd name="connsiteX45" fmla="*/ 5444641 w 9662615"/>
              <a:gd name="connsiteY45" fmla="*/ 1487602 h 1592835"/>
              <a:gd name="connsiteX46" fmla="*/ 5299812 w 9662615"/>
              <a:gd name="connsiteY46" fmla="*/ 1503362 h 1592835"/>
              <a:gd name="connsiteX47" fmla="*/ 5213947 w 9662615"/>
              <a:gd name="connsiteY47" fmla="*/ 1516637 h 1592835"/>
              <a:gd name="connsiteX48" fmla="*/ 5090342 w 9662615"/>
              <a:gd name="connsiteY48" fmla="*/ 1546680 h 1592835"/>
              <a:gd name="connsiteX49" fmla="*/ 5129812 w 9662615"/>
              <a:gd name="connsiteY49" fmla="*/ 1521277 h 1592835"/>
              <a:gd name="connsiteX50" fmla="*/ 5059484 w 9662615"/>
              <a:gd name="connsiteY50" fmla="*/ 1546802 h 1592835"/>
              <a:gd name="connsiteX51" fmla="*/ 5038524 w 9662615"/>
              <a:gd name="connsiteY51" fmla="*/ 1545675 h 1592835"/>
              <a:gd name="connsiteX52" fmla="*/ 5026564 w 9662615"/>
              <a:gd name="connsiteY52" fmla="*/ 1545376 h 1592835"/>
              <a:gd name="connsiteX53" fmla="*/ 4969433 w 9662615"/>
              <a:gd name="connsiteY53" fmla="*/ 1550865 h 1592835"/>
              <a:gd name="connsiteX54" fmla="*/ 4921303 w 9662615"/>
              <a:gd name="connsiteY54" fmla="*/ 1575379 h 1592835"/>
              <a:gd name="connsiteX55" fmla="*/ 4863775 w 9662615"/>
              <a:gd name="connsiteY55" fmla="*/ 1562633 h 1592835"/>
              <a:gd name="connsiteX56" fmla="*/ 4847242 w 9662615"/>
              <a:gd name="connsiteY56" fmla="*/ 1565435 h 1592835"/>
              <a:gd name="connsiteX57" fmla="*/ 4856839 w 9662615"/>
              <a:gd name="connsiteY57" fmla="*/ 1592835 h 1592835"/>
              <a:gd name="connsiteX58" fmla="*/ 4791466 w 9662615"/>
              <a:gd name="connsiteY58" fmla="*/ 1561324 h 1592835"/>
              <a:gd name="connsiteX59" fmla="*/ 4784247 w 9662615"/>
              <a:gd name="connsiteY59" fmla="*/ 1562342 h 1592835"/>
              <a:gd name="connsiteX60" fmla="*/ 4735334 w 9662615"/>
              <a:gd name="connsiteY60" fmla="*/ 1581778 h 1592835"/>
              <a:gd name="connsiteX61" fmla="*/ 4697562 w 9662615"/>
              <a:gd name="connsiteY61" fmla="*/ 1551206 h 1592835"/>
              <a:gd name="connsiteX62" fmla="*/ 4662664 w 9662615"/>
              <a:gd name="connsiteY62" fmla="*/ 1573162 h 1592835"/>
              <a:gd name="connsiteX63" fmla="*/ 4603028 w 9662615"/>
              <a:gd name="connsiteY63" fmla="*/ 1568821 h 1592835"/>
              <a:gd name="connsiteX64" fmla="*/ 4541612 w 9662615"/>
              <a:gd name="connsiteY64" fmla="*/ 1545262 h 1592835"/>
              <a:gd name="connsiteX65" fmla="*/ 4422155 w 9662615"/>
              <a:gd name="connsiteY65" fmla="*/ 1542059 h 1592835"/>
              <a:gd name="connsiteX66" fmla="*/ 4221826 w 9662615"/>
              <a:gd name="connsiteY66" fmla="*/ 1508923 h 1592835"/>
              <a:gd name="connsiteX67" fmla="*/ 4096601 w 9662615"/>
              <a:gd name="connsiteY67" fmla="*/ 1521563 h 1592835"/>
              <a:gd name="connsiteX68" fmla="*/ 3970635 w 9662615"/>
              <a:gd name="connsiteY68" fmla="*/ 1544815 h 1592835"/>
              <a:gd name="connsiteX69" fmla="*/ 3833906 w 9662615"/>
              <a:gd name="connsiteY69" fmla="*/ 1516637 h 1592835"/>
              <a:gd name="connsiteX70" fmla="*/ 3696258 w 9662615"/>
              <a:gd name="connsiteY70" fmla="*/ 1537563 h 1592835"/>
              <a:gd name="connsiteX71" fmla="*/ 3594070 w 9662615"/>
              <a:gd name="connsiteY71" fmla="*/ 1509422 h 1592835"/>
              <a:gd name="connsiteX72" fmla="*/ 3565233 w 9662615"/>
              <a:gd name="connsiteY72" fmla="*/ 1515122 h 1592835"/>
              <a:gd name="connsiteX73" fmla="*/ 3560267 w 9662615"/>
              <a:gd name="connsiteY73" fmla="*/ 1516288 h 1592835"/>
              <a:gd name="connsiteX74" fmla="*/ 3540258 w 9662615"/>
              <a:gd name="connsiteY74" fmla="*/ 1516976 h 1592835"/>
              <a:gd name="connsiteX75" fmla="*/ 3534780 w 9662615"/>
              <a:gd name="connsiteY75" fmla="*/ 1522141 h 1592835"/>
              <a:gd name="connsiteX76" fmla="*/ 3504783 w 9662615"/>
              <a:gd name="connsiteY76" fmla="*/ 1526739 h 1592835"/>
              <a:gd name="connsiteX77" fmla="*/ 3430805 w 9662615"/>
              <a:gd name="connsiteY77" fmla="*/ 1542521 h 1592835"/>
              <a:gd name="connsiteX78" fmla="*/ 3292707 w 9662615"/>
              <a:gd name="connsiteY78" fmla="*/ 1520490 h 1592835"/>
              <a:gd name="connsiteX79" fmla="*/ 3187872 w 9662615"/>
              <a:gd name="connsiteY79" fmla="*/ 1519991 h 1592835"/>
              <a:gd name="connsiteX80" fmla="*/ 3148026 w 9662615"/>
              <a:gd name="connsiteY80" fmla="*/ 1524777 h 1592835"/>
              <a:gd name="connsiteX81" fmla="*/ 3092394 w 9662615"/>
              <a:gd name="connsiteY81" fmla="*/ 1528115 h 1592835"/>
              <a:gd name="connsiteX82" fmla="*/ 2994200 w 9662615"/>
              <a:gd name="connsiteY82" fmla="*/ 1537857 h 1592835"/>
              <a:gd name="connsiteX83" fmla="*/ 2862301 w 9662615"/>
              <a:gd name="connsiteY83" fmla="*/ 1544250 h 1592835"/>
              <a:gd name="connsiteX84" fmla="*/ 2766335 w 9662615"/>
              <a:gd name="connsiteY84" fmla="*/ 1527662 h 1592835"/>
              <a:gd name="connsiteX85" fmla="*/ 2757836 w 9662615"/>
              <a:gd name="connsiteY85" fmla="*/ 1531371 h 1592835"/>
              <a:gd name="connsiteX86" fmla="*/ 2691555 w 9662615"/>
              <a:gd name="connsiteY86" fmla="*/ 1530283 h 1592835"/>
              <a:gd name="connsiteX87" fmla="*/ 2491676 w 9662615"/>
              <a:gd name="connsiteY87" fmla="*/ 1500859 h 1592835"/>
              <a:gd name="connsiteX88" fmla="*/ 2378036 w 9662615"/>
              <a:gd name="connsiteY88" fmla="*/ 1520645 h 1592835"/>
              <a:gd name="connsiteX89" fmla="*/ 2284269 w 9662615"/>
              <a:gd name="connsiteY89" fmla="*/ 1503068 h 1592835"/>
              <a:gd name="connsiteX90" fmla="*/ 2207104 w 9662615"/>
              <a:gd name="connsiteY90" fmla="*/ 1508888 h 1592835"/>
              <a:gd name="connsiteX91" fmla="*/ 2149226 w 9662615"/>
              <a:gd name="connsiteY91" fmla="*/ 1523409 h 1592835"/>
              <a:gd name="connsiteX92" fmla="*/ 2084783 w 9662615"/>
              <a:gd name="connsiteY92" fmla="*/ 1524245 h 1592835"/>
              <a:gd name="connsiteX93" fmla="*/ 2070075 w 9662615"/>
              <a:gd name="connsiteY93" fmla="*/ 1511285 h 1592835"/>
              <a:gd name="connsiteX94" fmla="*/ 2001057 w 9662615"/>
              <a:gd name="connsiteY94" fmla="*/ 1516449 h 1592835"/>
              <a:gd name="connsiteX95" fmla="*/ 1896330 w 9662615"/>
              <a:gd name="connsiteY95" fmla="*/ 1525725 h 1592835"/>
              <a:gd name="connsiteX96" fmla="*/ 1835994 w 9662615"/>
              <a:gd name="connsiteY96" fmla="*/ 1527678 h 1592835"/>
              <a:gd name="connsiteX97" fmla="*/ 1671119 w 9662615"/>
              <a:gd name="connsiteY97" fmla="*/ 1536701 h 1592835"/>
              <a:gd name="connsiteX98" fmla="*/ 1601337 w 9662615"/>
              <a:gd name="connsiteY98" fmla="*/ 1548552 h 1592835"/>
              <a:gd name="connsiteX99" fmla="*/ 1407755 w 9662615"/>
              <a:gd name="connsiteY99" fmla="*/ 1571444 h 1592835"/>
              <a:gd name="connsiteX100" fmla="*/ 1271994 w 9662615"/>
              <a:gd name="connsiteY100" fmla="*/ 1579471 h 1592835"/>
              <a:gd name="connsiteX101" fmla="*/ 1249226 w 9662615"/>
              <a:gd name="connsiteY101" fmla="*/ 1583140 h 1592835"/>
              <a:gd name="connsiteX102" fmla="*/ 1217719 w 9662615"/>
              <a:gd name="connsiteY102" fmla="*/ 1580863 h 1592835"/>
              <a:gd name="connsiteX103" fmla="*/ 1091432 w 9662615"/>
              <a:gd name="connsiteY103" fmla="*/ 1571003 h 1592835"/>
              <a:gd name="connsiteX104" fmla="*/ 992039 w 9662615"/>
              <a:gd name="connsiteY104" fmla="*/ 1556662 h 1592835"/>
              <a:gd name="connsiteX105" fmla="*/ 868264 w 9662615"/>
              <a:gd name="connsiteY105" fmla="*/ 1566392 h 1592835"/>
              <a:gd name="connsiteX106" fmla="*/ 792765 w 9662615"/>
              <a:gd name="connsiteY106" fmla="*/ 1563102 h 1592835"/>
              <a:gd name="connsiteX107" fmla="*/ 669055 w 9662615"/>
              <a:gd name="connsiteY107" fmla="*/ 1543638 h 1592835"/>
              <a:gd name="connsiteX108" fmla="*/ 506152 w 9662615"/>
              <a:gd name="connsiteY108" fmla="*/ 1549124 h 1592835"/>
              <a:gd name="connsiteX109" fmla="*/ 472797 w 9662615"/>
              <a:gd name="connsiteY109" fmla="*/ 1568904 h 1592835"/>
              <a:gd name="connsiteX110" fmla="*/ 427864 w 9662615"/>
              <a:gd name="connsiteY110" fmla="*/ 1580848 h 1592835"/>
              <a:gd name="connsiteX111" fmla="*/ 408381 w 9662615"/>
              <a:gd name="connsiteY111" fmla="*/ 1552940 h 1592835"/>
              <a:gd name="connsiteX112" fmla="*/ 267163 w 9662615"/>
              <a:gd name="connsiteY112" fmla="*/ 1531913 h 1592835"/>
              <a:gd name="connsiteX113" fmla="*/ 196644 w 9662615"/>
              <a:gd name="connsiteY113" fmla="*/ 1524565 h 1592835"/>
              <a:gd name="connsiteX114" fmla="*/ 86819 w 9662615"/>
              <a:gd name="connsiteY114" fmla="*/ 1519517 h 1592835"/>
              <a:gd name="connsiteX115" fmla="*/ 53369 w 9662615"/>
              <a:gd name="connsiteY115" fmla="*/ 1516853 h 1592835"/>
              <a:gd name="connsiteX116" fmla="*/ 2359 w 9662615"/>
              <a:gd name="connsiteY116" fmla="*/ 1515247 h 1592835"/>
              <a:gd name="connsiteX117" fmla="*/ 0 w 9662615"/>
              <a:gd name="connsiteY117" fmla="*/ 1514932 h 1592835"/>
              <a:gd name="connsiteX118" fmla="*/ 0 w 9662615"/>
              <a:gd name="connsiteY118" fmla="*/ 0 h 1592835"/>
              <a:gd name="connsiteX0" fmla="*/ 0 w 9662615"/>
              <a:gd name="connsiteY0" fmla="*/ 0 h 1692226"/>
              <a:gd name="connsiteX1" fmla="*/ 9662615 w 9662615"/>
              <a:gd name="connsiteY1" fmla="*/ 0 h 1692226"/>
              <a:gd name="connsiteX2" fmla="*/ 9662615 w 9662615"/>
              <a:gd name="connsiteY2" fmla="*/ 1280346 h 1692226"/>
              <a:gd name="connsiteX3" fmla="*/ 9658420 w 9662615"/>
              <a:gd name="connsiteY3" fmla="*/ 1280106 h 1692226"/>
              <a:gd name="connsiteX4" fmla="*/ 9469546 w 9662615"/>
              <a:gd name="connsiteY4" fmla="*/ 1289837 h 1692226"/>
              <a:gd name="connsiteX5" fmla="*/ 9385895 w 9662615"/>
              <a:gd name="connsiteY5" fmla="*/ 1269203 h 1692226"/>
              <a:gd name="connsiteX6" fmla="*/ 9144767 w 9662615"/>
              <a:gd name="connsiteY6" fmla="*/ 1264120 h 1692226"/>
              <a:gd name="connsiteX7" fmla="*/ 8837252 w 9662615"/>
              <a:gd name="connsiteY7" fmla="*/ 1350515 h 1692226"/>
              <a:gd name="connsiteX8" fmla="*/ 8705466 w 9662615"/>
              <a:gd name="connsiteY8" fmla="*/ 1342419 h 1692226"/>
              <a:gd name="connsiteX9" fmla="*/ 8652221 w 9662615"/>
              <a:gd name="connsiteY9" fmla="*/ 1326906 h 1692226"/>
              <a:gd name="connsiteX10" fmla="*/ 8632312 w 9662615"/>
              <a:gd name="connsiteY10" fmla="*/ 1326025 h 1692226"/>
              <a:gd name="connsiteX11" fmla="*/ 8591582 w 9662615"/>
              <a:gd name="connsiteY11" fmla="*/ 1341666 h 1692226"/>
              <a:gd name="connsiteX12" fmla="*/ 8537336 w 9662615"/>
              <a:gd name="connsiteY12" fmla="*/ 1341684 h 1692226"/>
              <a:gd name="connsiteX13" fmla="*/ 8472508 w 9662615"/>
              <a:gd name="connsiteY13" fmla="*/ 1363109 h 1692226"/>
              <a:gd name="connsiteX14" fmla="*/ 8258477 w 9662615"/>
              <a:gd name="connsiteY14" fmla="*/ 1370666 h 1692226"/>
              <a:gd name="connsiteX15" fmla="*/ 8197961 w 9662615"/>
              <a:gd name="connsiteY15" fmla="*/ 1392804 h 1692226"/>
              <a:gd name="connsiteX16" fmla="*/ 8171196 w 9662615"/>
              <a:gd name="connsiteY16" fmla="*/ 1397216 h 1692226"/>
              <a:gd name="connsiteX17" fmla="*/ 8127667 w 9662615"/>
              <a:gd name="connsiteY17" fmla="*/ 1418254 h 1692226"/>
              <a:gd name="connsiteX18" fmla="*/ 7974579 w 9662615"/>
              <a:gd name="connsiteY18" fmla="*/ 1383439 h 1692226"/>
              <a:gd name="connsiteX19" fmla="*/ 7768351 w 9662615"/>
              <a:gd name="connsiteY19" fmla="*/ 1395051 h 1692226"/>
              <a:gd name="connsiteX20" fmla="*/ 7635985 w 9662615"/>
              <a:gd name="connsiteY20" fmla="*/ 1386363 h 1692226"/>
              <a:gd name="connsiteX21" fmla="*/ 7466069 w 9662615"/>
              <a:gd name="connsiteY21" fmla="*/ 1377654 h 1692226"/>
              <a:gd name="connsiteX22" fmla="*/ 7355642 w 9662615"/>
              <a:gd name="connsiteY22" fmla="*/ 1407761 h 1692226"/>
              <a:gd name="connsiteX23" fmla="*/ 7151610 w 9662615"/>
              <a:gd name="connsiteY23" fmla="*/ 1397856 h 1692226"/>
              <a:gd name="connsiteX24" fmla="*/ 7082147 w 9662615"/>
              <a:gd name="connsiteY24" fmla="*/ 1406113 h 1692226"/>
              <a:gd name="connsiteX25" fmla="*/ 7014958 w 9662615"/>
              <a:gd name="connsiteY25" fmla="*/ 1396883 h 1692226"/>
              <a:gd name="connsiteX26" fmla="*/ 6907567 w 9662615"/>
              <a:gd name="connsiteY26" fmla="*/ 1419149 h 1692226"/>
              <a:gd name="connsiteX27" fmla="*/ 6748428 w 9662615"/>
              <a:gd name="connsiteY27" fmla="*/ 1420308 h 1692226"/>
              <a:gd name="connsiteX28" fmla="*/ 6654257 w 9662615"/>
              <a:gd name="connsiteY28" fmla="*/ 1424143 h 1692226"/>
              <a:gd name="connsiteX29" fmla="*/ 6620123 w 9662615"/>
              <a:gd name="connsiteY29" fmla="*/ 1430535 h 1692226"/>
              <a:gd name="connsiteX30" fmla="*/ 6571355 w 9662615"/>
              <a:gd name="connsiteY30" fmla="*/ 1436144 h 1692226"/>
              <a:gd name="connsiteX31" fmla="*/ 6486557 w 9662615"/>
              <a:gd name="connsiteY31" fmla="*/ 1449861 h 1692226"/>
              <a:gd name="connsiteX32" fmla="*/ 6370419 w 9662615"/>
              <a:gd name="connsiteY32" fmla="*/ 1461649 h 1692226"/>
              <a:gd name="connsiteX33" fmla="*/ 6278839 w 9662615"/>
              <a:gd name="connsiteY33" fmla="*/ 1449160 h 1692226"/>
              <a:gd name="connsiteX34" fmla="*/ 6272455 w 9662615"/>
              <a:gd name="connsiteY34" fmla="*/ 1453191 h 1692226"/>
              <a:gd name="connsiteX35" fmla="*/ 6212659 w 9662615"/>
              <a:gd name="connsiteY35" fmla="*/ 1454850 h 1692226"/>
              <a:gd name="connsiteX36" fmla="*/ 6069317 w 9662615"/>
              <a:gd name="connsiteY36" fmla="*/ 1445838 h 1692226"/>
              <a:gd name="connsiteX37" fmla="*/ 5878477 w 9662615"/>
              <a:gd name="connsiteY37" fmla="*/ 1439180 h 1692226"/>
              <a:gd name="connsiteX38" fmla="*/ 5838387 w 9662615"/>
              <a:gd name="connsiteY38" fmla="*/ 1444679 h 1692226"/>
              <a:gd name="connsiteX39" fmla="*/ 5771136 w 9662615"/>
              <a:gd name="connsiteY39" fmla="*/ 1453639 h 1692226"/>
              <a:gd name="connsiteX40" fmla="*/ 5724081 w 9662615"/>
              <a:gd name="connsiteY40" fmla="*/ 1470431 h 1692226"/>
              <a:gd name="connsiteX41" fmla="*/ 5666577 w 9662615"/>
              <a:gd name="connsiteY41" fmla="*/ 1473921 h 1692226"/>
              <a:gd name="connsiteX42" fmla="*/ 5649068 w 9662615"/>
              <a:gd name="connsiteY42" fmla="*/ 1461676 h 1692226"/>
              <a:gd name="connsiteX43" fmla="*/ 5588902 w 9662615"/>
              <a:gd name="connsiteY43" fmla="*/ 1469647 h 1692226"/>
              <a:gd name="connsiteX44" fmla="*/ 5498090 w 9662615"/>
              <a:gd name="connsiteY44" fmla="*/ 1483173 h 1692226"/>
              <a:gd name="connsiteX45" fmla="*/ 5444641 w 9662615"/>
              <a:gd name="connsiteY45" fmla="*/ 1487602 h 1692226"/>
              <a:gd name="connsiteX46" fmla="*/ 5299812 w 9662615"/>
              <a:gd name="connsiteY46" fmla="*/ 1503362 h 1692226"/>
              <a:gd name="connsiteX47" fmla="*/ 5213947 w 9662615"/>
              <a:gd name="connsiteY47" fmla="*/ 1516637 h 1692226"/>
              <a:gd name="connsiteX48" fmla="*/ 5090342 w 9662615"/>
              <a:gd name="connsiteY48" fmla="*/ 1546680 h 1692226"/>
              <a:gd name="connsiteX49" fmla="*/ 5129812 w 9662615"/>
              <a:gd name="connsiteY49" fmla="*/ 1521277 h 1692226"/>
              <a:gd name="connsiteX50" fmla="*/ 5059484 w 9662615"/>
              <a:gd name="connsiteY50" fmla="*/ 1546802 h 1692226"/>
              <a:gd name="connsiteX51" fmla="*/ 5038524 w 9662615"/>
              <a:gd name="connsiteY51" fmla="*/ 1545675 h 1692226"/>
              <a:gd name="connsiteX52" fmla="*/ 5026564 w 9662615"/>
              <a:gd name="connsiteY52" fmla="*/ 1545376 h 1692226"/>
              <a:gd name="connsiteX53" fmla="*/ 4969433 w 9662615"/>
              <a:gd name="connsiteY53" fmla="*/ 1550865 h 1692226"/>
              <a:gd name="connsiteX54" fmla="*/ 4921303 w 9662615"/>
              <a:gd name="connsiteY54" fmla="*/ 1575379 h 1692226"/>
              <a:gd name="connsiteX55" fmla="*/ 4863775 w 9662615"/>
              <a:gd name="connsiteY55" fmla="*/ 1562633 h 1692226"/>
              <a:gd name="connsiteX56" fmla="*/ 4847242 w 9662615"/>
              <a:gd name="connsiteY56" fmla="*/ 1565435 h 1692226"/>
              <a:gd name="connsiteX57" fmla="*/ 4809131 w 9662615"/>
              <a:gd name="connsiteY57" fmla="*/ 1692226 h 1692226"/>
              <a:gd name="connsiteX58" fmla="*/ 4791466 w 9662615"/>
              <a:gd name="connsiteY58" fmla="*/ 1561324 h 1692226"/>
              <a:gd name="connsiteX59" fmla="*/ 4784247 w 9662615"/>
              <a:gd name="connsiteY59" fmla="*/ 1562342 h 1692226"/>
              <a:gd name="connsiteX60" fmla="*/ 4735334 w 9662615"/>
              <a:gd name="connsiteY60" fmla="*/ 1581778 h 1692226"/>
              <a:gd name="connsiteX61" fmla="*/ 4697562 w 9662615"/>
              <a:gd name="connsiteY61" fmla="*/ 1551206 h 1692226"/>
              <a:gd name="connsiteX62" fmla="*/ 4662664 w 9662615"/>
              <a:gd name="connsiteY62" fmla="*/ 1573162 h 1692226"/>
              <a:gd name="connsiteX63" fmla="*/ 4603028 w 9662615"/>
              <a:gd name="connsiteY63" fmla="*/ 1568821 h 1692226"/>
              <a:gd name="connsiteX64" fmla="*/ 4541612 w 9662615"/>
              <a:gd name="connsiteY64" fmla="*/ 1545262 h 1692226"/>
              <a:gd name="connsiteX65" fmla="*/ 4422155 w 9662615"/>
              <a:gd name="connsiteY65" fmla="*/ 1542059 h 1692226"/>
              <a:gd name="connsiteX66" fmla="*/ 4221826 w 9662615"/>
              <a:gd name="connsiteY66" fmla="*/ 1508923 h 1692226"/>
              <a:gd name="connsiteX67" fmla="*/ 4096601 w 9662615"/>
              <a:gd name="connsiteY67" fmla="*/ 1521563 h 1692226"/>
              <a:gd name="connsiteX68" fmla="*/ 3970635 w 9662615"/>
              <a:gd name="connsiteY68" fmla="*/ 1544815 h 1692226"/>
              <a:gd name="connsiteX69" fmla="*/ 3833906 w 9662615"/>
              <a:gd name="connsiteY69" fmla="*/ 1516637 h 1692226"/>
              <a:gd name="connsiteX70" fmla="*/ 3696258 w 9662615"/>
              <a:gd name="connsiteY70" fmla="*/ 1537563 h 1692226"/>
              <a:gd name="connsiteX71" fmla="*/ 3594070 w 9662615"/>
              <a:gd name="connsiteY71" fmla="*/ 1509422 h 1692226"/>
              <a:gd name="connsiteX72" fmla="*/ 3565233 w 9662615"/>
              <a:gd name="connsiteY72" fmla="*/ 1515122 h 1692226"/>
              <a:gd name="connsiteX73" fmla="*/ 3560267 w 9662615"/>
              <a:gd name="connsiteY73" fmla="*/ 1516288 h 1692226"/>
              <a:gd name="connsiteX74" fmla="*/ 3540258 w 9662615"/>
              <a:gd name="connsiteY74" fmla="*/ 1516976 h 1692226"/>
              <a:gd name="connsiteX75" fmla="*/ 3534780 w 9662615"/>
              <a:gd name="connsiteY75" fmla="*/ 1522141 h 1692226"/>
              <a:gd name="connsiteX76" fmla="*/ 3504783 w 9662615"/>
              <a:gd name="connsiteY76" fmla="*/ 1526739 h 1692226"/>
              <a:gd name="connsiteX77" fmla="*/ 3430805 w 9662615"/>
              <a:gd name="connsiteY77" fmla="*/ 1542521 h 1692226"/>
              <a:gd name="connsiteX78" fmla="*/ 3292707 w 9662615"/>
              <a:gd name="connsiteY78" fmla="*/ 1520490 h 1692226"/>
              <a:gd name="connsiteX79" fmla="*/ 3187872 w 9662615"/>
              <a:gd name="connsiteY79" fmla="*/ 1519991 h 1692226"/>
              <a:gd name="connsiteX80" fmla="*/ 3148026 w 9662615"/>
              <a:gd name="connsiteY80" fmla="*/ 1524777 h 1692226"/>
              <a:gd name="connsiteX81" fmla="*/ 3092394 w 9662615"/>
              <a:gd name="connsiteY81" fmla="*/ 1528115 h 1692226"/>
              <a:gd name="connsiteX82" fmla="*/ 2994200 w 9662615"/>
              <a:gd name="connsiteY82" fmla="*/ 1537857 h 1692226"/>
              <a:gd name="connsiteX83" fmla="*/ 2862301 w 9662615"/>
              <a:gd name="connsiteY83" fmla="*/ 1544250 h 1692226"/>
              <a:gd name="connsiteX84" fmla="*/ 2766335 w 9662615"/>
              <a:gd name="connsiteY84" fmla="*/ 1527662 h 1692226"/>
              <a:gd name="connsiteX85" fmla="*/ 2757836 w 9662615"/>
              <a:gd name="connsiteY85" fmla="*/ 1531371 h 1692226"/>
              <a:gd name="connsiteX86" fmla="*/ 2691555 w 9662615"/>
              <a:gd name="connsiteY86" fmla="*/ 1530283 h 1692226"/>
              <a:gd name="connsiteX87" fmla="*/ 2491676 w 9662615"/>
              <a:gd name="connsiteY87" fmla="*/ 1500859 h 1692226"/>
              <a:gd name="connsiteX88" fmla="*/ 2378036 w 9662615"/>
              <a:gd name="connsiteY88" fmla="*/ 1520645 h 1692226"/>
              <a:gd name="connsiteX89" fmla="*/ 2284269 w 9662615"/>
              <a:gd name="connsiteY89" fmla="*/ 1503068 h 1692226"/>
              <a:gd name="connsiteX90" fmla="*/ 2207104 w 9662615"/>
              <a:gd name="connsiteY90" fmla="*/ 1508888 h 1692226"/>
              <a:gd name="connsiteX91" fmla="*/ 2149226 w 9662615"/>
              <a:gd name="connsiteY91" fmla="*/ 1523409 h 1692226"/>
              <a:gd name="connsiteX92" fmla="*/ 2084783 w 9662615"/>
              <a:gd name="connsiteY92" fmla="*/ 1524245 h 1692226"/>
              <a:gd name="connsiteX93" fmla="*/ 2070075 w 9662615"/>
              <a:gd name="connsiteY93" fmla="*/ 1511285 h 1692226"/>
              <a:gd name="connsiteX94" fmla="*/ 2001057 w 9662615"/>
              <a:gd name="connsiteY94" fmla="*/ 1516449 h 1692226"/>
              <a:gd name="connsiteX95" fmla="*/ 1896330 w 9662615"/>
              <a:gd name="connsiteY95" fmla="*/ 1525725 h 1692226"/>
              <a:gd name="connsiteX96" fmla="*/ 1835994 w 9662615"/>
              <a:gd name="connsiteY96" fmla="*/ 1527678 h 1692226"/>
              <a:gd name="connsiteX97" fmla="*/ 1671119 w 9662615"/>
              <a:gd name="connsiteY97" fmla="*/ 1536701 h 1692226"/>
              <a:gd name="connsiteX98" fmla="*/ 1601337 w 9662615"/>
              <a:gd name="connsiteY98" fmla="*/ 1548552 h 1692226"/>
              <a:gd name="connsiteX99" fmla="*/ 1407755 w 9662615"/>
              <a:gd name="connsiteY99" fmla="*/ 1571444 h 1692226"/>
              <a:gd name="connsiteX100" fmla="*/ 1271994 w 9662615"/>
              <a:gd name="connsiteY100" fmla="*/ 1579471 h 1692226"/>
              <a:gd name="connsiteX101" fmla="*/ 1249226 w 9662615"/>
              <a:gd name="connsiteY101" fmla="*/ 1583140 h 1692226"/>
              <a:gd name="connsiteX102" fmla="*/ 1217719 w 9662615"/>
              <a:gd name="connsiteY102" fmla="*/ 1580863 h 1692226"/>
              <a:gd name="connsiteX103" fmla="*/ 1091432 w 9662615"/>
              <a:gd name="connsiteY103" fmla="*/ 1571003 h 1692226"/>
              <a:gd name="connsiteX104" fmla="*/ 992039 w 9662615"/>
              <a:gd name="connsiteY104" fmla="*/ 1556662 h 1692226"/>
              <a:gd name="connsiteX105" fmla="*/ 868264 w 9662615"/>
              <a:gd name="connsiteY105" fmla="*/ 1566392 h 1692226"/>
              <a:gd name="connsiteX106" fmla="*/ 792765 w 9662615"/>
              <a:gd name="connsiteY106" fmla="*/ 1563102 h 1692226"/>
              <a:gd name="connsiteX107" fmla="*/ 669055 w 9662615"/>
              <a:gd name="connsiteY107" fmla="*/ 1543638 h 1692226"/>
              <a:gd name="connsiteX108" fmla="*/ 506152 w 9662615"/>
              <a:gd name="connsiteY108" fmla="*/ 1549124 h 1692226"/>
              <a:gd name="connsiteX109" fmla="*/ 472797 w 9662615"/>
              <a:gd name="connsiteY109" fmla="*/ 1568904 h 1692226"/>
              <a:gd name="connsiteX110" fmla="*/ 427864 w 9662615"/>
              <a:gd name="connsiteY110" fmla="*/ 1580848 h 1692226"/>
              <a:gd name="connsiteX111" fmla="*/ 408381 w 9662615"/>
              <a:gd name="connsiteY111" fmla="*/ 1552940 h 1692226"/>
              <a:gd name="connsiteX112" fmla="*/ 267163 w 9662615"/>
              <a:gd name="connsiteY112" fmla="*/ 1531913 h 1692226"/>
              <a:gd name="connsiteX113" fmla="*/ 196644 w 9662615"/>
              <a:gd name="connsiteY113" fmla="*/ 1524565 h 1692226"/>
              <a:gd name="connsiteX114" fmla="*/ 86819 w 9662615"/>
              <a:gd name="connsiteY114" fmla="*/ 1519517 h 1692226"/>
              <a:gd name="connsiteX115" fmla="*/ 53369 w 9662615"/>
              <a:gd name="connsiteY115" fmla="*/ 1516853 h 1692226"/>
              <a:gd name="connsiteX116" fmla="*/ 2359 w 9662615"/>
              <a:gd name="connsiteY116" fmla="*/ 1515247 h 1692226"/>
              <a:gd name="connsiteX117" fmla="*/ 0 w 9662615"/>
              <a:gd name="connsiteY117" fmla="*/ 1514932 h 1692226"/>
              <a:gd name="connsiteX118" fmla="*/ 0 w 9662615"/>
              <a:gd name="connsiteY118" fmla="*/ 0 h 1692226"/>
              <a:gd name="connsiteX0" fmla="*/ 0 w 9662615"/>
              <a:gd name="connsiteY0" fmla="*/ 0 h 1692226"/>
              <a:gd name="connsiteX1" fmla="*/ 9662615 w 9662615"/>
              <a:gd name="connsiteY1" fmla="*/ 0 h 1692226"/>
              <a:gd name="connsiteX2" fmla="*/ 9662615 w 9662615"/>
              <a:gd name="connsiteY2" fmla="*/ 1280346 h 1692226"/>
              <a:gd name="connsiteX3" fmla="*/ 9658420 w 9662615"/>
              <a:gd name="connsiteY3" fmla="*/ 1280106 h 1692226"/>
              <a:gd name="connsiteX4" fmla="*/ 9469546 w 9662615"/>
              <a:gd name="connsiteY4" fmla="*/ 1289837 h 1692226"/>
              <a:gd name="connsiteX5" fmla="*/ 9385895 w 9662615"/>
              <a:gd name="connsiteY5" fmla="*/ 1269203 h 1692226"/>
              <a:gd name="connsiteX6" fmla="*/ 9144767 w 9662615"/>
              <a:gd name="connsiteY6" fmla="*/ 1264120 h 1692226"/>
              <a:gd name="connsiteX7" fmla="*/ 8837252 w 9662615"/>
              <a:gd name="connsiteY7" fmla="*/ 1350515 h 1692226"/>
              <a:gd name="connsiteX8" fmla="*/ 8705466 w 9662615"/>
              <a:gd name="connsiteY8" fmla="*/ 1342419 h 1692226"/>
              <a:gd name="connsiteX9" fmla="*/ 8652221 w 9662615"/>
              <a:gd name="connsiteY9" fmla="*/ 1326906 h 1692226"/>
              <a:gd name="connsiteX10" fmla="*/ 8632312 w 9662615"/>
              <a:gd name="connsiteY10" fmla="*/ 1326025 h 1692226"/>
              <a:gd name="connsiteX11" fmla="*/ 8591582 w 9662615"/>
              <a:gd name="connsiteY11" fmla="*/ 1341666 h 1692226"/>
              <a:gd name="connsiteX12" fmla="*/ 8537336 w 9662615"/>
              <a:gd name="connsiteY12" fmla="*/ 1341684 h 1692226"/>
              <a:gd name="connsiteX13" fmla="*/ 8472508 w 9662615"/>
              <a:gd name="connsiteY13" fmla="*/ 1363109 h 1692226"/>
              <a:gd name="connsiteX14" fmla="*/ 8258477 w 9662615"/>
              <a:gd name="connsiteY14" fmla="*/ 1370666 h 1692226"/>
              <a:gd name="connsiteX15" fmla="*/ 8197961 w 9662615"/>
              <a:gd name="connsiteY15" fmla="*/ 1392804 h 1692226"/>
              <a:gd name="connsiteX16" fmla="*/ 8171196 w 9662615"/>
              <a:gd name="connsiteY16" fmla="*/ 1397216 h 1692226"/>
              <a:gd name="connsiteX17" fmla="*/ 8127667 w 9662615"/>
              <a:gd name="connsiteY17" fmla="*/ 1418254 h 1692226"/>
              <a:gd name="connsiteX18" fmla="*/ 7974579 w 9662615"/>
              <a:gd name="connsiteY18" fmla="*/ 1383439 h 1692226"/>
              <a:gd name="connsiteX19" fmla="*/ 7768351 w 9662615"/>
              <a:gd name="connsiteY19" fmla="*/ 1395051 h 1692226"/>
              <a:gd name="connsiteX20" fmla="*/ 7635985 w 9662615"/>
              <a:gd name="connsiteY20" fmla="*/ 1386363 h 1692226"/>
              <a:gd name="connsiteX21" fmla="*/ 7466069 w 9662615"/>
              <a:gd name="connsiteY21" fmla="*/ 1377654 h 1692226"/>
              <a:gd name="connsiteX22" fmla="*/ 7355642 w 9662615"/>
              <a:gd name="connsiteY22" fmla="*/ 1407761 h 1692226"/>
              <a:gd name="connsiteX23" fmla="*/ 7151610 w 9662615"/>
              <a:gd name="connsiteY23" fmla="*/ 1397856 h 1692226"/>
              <a:gd name="connsiteX24" fmla="*/ 7082147 w 9662615"/>
              <a:gd name="connsiteY24" fmla="*/ 1406113 h 1692226"/>
              <a:gd name="connsiteX25" fmla="*/ 7014958 w 9662615"/>
              <a:gd name="connsiteY25" fmla="*/ 1396883 h 1692226"/>
              <a:gd name="connsiteX26" fmla="*/ 6907567 w 9662615"/>
              <a:gd name="connsiteY26" fmla="*/ 1419149 h 1692226"/>
              <a:gd name="connsiteX27" fmla="*/ 6748428 w 9662615"/>
              <a:gd name="connsiteY27" fmla="*/ 1420308 h 1692226"/>
              <a:gd name="connsiteX28" fmla="*/ 6654257 w 9662615"/>
              <a:gd name="connsiteY28" fmla="*/ 1424143 h 1692226"/>
              <a:gd name="connsiteX29" fmla="*/ 6620123 w 9662615"/>
              <a:gd name="connsiteY29" fmla="*/ 1430535 h 1692226"/>
              <a:gd name="connsiteX30" fmla="*/ 6571355 w 9662615"/>
              <a:gd name="connsiteY30" fmla="*/ 1436144 h 1692226"/>
              <a:gd name="connsiteX31" fmla="*/ 6486557 w 9662615"/>
              <a:gd name="connsiteY31" fmla="*/ 1449861 h 1692226"/>
              <a:gd name="connsiteX32" fmla="*/ 6370419 w 9662615"/>
              <a:gd name="connsiteY32" fmla="*/ 1461649 h 1692226"/>
              <a:gd name="connsiteX33" fmla="*/ 6278839 w 9662615"/>
              <a:gd name="connsiteY33" fmla="*/ 1449160 h 1692226"/>
              <a:gd name="connsiteX34" fmla="*/ 6272455 w 9662615"/>
              <a:gd name="connsiteY34" fmla="*/ 1453191 h 1692226"/>
              <a:gd name="connsiteX35" fmla="*/ 6212659 w 9662615"/>
              <a:gd name="connsiteY35" fmla="*/ 1454850 h 1692226"/>
              <a:gd name="connsiteX36" fmla="*/ 6069317 w 9662615"/>
              <a:gd name="connsiteY36" fmla="*/ 1445838 h 1692226"/>
              <a:gd name="connsiteX37" fmla="*/ 5878477 w 9662615"/>
              <a:gd name="connsiteY37" fmla="*/ 1439180 h 1692226"/>
              <a:gd name="connsiteX38" fmla="*/ 5838387 w 9662615"/>
              <a:gd name="connsiteY38" fmla="*/ 1444679 h 1692226"/>
              <a:gd name="connsiteX39" fmla="*/ 5771136 w 9662615"/>
              <a:gd name="connsiteY39" fmla="*/ 1453639 h 1692226"/>
              <a:gd name="connsiteX40" fmla="*/ 5724081 w 9662615"/>
              <a:gd name="connsiteY40" fmla="*/ 1470431 h 1692226"/>
              <a:gd name="connsiteX41" fmla="*/ 5666577 w 9662615"/>
              <a:gd name="connsiteY41" fmla="*/ 1473921 h 1692226"/>
              <a:gd name="connsiteX42" fmla="*/ 5649068 w 9662615"/>
              <a:gd name="connsiteY42" fmla="*/ 1461676 h 1692226"/>
              <a:gd name="connsiteX43" fmla="*/ 5588902 w 9662615"/>
              <a:gd name="connsiteY43" fmla="*/ 1469647 h 1692226"/>
              <a:gd name="connsiteX44" fmla="*/ 5498090 w 9662615"/>
              <a:gd name="connsiteY44" fmla="*/ 1483173 h 1692226"/>
              <a:gd name="connsiteX45" fmla="*/ 5444641 w 9662615"/>
              <a:gd name="connsiteY45" fmla="*/ 1487602 h 1692226"/>
              <a:gd name="connsiteX46" fmla="*/ 5299812 w 9662615"/>
              <a:gd name="connsiteY46" fmla="*/ 1503362 h 1692226"/>
              <a:gd name="connsiteX47" fmla="*/ 5213947 w 9662615"/>
              <a:gd name="connsiteY47" fmla="*/ 1516637 h 1692226"/>
              <a:gd name="connsiteX48" fmla="*/ 5090342 w 9662615"/>
              <a:gd name="connsiteY48" fmla="*/ 1546680 h 1692226"/>
              <a:gd name="connsiteX49" fmla="*/ 5129812 w 9662615"/>
              <a:gd name="connsiteY49" fmla="*/ 1521277 h 1692226"/>
              <a:gd name="connsiteX50" fmla="*/ 5059484 w 9662615"/>
              <a:gd name="connsiteY50" fmla="*/ 1546802 h 1692226"/>
              <a:gd name="connsiteX51" fmla="*/ 5038524 w 9662615"/>
              <a:gd name="connsiteY51" fmla="*/ 1545675 h 1692226"/>
              <a:gd name="connsiteX52" fmla="*/ 5026564 w 9662615"/>
              <a:gd name="connsiteY52" fmla="*/ 1545376 h 1692226"/>
              <a:gd name="connsiteX53" fmla="*/ 4969433 w 9662615"/>
              <a:gd name="connsiteY53" fmla="*/ 1550865 h 1692226"/>
              <a:gd name="connsiteX54" fmla="*/ 4921303 w 9662615"/>
              <a:gd name="connsiteY54" fmla="*/ 1575379 h 1692226"/>
              <a:gd name="connsiteX55" fmla="*/ 4863775 w 9662615"/>
              <a:gd name="connsiteY55" fmla="*/ 1562633 h 1692226"/>
              <a:gd name="connsiteX56" fmla="*/ 4847242 w 9662615"/>
              <a:gd name="connsiteY56" fmla="*/ 1664826 h 1692226"/>
              <a:gd name="connsiteX57" fmla="*/ 4809131 w 9662615"/>
              <a:gd name="connsiteY57" fmla="*/ 1692226 h 1692226"/>
              <a:gd name="connsiteX58" fmla="*/ 4791466 w 9662615"/>
              <a:gd name="connsiteY58" fmla="*/ 1561324 h 1692226"/>
              <a:gd name="connsiteX59" fmla="*/ 4784247 w 9662615"/>
              <a:gd name="connsiteY59" fmla="*/ 1562342 h 1692226"/>
              <a:gd name="connsiteX60" fmla="*/ 4735334 w 9662615"/>
              <a:gd name="connsiteY60" fmla="*/ 1581778 h 1692226"/>
              <a:gd name="connsiteX61" fmla="*/ 4697562 w 9662615"/>
              <a:gd name="connsiteY61" fmla="*/ 1551206 h 1692226"/>
              <a:gd name="connsiteX62" fmla="*/ 4662664 w 9662615"/>
              <a:gd name="connsiteY62" fmla="*/ 1573162 h 1692226"/>
              <a:gd name="connsiteX63" fmla="*/ 4603028 w 9662615"/>
              <a:gd name="connsiteY63" fmla="*/ 1568821 h 1692226"/>
              <a:gd name="connsiteX64" fmla="*/ 4541612 w 9662615"/>
              <a:gd name="connsiteY64" fmla="*/ 1545262 h 1692226"/>
              <a:gd name="connsiteX65" fmla="*/ 4422155 w 9662615"/>
              <a:gd name="connsiteY65" fmla="*/ 1542059 h 1692226"/>
              <a:gd name="connsiteX66" fmla="*/ 4221826 w 9662615"/>
              <a:gd name="connsiteY66" fmla="*/ 1508923 h 1692226"/>
              <a:gd name="connsiteX67" fmla="*/ 4096601 w 9662615"/>
              <a:gd name="connsiteY67" fmla="*/ 1521563 h 1692226"/>
              <a:gd name="connsiteX68" fmla="*/ 3970635 w 9662615"/>
              <a:gd name="connsiteY68" fmla="*/ 1544815 h 1692226"/>
              <a:gd name="connsiteX69" fmla="*/ 3833906 w 9662615"/>
              <a:gd name="connsiteY69" fmla="*/ 1516637 h 1692226"/>
              <a:gd name="connsiteX70" fmla="*/ 3696258 w 9662615"/>
              <a:gd name="connsiteY70" fmla="*/ 1537563 h 1692226"/>
              <a:gd name="connsiteX71" fmla="*/ 3594070 w 9662615"/>
              <a:gd name="connsiteY71" fmla="*/ 1509422 h 1692226"/>
              <a:gd name="connsiteX72" fmla="*/ 3565233 w 9662615"/>
              <a:gd name="connsiteY72" fmla="*/ 1515122 h 1692226"/>
              <a:gd name="connsiteX73" fmla="*/ 3560267 w 9662615"/>
              <a:gd name="connsiteY73" fmla="*/ 1516288 h 1692226"/>
              <a:gd name="connsiteX74" fmla="*/ 3540258 w 9662615"/>
              <a:gd name="connsiteY74" fmla="*/ 1516976 h 1692226"/>
              <a:gd name="connsiteX75" fmla="*/ 3534780 w 9662615"/>
              <a:gd name="connsiteY75" fmla="*/ 1522141 h 1692226"/>
              <a:gd name="connsiteX76" fmla="*/ 3504783 w 9662615"/>
              <a:gd name="connsiteY76" fmla="*/ 1526739 h 1692226"/>
              <a:gd name="connsiteX77" fmla="*/ 3430805 w 9662615"/>
              <a:gd name="connsiteY77" fmla="*/ 1542521 h 1692226"/>
              <a:gd name="connsiteX78" fmla="*/ 3292707 w 9662615"/>
              <a:gd name="connsiteY78" fmla="*/ 1520490 h 1692226"/>
              <a:gd name="connsiteX79" fmla="*/ 3187872 w 9662615"/>
              <a:gd name="connsiteY79" fmla="*/ 1519991 h 1692226"/>
              <a:gd name="connsiteX80" fmla="*/ 3148026 w 9662615"/>
              <a:gd name="connsiteY80" fmla="*/ 1524777 h 1692226"/>
              <a:gd name="connsiteX81" fmla="*/ 3092394 w 9662615"/>
              <a:gd name="connsiteY81" fmla="*/ 1528115 h 1692226"/>
              <a:gd name="connsiteX82" fmla="*/ 2994200 w 9662615"/>
              <a:gd name="connsiteY82" fmla="*/ 1537857 h 1692226"/>
              <a:gd name="connsiteX83" fmla="*/ 2862301 w 9662615"/>
              <a:gd name="connsiteY83" fmla="*/ 1544250 h 1692226"/>
              <a:gd name="connsiteX84" fmla="*/ 2766335 w 9662615"/>
              <a:gd name="connsiteY84" fmla="*/ 1527662 h 1692226"/>
              <a:gd name="connsiteX85" fmla="*/ 2757836 w 9662615"/>
              <a:gd name="connsiteY85" fmla="*/ 1531371 h 1692226"/>
              <a:gd name="connsiteX86" fmla="*/ 2691555 w 9662615"/>
              <a:gd name="connsiteY86" fmla="*/ 1530283 h 1692226"/>
              <a:gd name="connsiteX87" fmla="*/ 2491676 w 9662615"/>
              <a:gd name="connsiteY87" fmla="*/ 1500859 h 1692226"/>
              <a:gd name="connsiteX88" fmla="*/ 2378036 w 9662615"/>
              <a:gd name="connsiteY88" fmla="*/ 1520645 h 1692226"/>
              <a:gd name="connsiteX89" fmla="*/ 2284269 w 9662615"/>
              <a:gd name="connsiteY89" fmla="*/ 1503068 h 1692226"/>
              <a:gd name="connsiteX90" fmla="*/ 2207104 w 9662615"/>
              <a:gd name="connsiteY90" fmla="*/ 1508888 h 1692226"/>
              <a:gd name="connsiteX91" fmla="*/ 2149226 w 9662615"/>
              <a:gd name="connsiteY91" fmla="*/ 1523409 h 1692226"/>
              <a:gd name="connsiteX92" fmla="*/ 2084783 w 9662615"/>
              <a:gd name="connsiteY92" fmla="*/ 1524245 h 1692226"/>
              <a:gd name="connsiteX93" fmla="*/ 2070075 w 9662615"/>
              <a:gd name="connsiteY93" fmla="*/ 1511285 h 1692226"/>
              <a:gd name="connsiteX94" fmla="*/ 2001057 w 9662615"/>
              <a:gd name="connsiteY94" fmla="*/ 1516449 h 1692226"/>
              <a:gd name="connsiteX95" fmla="*/ 1896330 w 9662615"/>
              <a:gd name="connsiteY95" fmla="*/ 1525725 h 1692226"/>
              <a:gd name="connsiteX96" fmla="*/ 1835994 w 9662615"/>
              <a:gd name="connsiteY96" fmla="*/ 1527678 h 1692226"/>
              <a:gd name="connsiteX97" fmla="*/ 1671119 w 9662615"/>
              <a:gd name="connsiteY97" fmla="*/ 1536701 h 1692226"/>
              <a:gd name="connsiteX98" fmla="*/ 1601337 w 9662615"/>
              <a:gd name="connsiteY98" fmla="*/ 1548552 h 1692226"/>
              <a:gd name="connsiteX99" fmla="*/ 1407755 w 9662615"/>
              <a:gd name="connsiteY99" fmla="*/ 1571444 h 1692226"/>
              <a:gd name="connsiteX100" fmla="*/ 1271994 w 9662615"/>
              <a:gd name="connsiteY100" fmla="*/ 1579471 h 1692226"/>
              <a:gd name="connsiteX101" fmla="*/ 1249226 w 9662615"/>
              <a:gd name="connsiteY101" fmla="*/ 1583140 h 1692226"/>
              <a:gd name="connsiteX102" fmla="*/ 1217719 w 9662615"/>
              <a:gd name="connsiteY102" fmla="*/ 1580863 h 1692226"/>
              <a:gd name="connsiteX103" fmla="*/ 1091432 w 9662615"/>
              <a:gd name="connsiteY103" fmla="*/ 1571003 h 1692226"/>
              <a:gd name="connsiteX104" fmla="*/ 992039 w 9662615"/>
              <a:gd name="connsiteY104" fmla="*/ 1556662 h 1692226"/>
              <a:gd name="connsiteX105" fmla="*/ 868264 w 9662615"/>
              <a:gd name="connsiteY105" fmla="*/ 1566392 h 1692226"/>
              <a:gd name="connsiteX106" fmla="*/ 792765 w 9662615"/>
              <a:gd name="connsiteY106" fmla="*/ 1563102 h 1692226"/>
              <a:gd name="connsiteX107" fmla="*/ 669055 w 9662615"/>
              <a:gd name="connsiteY107" fmla="*/ 1543638 h 1692226"/>
              <a:gd name="connsiteX108" fmla="*/ 506152 w 9662615"/>
              <a:gd name="connsiteY108" fmla="*/ 1549124 h 1692226"/>
              <a:gd name="connsiteX109" fmla="*/ 472797 w 9662615"/>
              <a:gd name="connsiteY109" fmla="*/ 1568904 h 1692226"/>
              <a:gd name="connsiteX110" fmla="*/ 427864 w 9662615"/>
              <a:gd name="connsiteY110" fmla="*/ 1580848 h 1692226"/>
              <a:gd name="connsiteX111" fmla="*/ 408381 w 9662615"/>
              <a:gd name="connsiteY111" fmla="*/ 1552940 h 1692226"/>
              <a:gd name="connsiteX112" fmla="*/ 267163 w 9662615"/>
              <a:gd name="connsiteY112" fmla="*/ 1531913 h 1692226"/>
              <a:gd name="connsiteX113" fmla="*/ 196644 w 9662615"/>
              <a:gd name="connsiteY113" fmla="*/ 1524565 h 1692226"/>
              <a:gd name="connsiteX114" fmla="*/ 86819 w 9662615"/>
              <a:gd name="connsiteY114" fmla="*/ 1519517 h 1692226"/>
              <a:gd name="connsiteX115" fmla="*/ 53369 w 9662615"/>
              <a:gd name="connsiteY115" fmla="*/ 1516853 h 1692226"/>
              <a:gd name="connsiteX116" fmla="*/ 2359 w 9662615"/>
              <a:gd name="connsiteY116" fmla="*/ 1515247 h 1692226"/>
              <a:gd name="connsiteX117" fmla="*/ 0 w 9662615"/>
              <a:gd name="connsiteY117" fmla="*/ 1514932 h 1692226"/>
              <a:gd name="connsiteX118" fmla="*/ 0 w 9662615"/>
              <a:gd name="connsiteY118" fmla="*/ 0 h 1692226"/>
              <a:gd name="connsiteX0" fmla="*/ 0 w 9662615"/>
              <a:gd name="connsiteY0" fmla="*/ 0 h 1692226"/>
              <a:gd name="connsiteX1" fmla="*/ 9662615 w 9662615"/>
              <a:gd name="connsiteY1" fmla="*/ 0 h 1692226"/>
              <a:gd name="connsiteX2" fmla="*/ 9662615 w 9662615"/>
              <a:gd name="connsiteY2" fmla="*/ 1280346 h 1692226"/>
              <a:gd name="connsiteX3" fmla="*/ 9658420 w 9662615"/>
              <a:gd name="connsiteY3" fmla="*/ 1280106 h 1692226"/>
              <a:gd name="connsiteX4" fmla="*/ 9469546 w 9662615"/>
              <a:gd name="connsiteY4" fmla="*/ 1289837 h 1692226"/>
              <a:gd name="connsiteX5" fmla="*/ 9385895 w 9662615"/>
              <a:gd name="connsiteY5" fmla="*/ 1269203 h 1692226"/>
              <a:gd name="connsiteX6" fmla="*/ 9144767 w 9662615"/>
              <a:gd name="connsiteY6" fmla="*/ 1264120 h 1692226"/>
              <a:gd name="connsiteX7" fmla="*/ 8837252 w 9662615"/>
              <a:gd name="connsiteY7" fmla="*/ 1350515 h 1692226"/>
              <a:gd name="connsiteX8" fmla="*/ 8705466 w 9662615"/>
              <a:gd name="connsiteY8" fmla="*/ 1342419 h 1692226"/>
              <a:gd name="connsiteX9" fmla="*/ 8652221 w 9662615"/>
              <a:gd name="connsiteY9" fmla="*/ 1326906 h 1692226"/>
              <a:gd name="connsiteX10" fmla="*/ 8632312 w 9662615"/>
              <a:gd name="connsiteY10" fmla="*/ 1326025 h 1692226"/>
              <a:gd name="connsiteX11" fmla="*/ 8591582 w 9662615"/>
              <a:gd name="connsiteY11" fmla="*/ 1341666 h 1692226"/>
              <a:gd name="connsiteX12" fmla="*/ 8537336 w 9662615"/>
              <a:gd name="connsiteY12" fmla="*/ 1341684 h 1692226"/>
              <a:gd name="connsiteX13" fmla="*/ 8472508 w 9662615"/>
              <a:gd name="connsiteY13" fmla="*/ 1363109 h 1692226"/>
              <a:gd name="connsiteX14" fmla="*/ 8258477 w 9662615"/>
              <a:gd name="connsiteY14" fmla="*/ 1370666 h 1692226"/>
              <a:gd name="connsiteX15" fmla="*/ 8197961 w 9662615"/>
              <a:gd name="connsiteY15" fmla="*/ 1392804 h 1692226"/>
              <a:gd name="connsiteX16" fmla="*/ 8171196 w 9662615"/>
              <a:gd name="connsiteY16" fmla="*/ 1397216 h 1692226"/>
              <a:gd name="connsiteX17" fmla="*/ 8127667 w 9662615"/>
              <a:gd name="connsiteY17" fmla="*/ 1418254 h 1692226"/>
              <a:gd name="connsiteX18" fmla="*/ 7974579 w 9662615"/>
              <a:gd name="connsiteY18" fmla="*/ 1383439 h 1692226"/>
              <a:gd name="connsiteX19" fmla="*/ 7768351 w 9662615"/>
              <a:gd name="connsiteY19" fmla="*/ 1395051 h 1692226"/>
              <a:gd name="connsiteX20" fmla="*/ 7635985 w 9662615"/>
              <a:gd name="connsiteY20" fmla="*/ 1386363 h 1692226"/>
              <a:gd name="connsiteX21" fmla="*/ 7466069 w 9662615"/>
              <a:gd name="connsiteY21" fmla="*/ 1377654 h 1692226"/>
              <a:gd name="connsiteX22" fmla="*/ 7355642 w 9662615"/>
              <a:gd name="connsiteY22" fmla="*/ 1407761 h 1692226"/>
              <a:gd name="connsiteX23" fmla="*/ 7151610 w 9662615"/>
              <a:gd name="connsiteY23" fmla="*/ 1397856 h 1692226"/>
              <a:gd name="connsiteX24" fmla="*/ 7082147 w 9662615"/>
              <a:gd name="connsiteY24" fmla="*/ 1406113 h 1692226"/>
              <a:gd name="connsiteX25" fmla="*/ 7014958 w 9662615"/>
              <a:gd name="connsiteY25" fmla="*/ 1396883 h 1692226"/>
              <a:gd name="connsiteX26" fmla="*/ 6907567 w 9662615"/>
              <a:gd name="connsiteY26" fmla="*/ 1419149 h 1692226"/>
              <a:gd name="connsiteX27" fmla="*/ 6748428 w 9662615"/>
              <a:gd name="connsiteY27" fmla="*/ 1420308 h 1692226"/>
              <a:gd name="connsiteX28" fmla="*/ 6654257 w 9662615"/>
              <a:gd name="connsiteY28" fmla="*/ 1424143 h 1692226"/>
              <a:gd name="connsiteX29" fmla="*/ 6620123 w 9662615"/>
              <a:gd name="connsiteY29" fmla="*/ 1430535 h 1692226"/>
              <a:gd name="connsiteX30" fmla="*/ 6571355 w 9662615"/>
              <a:gd name="connsiteY30" fmla="*/ 1436144 h 1692226"/>
              <a:gd name="connsiteX31" fmla="*/ 6486557 w 9662615"/>
              <a:gd name="connsiteY31" fmla="*/ 1449861 h 1692226"/>
              <a:gd name="connsiteX32" fmla="*/ 6370419 w 9662615"/>
              <a:gd name="connsiteY32" fmla="*/ 1461649 h 1692226"/>
              <a:gd name="connsiteX33" fmla="*/ 6278839 w 9662615"/>
              <a:gd name="connsiteY33" fmla="*/ 1449160 h 1692226"/>
              <a:gd name="connsiteX34" fmla="*/ 6272455 w 9662615"/>
              <a:gd name="connsiteY34" fmla="*/ 1453191 h 1692226"/>
              <a:gd name="connsiteX35" fmla="*/ 6212659 w 9662615"/>
              <a:gd name="connsiteY35" fmla="*/ 1454850 h 1692226"/>
              <a:gd name="connsiteX36" fmla="*/ 6069317 w 9662615"/>
              <a:gd name="connsiteY36" fmla="*/ 1445838 h 1692226"/>
              <a:gd name="connsiteX37" fmla="*/ 5878477 w 9662615"/>
              <a:gd name="connsiteY37" fmla="*/ 1439180 h 1692226"/>
              <a:gd name="connsiteX38" fmla="*/ 5838387 w 9662615"/>
              <a:gd name="connsiteY38" fmla="*/ 1444679 h 1692226"/>
              <a:gd name="connsiteX39" fmla="*/ 5771136 w 9662615"/>
              <a:gd name="connsiteY39" fmla="*/ 1453639 h 1692226"/>
              <a:gd name="connsiteX40" fmla="*/ 5724081 w 9662615"/>
              <a:gd name="connsiteY40" fmla="*/ 1470431 h 1692226"/>
              <a:gd name="connsiteX41" fmla="*/ 5666577 w 9662615"/>
              <a:gd name="connsiteY41" fmla="*/ 1473921 h 1692226"/>
              <a:gd name="connsiteX42" fmla="*/ 5649068 w 9662615"/>
              <a:gd name="connsiteY42" fmla="*/ 1461676 h 1692226"/>
              <a:gd name="connsiteX43" fmla="*/ 5588902 w 9662615"/>
              <a:gd name="connsiteY43" fmla="*/ 1469647 h 1692226"/>
              <a:gd name="connsiteX44" fmla="*/ 5498090 w 9662615"/>
              <a:gd name="connsiteY44" fmla="*/ 1483173 h 1692226"/>
              <a:gd name="connsiteX45" fmla="*/ 5444641 w 9662615"/>
              <a:gd name="connsiteY45" fmla="*/ 1487602 h 1692226"/>
              <a:gd name="connsiteX46" fmla="*/ 5299812 w 9662615"/>
              <a:gd name="connsiteY46" fmla="*/ 1503362 h 1692226"/>
              <a:gd name="connsiteX47" fmla="*/ 5213947 w 9662615"/>
              <a:gd name="connsiteY47" fmla="*/ 1516637 h 1692226"/>
              <a:gd name="connsiteX48" fmla="*/ 5090342 w 9662615"/>
              <a:gd name="connsiteY48" fmla="*/ 1546680 h 1692226"/>
              <a:gd name="connsiteX49" fmla="*/ 5129812 w 9662615"/>
              <a:gd name="connsiteY49" fmla="*/ 1521277 h 1692226"/>
              <a:gd name="connsiteX50" fmla="*/ 5059484 w 9662615"/>
              <a:gd name="connsiteY50" fmla="*/ 1546802 h 1692226"/>
              <a:gd name="connsiteX51" fmla="*/ 5038524 w 9662615"/>
              <a:gd name="connsiteY51" fmla="*/ 1545675 h 1692226"/>
              <a:gd name="connsiteX52" fmla="*/ 5026564 w 9662615"/>
              <a:gd name="connsiteY52" fmla="*/ 1545376 h 1692226"/>
              <a:gd name="connsiteX53" fmla="*/ 4969433 w 9662615"/>
              <a:gd name="connsiteY53" fmla="*/ 1550865 h 1692226"/>
              <a:gd name="connsiteX54" fmla="*/ 4921303 w 9662615"/>
              <a:gd name="connsiteY54" fmla="*/ 1575379 h 1692226"/>
              <a:gd name="connsiteX55" fmla="*/ 4871726 w 9662615"/>
              <a:gd name="connsiteY55" fmla="*/ 1570584 h 1692226"/>
              <a:gd name="connsiteX56" fmla="*/ 4847242 w 9662615"/>
              <a:gd name="connsiteY56" fmla="*/ 1664826 h 1692226"/>
              <a:gd name="connsiteX57" fmla="*/ 4809131 w 9662615"/>
              <a:gd name="connsiteY57" fmla="*/ 1692226 h 1692226"/>
              <a:gd name="connsiteX58" fmla="*/ 4791466 w 9662615"/>
              <a:gd name="connsiteY58" fmla="*/ 1561324 h 1692226"/>
              <a:gd name="connsiteX59" fmla="*/ 4784247 w 9662615"/>
              <a:gd name="connsiteY59" fmla="*/ 1562342 h 1692226"/>
              <a:gd name="connsiteX60" fmla="*/ 4735334 w 9662615"/>
              <a:gd name="connsiteY60" fmla="*/ 1581778 h 1692226"/>
              <a:gd name="connsiteX61" fmla="*/ 4697562 w 9662615"/>
              <a:gd name="connsiteY61" fmla="*/ 1551206 h 1692226"/>
              <a:gd name="connsiteX62" fmla="*/ 4662664 w 9662615"/>
              <a:gd name="connsiteY62" fmla="*/ 1573162 h 1692226"/>
              <a:gd name="connsiteX63" fmla="*/ 4603028 w 9662615"/>
              <a:gd name="connsiteY63" fmla="*/ 1568821 h 1692226"/>
              <a:gd name="connsiteX64" fmla="*/ 4541612 w 9662615"/>
              <a:gd name="connsiteY64" fmla="*/ 1545262 h 1692226"/>
              <a:gd name="connsiteX65" fmla="*/ 4422155 w 9662615"/>
              <a:gd name="connsiteY65" fmla="*/ 1542059 h 1692226"/>
              <a:gd name="connsiteX66" fmla="*/ 4221826 w 9662615"/>
              <a:gd name="connsiteY66" fmla="*/ 1508923 h 1692226"/>
              <a:gd name="connsiteX67" fmla="*/ 4096601 w 9662615"/>
              <a:gd name="connsiteY67" fmla="*/ 1521563 h 1692226"/>
              <a:gd name="connsiteX68" fmla="*/ 3970635 w 9662615"/>
              <a:gd name="connsiteY68" fmla="*/ 1544815 h 1692226"/>
              <a:gd name="connsiteX69" fmla="*/ 3833906 w 9662615"/>
              <a:gd name="connsiteY69" fmla="*/ 1516637 h 1692226"/>
              <a:gd name="connsiteX70" fmla="*/ 3696258 w 9662615"/>
              <a:gd name="connsiteY70" fmla="*/ 1537563 h 1692226"/>
              <a:gd name="connsiteX71" fmla="*/ 3594070 w 9662615"/>
              <a:gd name="connsiteY71" fmla="*/ 1509422 h 1692226"/>
              <a:gd name="connsiteX72" fmla="*/ 3565233 w 9662615"/>
              <a:gd name="connsiteY72" fmla="*/ 1515122 h 1692226"/>
              <a:gd name="connsiteX73" fmla="*/ 3560267 w 9662615"/>
              <a:gd name="connsiteY73" fmla="*/ 1516288 h 1692226"/>
              <a:gd name="connsiteX74" fmla="*/ 3540258 w 9662615"/>
              <a:gd name="connsiteY74" fmla="*/ 1516976 h 1692226"/>
              <a:gd name="connsiteX75" fmla="*/ 3534780 w 9662615"/>
              <a:gd name="connsiteY75" fmla="*/ 1522141 h 1692226"/>
              <a:gd name="connsiteX76" fmla="*/ 3504783 w 9662615"/>
              <a:gd name="connsiteY76" fmla="*/ 1526739 h 1692226"/>
              <a:gd name="connsiteX77" fmla="*/ 3430805 w 9662615"/>
              <a:gd name="connsiteY77" fmla="*/ 1542521 h 1692226"/>
              <a:gd name="connsiteX78" fmla="*/ 3292707 w 9662615"/>
              <a:gd name="connsiteY78" fmla="*/ 1520490 h 1692226"/>
              <a:gd name="connsiteX79" fmla="*/ 3187872 w 9662615"/>
              <a:gd name="connsiteY79" fmla="*/ 1519991 h 1692226"/>
              <a:gd name="connsiteX80" fmla="*/ 3148026 w 9662615"/>
              <a:gd name="connsiteY80" fmla="*/ 1524777 h 1692226"/>
              <a:gd name="connsiteX81" fmla="*/ 3092394 w 9662615"/>
              <a:gd name="connsiteY81" fmla="*/ 1528115 h 1692226"/>
              <a:gd name="connsiteX82" fmla="*/ 2994200 w 9662615"/>
              <a:gd name="connsiteY82" fmla="*/ 1537857 h 1692226"/>
              <a:gd name="connsiteX83" fmla="*/ 2862301 w 9662615"/>
              <a:gd name="connsiteY83" fmla="*/ 1544250 h 1692226"/>
              <a:gd name="connsiteX84" fmla="*/ 2766335 w 9662615"/>
              <a:gd name="connsiteY84" fmla="*/ 1527662 h 1692226"/>
              <a:gd name="connsiteX85" fmla="*/ 2757836 w 9662615"/>
              <a:gd name="connsiteY85" fmla="*/ 1531371 h 1692226"/>
              <a:gd name="connsiteX86" fmla="*/ 2691555 w 9662615"/>
              <a:gd name="connsiteY86" fmla="*/ 1530283 h 1692226"/>
              <a:gd name="connsiteX87" fmla="*/ 2491676 w 9662615"/>
              <a:gd name="connsiteY87" fmla="*/ 1500859 h 1692226"/>
              <a:gd name="connsiteX88" fmla="*/ 2378036 w 9662615"/>
              <a:gd name="connsiteY88" fmla="*/ 1520645 h 1692226"/>
              <a:gd name="connsiteX89" fmla="*/ 2284269 w 9662615"/>
              <a:gd name="connsiteY89" fmla="*/ 1503068 h 1692226"/>
              <a:gd name="connsiteX90" fmla="*/ 2207104 w 9662615"/>
              <a:gd name="connsiteY90" fmla="*/ 1508888 h 1692226"/>
              <a:gd name="connsiteX91" fmla="*/ 2149226 w 9662615"/>
              <a:gd name="connsiteY91" fmla="*/ 1523409 h 1692226"/>
              <a:gd name="connsiteX92" fmla="*/ 2084783 w 9662615"/>
              <a:gd name="connsiteY92" fmla="*/ 1524245 h 1692226"/>
              <a:gd name="connsiteX93" fmla="*/ 2070075 w 9662615"/>
              <a:gd name="connsiteY93" fmla="*/ 1511285 h 1692226"/>
              <a:gd name="connsiteX94" fmla="*/ 2001057 w 9662615"/>
              <a:gd name="connsiteY94" fmla="*/ 1516449 h 1692226"/>
              <a:gd name="connsiteX95" fmla="*/ 1896330 w 9662615"/>
              <a:gd name="connsiteY95" fmla="*/ 1525725 h 1692226"/>
              <a:gd name="connsiteX96" fmla="*/ 1835994 w 9662615"/>
              <a:gd name="connsiteY96" fmla="*/ 1527678 h 1692226"/>
              <a:gd name="connsiteX97" fmla="*/ 1671119 w 9662615"/>
              <a:gd name="connsiteY97" fmla="*/ 1536701 h 1692226"/>
              <a:gd name="connsiteX98" fmla="*/ 1601337 w 9662615"/>
              <a:gd name="connsiteY98" fmla="*/ 1548552 h 1692226"/>
              <a:gd name="connsiteX99" fmla="*/ 1407755 w 9662615"/>
              <a:gd name="connsiteY99" fmla="*/ 1571444 h 1692226"/>
              <a:gd name="connsiteX100" fmla="*/ 1271994 w 9662615"/>
              <a:gd name="connsiteY100" fmla="*/ 1579471 h 1692226"/>
              <a:gd name="connsiteX101" fmla="*/ 1249226 w 9662615"/>
              <a:gd name="connsiteY101" fmla="*/ 1583140 h 1692226"/>
              <a:gd name="connsiteX102" fmla="*/ 1217719 w 9662615"/>
              <a:gd name="connsiteY102" fmla="*/ 1580863 h 1692226"/>
              <a:gd name="connsiteX103" fmla="*/ 1091432 w 9662615"/>
              <a:gd name="connsiteY103" fmla="*/ 1571003 h 1692226"/>
              <a:gd name="connsiteX104" fmla="*/ 992039 w 9662615"/>
              <a:gd name="connsiteY104" fmla="*/ 1556662 h 1692226"/>
              <a:gd name="connsiteX105" fmla="*/ 868264 w 9662615"/>
              <a:gd name="connsiteY105" fmla="*/ 1566392 h 1692226"/>
              <a:gd name="connsiteX106" fmla="*/ 792765 w 9662615"/>
              <a:gd name="connsiteY106" fmla="*/ 1563102 h 1692226"/>
              <a:gd name="connsiteX107" fmla="*/ 669055 w 9662615"/>
              <a:gd name="connsiteY107" fmla="*/ 1543638 h 1692226"/>
              <a:gd name="connsiteX108" fmla="*/ 506152 w 9662615"/>
              <a:gd name="connsiteY108" fmla="*/ 1549124 h 1692226"/>
              <a:gd name="connsiteX109" fmla="*/ 472797 w 9662615"/>
              <a:gd name="connsiteY109" fmla="*/ 1568904 h 1692226"/>
              <a:gd name="connsiteX110" fmla="*/ 427864 w 9662615"/>
              <a:gd name="connsiteY110" fmla="*/ 1580848 h 1692226"/>
              <a:gd name="connsiteX111" fmla="*/ 408381 w 9662615"/>
              <a:gd name="connsiteY111" fmla="*/ 1552940 h 1692226"/>
              <a:gd name="connsiteX112" fmla="*/ 267163 w 9662615"/>
              <a:gd name="connsiteY112" fmla="*/ 1531913 h 1692226"/>
              <a:gd name="connsiteX113" fmla="*/ 196644 w 9662615"/>
              <a:gd name="connsiteY113" fmla="*/ 1524565 h 1692226"/>
              <a:gd name="connsiteX114" fmla="*/ 86819 w 9662615"/>
              <a:gd name="connsiteY114" fmla="*/ 1519517 h 1692226"/>
              <a:gd name="connsiteX115" fmla="*/ 53369 w 9662615"/>
              <a:gd name="connsiteY115" fmla="*/ 1516853 h 1692226"/>
              <a:gd name="connsiteX116" fmla="*/ 2359 w 9662615"/>
              <a:gd name="connsiteY116" fmla="*/ 1515247 h 1692226"/>
              <a:gd name="connsiteX117" fmla="*/ 0 w 9662615"/>
              <a:gd name="connsiteY117" fmla="*/ 1514932 h 1692226"/>
              <a:gd name="connsiteX118" fmla="*/ 0 w 9662615"/>
              <a:gd name="connsiteY118" fmla="*/ 0 h 1692226"/>
              <a:gd name="connsiteX0" fmla="*/ 0 w 9662615"/>
              <a:gd name="connsiteY0" fmla="*/ 0 h 1692226"/>
              <a:gd name="connsiteX1" fmla="*/ 9662615 w 9662615"/>
              <a:gd name="connsiteY1" fmla="*/ 0 h 1692226"/>
              <a:gd name="connsiteX2" fmla="*/ 9662615 w 9662615"/>
              <a:gd name="connsiteY2" fmla="*/ 1280346 h 1692226"/>
              <a:gd name="connsiteX3" fmla="*/ 9658420 w 9662615"/>
              <a:gd name="connsiteY3" fmla="*/ 1280106 h 1692226"/>
              <a:gd name="connsiteX4" fmla="*/ 9469546 w 9662615"/>
              <a:gd name="connsiteY4" fmla="*/ 1289837 h 1692226"/>
              <a:gd name="connsiteX5" fmla="*/ 9385895 w 9662615"/>
              <a:gd name="connsiteY5" fmla="*/ 1269203 h 1692226"/>
              <a:gd name="connsiteX6" fmla="*/ 9144767 w 9662615"/>
              <a:gd name="connsiteY6" fmla="*/ 1264120 h 1692226"/>
              <a:gd name="connsiteX7" fmla="*/ 8837252 w 9662615"/>
              <a:gd name="connsiteY7" fmla="*/ 1350515 h 1692226"/>
              <a:gd name="connsiteX8" fmla="*/ 8705466 w 9662615"/>
              <a:gd name="connsiteY8" fmla="*/ 1342419 h 1692226"/>
              <a:gd name="connsiteX9" fmla="*/ 8652221 w 9662615"/>
              <a:gd name="connsiteY9" fmla="*/ 1326906 h 1692226"/>
              <a:gd name="connsiteX10" fmla="*/ 8632312 w 9662615"/>
              <a:gd name="connsiteY10" fmla="*/ 1326025 h 1692226"/>
              <a:gd name="connsiteX11" fmla="*/ 8591582 w 9662615"/>
              <a:gd name="connsiteY11" fmla="*/ 1341666 h 1692226"/>
              <a:gd name="connsiteX12" fmla="*/ 8537336 w 9662615"/>
              <a:gd name="connsiteY12" fmla="*/ 1341684 h 1692226"/>
              <a:gd name="connsiteX13" fmla="*/ 8472508 w 9662615"/>
              <a:gd name="connsiteY13" fmla="*/ 1363109 h 1692226"/>
              <a:gd name="connsiteX14" fmla="*/ 8258477 w 9662615"/>
              <a:gd name="connsiteY14" fmla="*/ 1370666 h 1692226"/>
              <a:gd name="connsiteX15" fmla="*/ 8197961 w 9662615"/>
              <a:gd name="connsiteY15" fmla="*/ 1392804 h 1692226"/>
              <a:gd name="connsiteX16" fmla="*/ 8171196 w 9662615"/>
              <a:gd name="connsiteY16" fmla="*/ 1397216 h 1692226"/>
              <a:gd name="connsiteX17" fmla="*/ 8127667 w 9662615"/>
              <a:gd name="connsiteY17" fmla="*/ 1418254 h 1692226"/>
              <a:gd name="connsiteX18" fmla="*/ 7974579 w 9662615"/>
              <a:gd name="connsiteY18" fmla="*/ 1383439 h 1692226"/>
              <a:gd name="connsiteX19" fmla="*/ 7768351 w 9662615"/>
              <a:gd name="connsiteY19" fmla="*/ 1395051 h 1692226"/>
              <a:gd name="connsiteX20" fmla="*/ 7635985 w 9662615"/>
              <a:gd name="connsiteY20" fmla="*/ 1386363 h 1692226"/>
              <a:gd name="connsiteX21" fmla="*/ 7466069 w 9662615"/>
              <a:gd name="connsiteY21" fmla="*/ 1377654 h 1692226"/>
              <a:gd name="connsiteX22" fmla="*/ 7355642 w 9662615"/>
              <a:gd name="connsiteY22" fmla="*/ 1407761 h 1692226"/>
              <a:gd name="connsiteX23" fmla="*/ 7151610 w 9662615"/>
              <a:gd name="connsiteY23" fmla="*/ 1397856 h 1692226"/>
              <a:gd name="connsiteX24" fmla="*/ 7082147 w 9662615"/>
              <a:gd name="connsiteY24" fmla="*/ 1406113 h 1692226"/>
              <a:gd name="connsiteX25" fmla="*/ 7014958 w 9662615"/>
              <a:gd name="connsiteY25" fmla="*/ 1396883 h 1692226"/>
              <a:gd name="connsiteX26" fmla="*/ 6907567 w 9662615"/>
              <a:gd name="connsiteY26" fmla="*/ 1419149 h 1692226"/>
              <a:gd name="connsiteX27" fmla="*/ 6748428 w 9662615"/>
              <a:gd name="connsiteY27" fmla="*/ 1420308 h 1692226"/>
              <a:gd name="connsiteX28" fmla="*/ 6654257 w 9662615"/>
              <a:gd name="connsiteY28" fmla="*/ 1424143 h 1692226"/>
              <a:gd name="connsiteX29" fmla="*/ 6620123 w 9662615"/>
              <a:gd name="connsiteY29" fmla="*/ 1430535 h 1692226"/>
              <a:gd name="connsiteX30" fmla="*/ 6571355 w 9662615"/>
              <a:gd name="connsiteY30" fmla="*/ 1436144 h 1692226"/>
              <a:gd name="connsiteX31" fmla="*/ 6486557 w 9662615"/>
              <a:gd name="connsiteY31" fmla="*/ 1449861 h 1692226"/>
              <a:gd name="connsiteX32" fmla="*/ 6370419 w 9662615"/>
              <a:gd name="connsiteY32" fmla="*/ 1461649 h 1692226"/>
              <a:gd name="connsiteX33" fmla="*/ 6278839 w 9662615"/>
              <a:gd name="connsiteY33" fmla="*/ 1449160 h 1692226"/>
              <a:gd name="connsiteX34" fmla="*/ 6272455 w 9662615"/>
              <a:gd name="connsiteY34" fmla="*/ 1453191 h 1692226"/>
              <a:gd name="connsiteX35" fmla="*/ 6212659 w 9662615"/>
              <a:gd name="connsiteY35" fmla="*/ 1454850 h 1692226"/>
              <a:gd name="connsiteX36" fmla="*/ 6069317 w 9662615"/>
              <a:gd name="connsiteY36" fmla="*/ 1445838 h 1692226"/>
              <a:gd name="connsiteX37" fmla="*/ 5878477 w 9662615"/>
              <a:gd name="connsiteY37" fmla="*/ 1439180 h 1692226"/>
              <a:gd name="connsiteX38" fmla="*/ 5838387 w 9662615"/>
              <a:gd name="connsiteY38" fmla="*/ 1444679 h 1692226"/>
              <a:gd name="connsiteX39" fmla="*/ 5771136 w 9662615"/>
              <a:gd name="connsiteY39" fmla="*/ 1453639 h 1692226"/>
              <a:gd name="connsiteX40" fmla="*/ 5724081 w 9662615"/>
              <a:gd name="connsiteY40" fmla="*/ 1470431 h 1692226"/>
              <a:gd name="connsiteX41" fmla="*/ 5666577 w 9662615"/>
              <a:gd name="connsiteY41" fmla="*/ 1473921 h 1692226"/>
              <a:gd name="connsiteX42" fmla="*/ 5649068 w 9662615"/>
              <a:gd name="connsiteY42" fmla="*/ 1461676 h 1692226"/>
              <a:gd name="connsiteX43" fmla="*/ 5588902 w 9662615"/>
              <a:gd name="connsiteY43" fmla="*/ 1469647 h 1692226"/>
              <a:gd name="connsiteX44" fmla="*/ 5498090 w 9662615"/>
              <a:gd name="connsiteY44" fmla="*/ 1483173 h 1692226"/>
              <a:gd name="connsiteX45" fmla="*/ 5444641 w 9662615"/>
              <a:gd name="connsiteY45" fmla="*/ 1487602 h 1692226"/>
              <a:gd name="connsiteX46" fmla="*/ 5299812 w 9662615"/>
              <a:gd name="connsiteY46" fmla="*/ 1503362 h 1692226"/>
              <a:gd name="connsiteX47" fmla="*/ 5213947 w 9662615"/>
              <a:gd name="connsiteY47" fmla="*/ 1516637 h 1692226"/>
              <a:gd name="connsiteX48" fmla="*/ 5090342 w 9662615"/>
              <a:gd name="connsiteY48" fmla="*/ 1546680 h 1692226"/>
              <a:gd name="connsiteX49" fmla="*/ 5129812 w 9662615"/>
              <a:gd name="connsiteY49" fmla="*/ 1521277 h 1692226"/>
              <a:gd name="connsiteX50" fmla="*/ 5059484 w 9662615"/>
              <a:gd name="connsiteY50" fmla="*/ 1546802 h 1692226"/>
              <a:gd name="connsiteX51" fmla="*/ 5038524 w 9662615"/>
              <a:gd name="connsiteY51" fmla="*/ 1545675 h 1692226"/>
              <a:gd name="connsiteX52" fmla="*/ 5026564 w 9662615"/>
              <a:gd name="connsiteY52" fmla="*/ 1545376 h 1692226"/>
              <a:gd name="connsiteX53" fmla="*/ 4969433 w 9662615"/>
              <a:gd name="connsiteY53" fmla="*/ 1550865 h 1692226"/>
              <a:gd name="connsiteX54" fmla="*/ 4921303 w 9662615"/>
              <a:gd name="connsiteY54" fmla="*/ 1575379 h 1692226"/>
              <a:gd name="connsiteX55" fmla="*/ 4871726 w 9662615"/>
              <a:gd name="connsiteY55" fmla="*/ 1570584 h 1692226"/>
              <a:gd name="connsiteX56" fmla="*/ 4847242 w 9662615"/>
              <a:gd name="connsiteY56" fmla="*/ 1621094 h 1692226"/>
              <a:gd name="connsiteX57" fmla="*/ 4809131 w 9662615"/>
              <a:gd name="connsiteY57" fmla="*/ 1692226 h 1692226"/>
              <a:gd name="connsiteX58" fmla="*/ 4791466 w 9662615"/>
              <a:gd name="connsiteY58" fmla="*/ 1561324 h 1692226"/>
              <a:gd name="connsiteX59" fmla="*/ 4784247 w 9662615"/>
              <a:gd name="connsiteY59" fmla="*/ 1562342 h 1692226"/>
              <a:gd name="connsiteX60" fmla="*/ 4735334 w 9662615"/>
              <a:gd name="connsiteY60" fmla="*/ 1581778 h 1692226"/>
              <a:gd name="connsiteX61" fmla="*/ 4697562 w 9662615"/>
              <a:gd name="connsiteY61" fmla="*/ 1551206 h 1692226"/>
              <a:gd name="connsiteX62" fmla="*/ 4662664 w 9662615"/>
              <a:gd name="connsiteY62" fmla="*/ 1573162 h 1692226"/>
              <a:gd name="connsiteX63" fmla="*/ 4603028 w 9662615"/>
              <a:gd name="connsiteY63" fmla="*/ 1568821 h 1692226"/>
              <a:gd name="connsiteX64" fmla="*/ 4541612 w 9662615"/>
              <a:gd name="connsiteY64" fmla="*/ 1545262 h 1692226"/>
              <a:gd name="connsiteX65" fmla="*/ 4422155 w 9662615"/>
              <a:gd name="connsiteY65" fmla="*/ 1542059 h 1692226"/>
              <a:gd name="connsiteX66" fmla="*/ 4221826 w 9662615"/>
              <a:gd name="connsiteY66" fmla="*/ 1508923 h 1692226"/>
              <a:gd name="connsiteX67" fmla="*/ 4096601 w 9662615"/>
              <a:gd name="connsiteY67" fmla="*/ 1521563 h 1692226"/>
              <a:gd name="connsiteX68" fmla="*/ 3970635 w 9662615"/>
              <a:gd name="connsiteY68" fmla="*/ 1544815 h 1692226"/>
              <a:gd name="connsiteX69" fmla="*/ 3833906 w 9662615"/>
              <a:gd name="connsiteY69" fmla="*/ 1516637 h 1692226"/>
              <a:gd name="connsiteX70" fmla="*/ 3696258 w 9662615"/>
              <a:gd name="connsiteY70" fmla="*/ 1537563 h 1692226"/>
              <a:gd name="connsiteX71" fmla="*/ 3594070 w 9662615"/>
              <a:gd name="connsiteY71" fmla="*/ 1509422 h 1692226"/>
              <a:gd name="connsiteX72" fmla="*/ 3565233 w 9662615"/>
              <a:gd name="connsiteY72" fmla="*/ 1515122 h 1692226"/>
              <a:gd name="connsiteX73" fmla="*/ 3560267 w 9662615"/>
              <a:gd name="connsiteY73" fmla="*/ 1516288 h 1692226"/>
              <a:gd name="connsiteX74" fmla="*/ 3540258 w 9662615"/>
              <a:gd name="connsiteY74" fmla="*/ 1516976 h 1692226"/>
              <a:gd name="connsiteX75" fmla="*/ 3534780 w 9662615"/>
              <a:gd name="connsiteY75" fmla="*/ 1522141 h 1692226"/>
              <a:gd name="connsiteX76" fmla="*/ 3504783 w 9662615"/>
              <a:gd name="connsiteY76" fmla="*/ 1526739 h 1692226"/>
              <a:gd name="connsiteX77" fmla="*/ 3430805 w 9662615"/>
              <a:gd name="connsiteY77" fmla="*/ 1542521 h 1692226"/>
              <a:gd name="connsiteX78" fmla="*/ 3292707 w 9662615"/>
              <a:gd name="connsiteY78" fmla="*/ 1520490 h 1692226"/>
              <a:gd name="connsiteX79" fmla="*/ 3187872 w 9662615"/>
              <a:gd name="connsiteY79" fmla="*/ 1519991 h 1692226"/>
              <a:gd name="connsiteX80" fmla="*/ 3148026 w 9662615"/>
              <a:gd name="connsiteY80" fmla="*/ 1524777 h 1692226"/>
              <a:gd name="connsiteX81" fmla="*/ 3092394 w 9662615"/>
              <a:gd name="connsiteY81" fmla="*/ 1528115 h 1692226"/>
              <a:gd name="connsiteX82" fmla="*/ 2994200 w 9662615"/>
              <a:gd name="connsiteY82" fmla="*/ 1537857 h 1692226"/>
              <a:gd name="connsiteX83" fmla="*/ 2862301 w 9662615"/>
              <a:gd name="connsiteY83" fmla="*/ 1544250 h 1692226"/>
              <a:gd name="connsiteX84" fmla="*/ 2766335 w 9662615"/>
              <a:gd name="connsiteY84" fmla="*/ 1527662 h 1692226"/>
              <a:gd name="connsiteX85" fmla="*/ 2757836 w 9662615"/>
              <a:gd name="connsiteY85" fmla="*/ 1531371 h 1692226"/>
              <a:gd name="connsiteX86" fmla="*/ 2691555 w 9662615"/>
              <a:gd name="connsiteY86" fmla="*/ 1530283 h 1692226"/>
              <a:gd name="connsiteX87" fmla="*/ 2491676 w 9662615"/>
              <a:gd name="connsiteY87" fmla="*/ 1500859 h 1692226"/>
              <a:gd name="connsiteX88" fmla="*/ 2378036 w 9662615"/>
              <a:gd name="connsiteY88" fmla="*/ 1520645 h 1692226"/>
              <a:gd name="connsiteX89" fmla="*/ 2284269 w 9662615"/>
              <a:gd name="connsiteY89" fmla="*/ 1503068 h 1692226"/>
              <a:gd name="connsiteX90" fmla="*/ 2207104 w 9662615"/>
              <a:gd name="connsiteY90" fmla="*/ 1508888 h 1692226"/>
              <a:gd name="connsiteX91" fmla="*/ 2149226 w 9662615"/>
              <a:gd name="connsiteY91" fmla="*/ 1523409 h 1692226"/>
              <a:gd name="connsiteX92" fmla="*/ 2084783 w 9662615"/>
              <a:gd name="connsiteY92" fmla="*/ 1524245 h 1692226"/>
              <a:gd name="connsiteX93" fmla="*/ 2070075 w 9662615"/>
              <a:gd name="connsiteY93" fmla="*/ 1511285 h 1692226"/>
              <a:gd name="connsiteX94" fmla="*/ 2001057 w 9662615"/>
              <a:gd name="connsiteY94" fmla="*/ 1516449 h 1692226"/>
              <a:gd name="connsiteX95" fmla="*/ 1896330 w 9662615"/>
              <a:gd name="connsiteY95" fmla="*/ 1525725 h 1692226"/>
              <a:gd name="connsiteX96" fmla="*/ 1835994 w 9662615"/>
              <a:gd name="connsiteY96" fmla="*/ 1527678 h 1692226"/>
              <a:gd name="connsiteX97" fmla="*/ 1671119 w 9662615"/>
              <a:gd name="connsiteY97" fmla="*/ 1536701 h 1692226"/>
              <a:gd name="connsiteX98" fmla="*/ 1601337 w 9662615"/>
              <a:gd name="connsiteY98" fmla="*/ 1548552 h 1692226"/>
              <a:gd name="connsiteX99" fmla="*/ 1407755 w 9662615"/>
              <a:gd name="connsiteY99" fmla="*/ 1571444 h 1692226"/>
              <a:gd name="connsiteX100" fmla="*/ 1271994 w 9662615"/>
              <a:gd name="connsiteY100" fmla="*/ 1579471 h 1692226"/>
              <a:gd name="connsiteX101" fmla="*/ 1249226 w 9662615"/>
              <a:gd name="connsiteY101" fmla="*/ 1583140 h 1692226"/>
              <a:gd name="connsiteX102" fmla="*/ 1217719 w 9662615"/>
              <a:gd name="connsiteY102" fmla="*/ 1580863 h 1692226"/>
              <a:gd name="connsiteX103" fmla="*/ 1091432 w 9662615"/>
              <a:gd name="connsiteY103" fmla="*/ 1571003 h 1692226"/>
              <a:gd name="connsiteX104" fmla="*/ 992039 w 9662615"/>
              <a:gd name="connsiteY104" fmla="*/ 1556662 h 1692226"/>
              <a:gd name="connsiteX105" fmla="*/ 868264 w 9662615"/>
              <a:gd name="connsiteY105" fmla="*/ 1566392 h 1692226"/>
              <a:gd name="connsiteX106" fmla="*/ 792765 w 9662615"/>
              <a:gd name="connsiteY106" fmla="*/ 1563102 h 1692226"/>
              <a:gd name="connsiteX107" fmla="*/ 669055 w 9662615"/>
              <a:gd name="connsiteY107" fmla="*/ 1543638 h 1692226"/>
              <a:gd name="connsiteX108" fmla="*/ 506152 w 9662615"/>
              <a:gd name="connsiteY108" fmla="*/ 1549124 h 1692226"/>
              <a:gd name="connsiteX109" fmla="*/ 472797 w 9662615"/>
              <a:gd name="connsiteY109" fmla="*/ 1568904 h 1692226"/>
              <a:gd name="connsiteX110" fmla="*/ 427864 w 9662615"/>
              <a:gd name="connsiteY110" fmla="*/ 1580848 h 1692226"/>
              <a:gd name="connsiteX111" fmla="*/ 408381 w 9662615"/>
              <a:gd name="connsiteY111" fmla="*/ 1552940 h 1692226"/>
              <a:gd name="connsiteX112" fmla="*/ 267163 w 9662615"/>
              <a:gd name="connsiteY112" fmla="*/ 1531913 h 1692226"/>
              <a:gd name="connsiteX113" fmla="*/ 196644 w 9662615"/>
              <a:gd name="connsiteY113" fmla="*/ 1524565 h 1692226"/>
              <a:gd name="connsiteX114" fmla="*/ 86819 w 9662615"/>
              <a:gd name="connsiteY114" fmla="*/ 1519517 h 1692226"/>
              <a:gd name="connsiteX115" fmla="*/ 53369 w 9662615"/>
              <a:gd name="connsiteY115" fmla="*/ 1516853 h 1692226"/>
              <a:gd name="connsiteX116" fmla="*/ 2359 w 9662615"/>
              <a:gd name="connsiteY116" fmla="*/ 1515247 h 1692226"/>
              <a:gd name="connsiteX117" fmla="*/ 0 w 9662615"/>
              <a:gd name="connsiteY117" fmla="*/ 1514932 h 1692226"/>
              <a:gd name="connsiteX118" fmla="*/ 0 w 9662615"/>
              <a:gd name="connsiteY118" fmla="*/ 0 h 1692226"/>
              <a:gd name="connsiteX0" fmla="*/ 0 w 9662615"/>
              <a:gd name="connsiteY0" fmla="*/ 0 h 1621094"/>
              <a:gd name="connsiteX1" fmla="*/ 9662615 w 9662615"/>
              <a:gd name="connsiteY1" fmla="*/ 0 h 1621094"/>
              <a:gd name="connsiteX2" fmla="*/ 9662615 w 9662615"/>
              <a:gd name="connsiteY2" fmla="*/ 1280346 h 1621094"/>
              <a:gd name="connsiteX3" fmla="*/ 9658420 w 9662615"/>
              <a:gd name="connsiteY3" fmla="*/ 1280106 h 1621094"/>
              <a:gd name="connsiteX4" fmla="*/ 9469546 w 9662615"/>
              <a:gd name="connsiteY4" fmla="*/ 1289837 h 1621094"/>
              <a:gd name="connsiteX5" fmla="*/ 9385895 w 9662615"/>
              <a:gd name="connsiteY5" fmla="*/ 1269203 h 1621094"/>
              <a:gd name="connsiteX6" fmla="*/ 9144767 w 9662615"/>
              <a:gd name="connsiteY6" fmla="*/ 1264120 h 1621094"/>
              <a:gd name="connsiteX7" fmla="*/ 8837252 w 9662615"/>
              <a:gd name="connsiteY7" fmla="*/ 1350515 h 1621094"/>
              <a:gd name="connsiteX8" fmla="*/ 8705466 w 9662615"/>
              <a:gd name="connsiteY8" fmla="*/ 1342419 h 1621094"/>
              <a:gd name="connsiteX9" fmla="*/ 8652221 w 9662615"/>
              <a:gd name="connsiteY9" fmla="*/ 1326906 h 1621094"/>
              <a:gd name="connsiteX10" fmla="*/ 8632312 w 9662615"/>
              <a:gd name="connsiteY10" fmla="*/ 1326025 h 1621094"/>
              <a:gd name="connsiteX11" fmla="*/ 8591582 w 9662615"/>
              <a:gd name="connsiteY11" fmla="*/ 1341666 h 1621094"/>
              <a:gd name="connsiteX12" fmla="*/ 8537336 w 9662615"/>
              <a:gd name="connsiteY12" fmla="*/ 1341684 h 1621094"/>
              <a:gd name="connsiteX13" fmla="*/ 8472508 w 9662615"/>
              <a:gd name="connsiteY13" fmla="*/ 1363109 h 1621094"/>
              <a:gd name="connsiteX14" fmla="*/ 8258477 w 9662615"/>
              <a:gd name="connsiteY14" fmla="*/ 1370666 h 1621094"/>
              <a:gd name="connsiteX15" fmla="*/ 8197961 w 9662615"/>
              <a:gd name="connsiteY15" fmla="*/ 1392804 h 1621094"/>
              <a:gd name="connsiteX16" fmla="*/ 8171196 w 9662615"/>
              <a:gd name="connsiteY16" fmla="*/ 1397216 h 1621094"/>
              <a:gd name="connsiteX17" fmla="*/ 8127667 w 9662615"/>
              <a:gd name="connsiteY17" fmla="*/ 1418254 h 1621094"/>
              <a:gd name="connsiteX18" fmla="*/ 7974579 w 9662615"/>
              <a:gd name="connsiteY18" fmla="*/ 1383439 h 1621094"/>
              <a:gd name="connsiteX19" fmla="*/ 7768351 w 9662615"/>
              <a:gd name="connsiteY19" fmla="*/ 1395051 h 1621094"/>
              <a:gd name="connsiteX20" fmla="*/ 7635985 w 9662615"/>
              <a:gd name="connsiteY20" fmla="*/ 1386363 h 1621094"/>
              <a:gd name="connsiteX21" fmla="*/ 7466069 w 9662615"/>
              <a:gd name="connsiteY21" fmla="*/ 1377654 h 1621094"/>
              <a:gd name="connsiteX22" fmla="*/ 7355642 w 9662615"/>
              <a:gd name="connsiteY22" fmla="*/ 1407761 h 1621094"/>
              <a:gd name="connsiteX23" fmla="*/ 7151610 w 9662615"/>
              <a:gd name="connsiteY23" fmla="*/ 1397856 h 1621094"/>
              <a:gd name="connsiteX24" fmla="*/ 7082147 w 9662615"/>
              <a:gd name="connsiteY24" fmla="*/ 1406113 h 1621094"/>
              <a:gd name="connsiteX25" fmla="*/ 7014958 w 9662615"/>
              <a:gd name="connsiteY25" fmla="*/ 1396883 h 1621094"/>
              <a:gd name="connsiteX26" fmla="*/ 6907567 w 9662615"/>
              <a:gd name="connsiteY26" fmla="*/ 1419149 h 1621094"/>
              <a:gd name="connsiteX27" fmla="*/ 6748428 w 9662615"/>
              <a:gd name="connsiteY27" fmla="*/ 1420308 h 1621094"/>
              <a:gd name="connsiteX28" fmla="*/ 6654257 w 9662615"/>
              <a:gd name="connsiteY28" fmla="*/ 1424143 h 1621094"/>
              <a:gd name="connsiteX29" fmla="*/ 6620123 w 9662615"/>
              <a:gd name="connsiteY29" fmla="*/ 1430535 h 1621094"/>
              <a:gd name="connsiteX30" fmla="*/ 6571355 w 9662615"/>
              <a:gd name="connsiteY30" fmla="*/ 1436144 h 1621094"/>
              <a:gd name="connsiteX31" fmla="*/ 6486557 w 9662615"/>
              <a:gd name="connsiteY31" fmla="*/ 1449861 h 1621094"/>
              <a:gd name="connsiteX32" fmla="*/ 6370419 w 9662615"/>
              <a:gd name="connsiteY32" fmla="*/ 1461649 h 1621094"/>
              <a:gd name="connsiteX33" fmla="*/ 6278839 w 9662615"/>
              <a:gd name="connsiteY33" fmla="*/ 1449160 h 1621094"/>
              <a:gd name="connsiteX34" fmla="*/ 6272455 w 9662615"/>
              <a:gd name="connsiteY34" fmla="*/ 1453191 h 1621094"/>
              <a:gd name="connsiteX35" fmla="*/ 6212659 w 9662615"/>
              <a:gd name="connsiteY35" fmla="*/ 1454850 h 1621094"/>
              <a:gd name="connsiteX36" fmla="*/ 6069317 w 9662615"/>
              <a:gd name="connsiteY36" fmla="*/ 1445838 h 1621094"/>
              <a:gd name="connsiteX37" fmla="*/ 5878477 w 9662615"/>
              <a:gd name="connsiteY37" fmla="*/ 1439180 h 1621094"/>
              <a:gd name="connsiteX38" fmla="*/ 5838387 w 9662615"/>
              <a:gd name="connsiteY38" fmla="*/ 1444679 h 1621094"/>
              <a:gd name="connsiteX39" fmla="*/ 5771136 w 9662615"/>
              <a:gd name="connsiteY39" fmla="*/ 1453639 h 1621094"/>
              <a:gd name="connsiteX40" fmla="*/ 5724081 w 9662615"/>
              <a:gd name="connsiteY40" fmla="*/ 1470431 h 1621094"/>
              <a:gd name="connsiteX41" fmla="*/ 5666577 w 9662615"/>
              <a:gd name="connsiteY41" fmla="*/ 1473921 h 1621094"/>
              <a:gd name="connsiteX42" fmla="*/ 5649068 w 9662615"/>
              <a:gd name="connsiteY42" fmla="*/ 1461676 h 1621094"/>
              <a:gd name="connsiteX43" fmla="*/ 5588902 w 9662615"/>
              <a:gd name="connsiteY43" fmla="*/ 1469647 h 1621094"/>
              <a:gd name="connsiteX44" fmla="*/ 5498090 w 9662615"/>
              <a:gd name="connsiteY44" fmla="*/ 1483173 h 1621094"/>
              <a:gd name="connsiteX45" fmla="*/ 5444641 w 9662615"/>
              <a:gd name="connsiteY45" fmla="*/ 1487602 h 1621094"/>
              <a:gd name="connsiteX46" fmla="*/ 5299812 w 9662615"/>
              <a:gd name="connsiteY46" fmla="*/ 1503362 h 1621094"/>
              <a:gd name="connsiteX47" fmla="*/ 5213947 w 9662615"/>
              <a:gd name="connsiteY47" fmla="*/ 1516637 h 1621094"/>
              <a:gd name="connsiteX48" fmla="*/ 5090342 w 9662615"/>
              <a:gd name="connsiteY48" fmla="*/ 1546680 h 1621094"/>
              <a:gd name="connsiteX49" fmla="*/ 5129812 w 9662615"/>
              <a:gd name="connsiteY49" fmla="*/ 1521277 h 1621094"/>
              <a:gd name="connsiteX50" fmla="*/ 5059484 w 9662615"/>
              <a:gd name="connsiteY50" fmla="*/ 1546802 h 1621094"/>
              <a:gd name="connsiteX51" fmla="*/ 5038524 w 9662615"/>
              <a:gd name="connsiteY51" fmla="*/ 1545675 h 1621094"/>
              <a:gd name="connsiteX52" fmla="*/ 5026564 w 9662615"/>
              <a:gd name="connsiteY52" fmla="*/ 1545376 h 1621094"/>
              <a:gd name="connsiteX53" fmla="*/ 4969433 w 9662615"/>
              <a:gd name="connsiteY53" fmla="*/ 1550865 h 1621094"/>
              <a:gd name="connsiteX54" fmla="*/ 4921303 w 9662615"/>
              <a:gd name="connsiteY54" fmla="*/ 1575379 h 1621094"/>
              <a:gd name="connsiteX55" fmla="*/ 4871726 w 9662615"/>
              <a:gd name="connsiteY55" fmla="*/ 1570584 h 1621094"/>
              <a:gd name="connsiteX56" fmla="*/ 4847242 w 9662615"/>
              <a:gd name="connsiteY56" fmla="*/ 1621094 h 1621094"/>
              <a:gd name="connsiteX57" fmla="*/ 4821058 w 9662615"/>
              <a:gd name="connsiteY57" fmla="*/ 1553078 h 1621094"/>
              <a:gd name="connsiteX58" fmla="*/ 4791466 w 9662615"/>
              <a:gd name="connsiteY58" fmla="*/ 1561324 h 1621094"/>
              <a:gd name="connsiteX59" fmla="*/ 4784247 w 9662615"/>
              <a:gd name="connsiteY59" fmla="*/ 1562342 h 1621094"/>
              <a:gd name="connsiteX60" fmla="*/ 4735334 w 9662615"/>
              <a:gd name="connsiteY60" fmla="*/ 1581778 h 1621094"/>
              <a:gd name="connsiteX61" fmla="*/ 4697562 w 9662615"/>
              <a:gd name="connsiteY61" fmla="*/ 1551206 h 1621094"/>
              <a:gd name="connsiteX62" fmla="*/ 4662664 w 9662615"/>
              <a:gd name="connsiteY62" fmla="*/ 1573162 h 1621094"/>
              <a:gd name="connsiteX63" fmla="*/ 4603028 w 9662615"/>
              <a:gd name="connsiteY63" fmla="*/ 1568821 h 1621094"/>
              <a:gd name="connsiteX64" fmla="*/ 4541612 w 9662615"/>
              <a:gd name="connsiteY64" fmla="*/ 1545262 h 1621094"/>
              <a:gd name="connsiteX65" fmla="*/ 4422155 w 9662615"/>
              <a:gd name="connsiteY65" fmla="*/ 1542059 h 1621094"/>
              <a:gd name="connsiteX66" fmla="*/ 4221826 w 9662615"/>
              <a:gd name="connsiteY66" fmla="*/ 1508923 h 1621094"/>
              <a:gd name="connsiteX67" fmla="*/ 4096601 w 9662615"/>
              <a:gd name="connsiteY67" fmla="*/ 1521563 h 1621094"/>
              <a:gd name="connsiteX68" fmla="*/ 3970635 w 9662615"/>
              <a:gd name="connsiteY68" fmla="*/ 1544815 h 1621094"/>
              <a:gd name="connsiteX69" fmla="*/ 3833906 w 9662615"/>
              <a:gd name="connsiteY69" fmla="*/ 1516637 h 1621094"/>
              <a:gd name="connsiteX70" fmla="*/ 3696258 w 9662615"/>
              <a:gd name="connsiteY70" fmla="*/ 1537563 h 1621094"/>
              <a:gd name="connsiteX71" fmla="*/ 3594070 w 9662615"/>
              <a:gd name="connsiteY71" fmla="*/ 1509422 h 1621094"/>
              <a:gd name="connsiteX72" fmla="*/ 3565233 w 9662615"/>
              <a:gd name="connsiteY72" fmla="*/ 1515122 h 1621094"/>
              <a:gd name="connsiteX73" fmla="*/ 3560267 w 9662615"/>
              <a:gd name="connsiteY73" fmla="*/ 1516288 h 1621094"/>
              <a:gd name="connsiteX74" fmla="*/ 3540258 w 9662615"/>
              <a:gd name="connsiteY74" fmla="*/ 1516976 h 1621094"/>
              <a:gd name="connsiteX75" fmla="*/ 3534780 w 9662615"/>
              <a:gd name="connsiteY75" fmla="*/ 1522141 h 1621094"/>
              <a:gd name="connsiteX76" fmla="*/ 3504783 w 9662615"/>
              <a:gd name="connsiteY76" fmla="*/ 1526739 h 1621094"/>
              <a:gd name="connsiteX77" fmla="*/ 3430805 w 9662615"/>
              <a:gd name="connsiteY77" fmla="*/ 1542521 h 1621094"/>
              <a:gd name="connsiteX78" fmla="*/ 3292707 w 9662615"/>
              <a:gd name="connsiteY78" fmla="*/ 1520490 h 1621094"/>
              <a:gd name="connsiteX79" fmla="*/ 3187872 w 9662615"/>
              <a:gd name="connsiteY79" fmla="*/ 1519991 h 1621094"/>
              <a:gd name="connsiteX80" fmla="*/ 3148026 w 9662615"/>
              <a:gd name="connsiteY80" fmla="*/ 1524777 h 1621094"/>
              <a:gd name="connsiteX81" fmla="*/ 3092394 w 9662615"/>
              <a:gd name="connsiteY81" fmla="*/ 1528115 h 1621094"/>
              <a:gd name="connsiteX82" fmla="*/ 2994200 w 9662615"/>
              <a:gd name="connsiteY82" fmla="*/ 1537857 h 1621094"/>
              <a:gd name="connsiteX83" fmla="*/ 2862301 w 9662615"/>
              <a:gd name="connsiteY83" fmla="*/ 1544250 h 1621094"/>
              <a:gd name="connsiteX84" fmla="*/ 2766335 w 9662615"/>
              <a:gd name="connsiteY84" fmla="*/ 1527662 h 1621094"/>
              <a:gd name="connsiteX85" fmla="*/ 2757836 w 9662615"/>
              <a:gd name="connsiteY85" fmla="*/ 1531371 h 1621094"/>
              <a:gd name="connsiteX86" fmla="*/ 2691555 w 9662615"/>
              <a:gd name="connsiteY86" fmla="*/ 1530283 h 1621094"/>
              <a:gd name="connsiteX87" fmla="*/ 2491676 w 9662615"/>
              <a:gd name="connsiteY87" fmla="*/ 1500859 h 1621094"/>
              <a:gd name="connsiteX88" fmla="*/ 2378036 w 9662615"/>
              <a:gd name="connsiteY88" fmla="*/ 1520645 h 1621094"/>
              <a:gd name="connsiteX89" fmla="*/ 2284269 w 9662615"/>
              <a:gd name="connsiteY89" fmla="*/ 1503068 h 1621094"/>
              <a:gd name="connsiteX90" fmla="*/ 2207104 w 9662615"/>
              <a:gd name="connsiteY90" fmla="*/ 1508888 h 1621094"/>
              <a:gd name="connsiteX91" fmla="*/ 2149226 w 9662615"/>
              <a:gd name="connsiteY91" fmla="*/ 1523409 h 1621094"/>
              <a:gd name="connsiteX92" fmla="*/ 2084783 w 9662615"/>
              <a:gd name="connsiteY92" fmla="*/ 1524245 h 1621094"/>
              <a:gd name="connsiteX93" fmla="*/ 2070075 w 9662615"/>
              <a:gd name="connsiteY93" fmla="*/ 1511285 h 1621094"/>
              <a:gd name="connsiteX94" fmla="*/ 2001057 w 9662615"/>
              <a:gd name="connsiteY94" fmla="*/ 1516449 h 1621094"/>
              <a:gd name="connsiteX95" fmla="*/ 1896330 w 9662615"/>
              <a:gd name="connsiteY95" fmla="*/ 1525725 h 1621094"/>
              <a:gd name="connsiteX96" fmla="*/ 1835994 w 9662615"/>
              <a:gd name="connsiteY96" fmla="*/ 1527678 h 1621094"/>
              <a:gd name="connsiteX97" fmla="*/ 1671119 w 9662615"/>
              <a:gd name="connsiteY97" fmla="*/ 1536701 h 1621094"/>
              <a:gd name="connsiteX98" fmla="*/ 1601337 w 9662615"/>
              <a:gd name="connsiteY98" fmla="*/ 1548552 h 1621094"/>
              <a:gd name="connsiteX99" fmla="*/ 1407755 w 9662615"/>
              <a:gd name="connsiteY99" fmla="*/ 1571444 h 1621094"/>
              <a:gd name="connsiteX100" fmla="*/ 1271994 w 9662615"/>
              <a:gd name="connsiteY100" fmla="*/ 1579471 h 1621094"/>
              <a:gd name="connsiteX101" fmla="*/ 1249226 w 9662615"/>
              <a:gd name="connsiteY101" fmla="*/ 1583140 h 1621094"/>
              <a:gd name="connsiteX102" fmla="*/ 1217719 w 9662615"/>
              <a:gd name="connsiteY102" fmla="*/ 1580863 h 1621094"/>
              <a:gd name="connsiteX103" fmla="*/ 1091432 w 9662615"/>
              <a:gd name="connsiteY103" fmla="*/ 1571003 h 1621094"/>
              <a:gd name="connsiteX104" fmla="*/ 992039 w 9662615"/>
              <a:gd name="connsiteY104" fmla="*/ 1556662 h 1621094"/>
              <a:gd name="connsiteX105" fmla="*/ 868264 w 9662615"/>
              <a:gd name="connsiteY105" fmla="*/ 1566392 h 1621094"/>
              <a:gd name="connsiteX106" fmla="*/ 792765 w 9662615"/>
              <a:gd name="connsiteY106" fmla="*/ 1563102 h 1621094"/>
              <a:gd name="connsiteX107" fmla="*/ 669055 w 9662615"/>
              <a:gd name="connsiteY107" fmla="*/ 1543638 h 1621094"/>
              <a:gd name="connsiteX108" fmla="*/ 506152 w 9662615"/>
              <a:gd name="connsiteY108" fmla="*/ 1549124 h 1621094"/>
              <a:gd name="connsiteX109" fmla="*/ 472797 w 9662615"/>
              <a:gd name="connsiteY109" fmla="*/ 1568904 h 1621094"/>
              <a:gd name="connsiteX110" fmla="*/ 427864 w 9662615"/>
              <a:gd name="connsiteY110" fmla="*/ 1580848 h 1621094"/>
              <a:gd name="connsiteX111" fmla="*/ 408381 w 9662615"/>
              <a:gd name="connsiteY111" fmla="*/ 1552940 h 1621094"/>
              <a:gd name="connsiteX112" fmla="*/ 267163 w 9662615"/>
              <a:gd name="connsiteY112" fmla="*/ 1531913 h 1621094"/>
              <a:gd name="connsiteX113" fmla="*/ 196644 w 9662615"/>
              <a:gd name="connsiteY113" fmla="*/ 1524565 h 1621094"/>
              <a:gd name="connsiteX114" fmla="*/ 86819 w 9662615"/>
              <a:gd name="connsiteY114" fmla="*/ 1519517 h 1621094"/>
              <a:gd name="connsiteX115" fmla="*/ 53369 w 9662615"/>
              <a:gd name="connsiteY115" fmla="*/ 1516853 h 1621094"/>
              <a:gd name="connsiteX116" fmla="*/ 2359 w 9662615"/>
              <a:gd name="connsiteY116" fmla="*/ 1515247 h 1621094"/>
              <a:gd name="connsiteX117" fmla="*/ 0 w 9662615"/>
              <a:gd name="connsiteY117" fmla="*/ 1514932 h 1621094"/>
              <a:gd name="connsiteX118" fmla="*/ 0 w 9662615"/>
              <a:gd name="connsiteY118" fmla="*/ 0 h 1621094"/>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129812 w 9662615"/>
              <a:gd name="connsiteY49" fmla="*/ 1521277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1303 w 9662615"/>
              <a:gd name="connsiteY54" fmla="*/ 1575379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5334 w 9662615"/>
              <a:gd name="connsiteY60" fmla="*/ 1581778 h 1583140"/>
              <a:gd name="connsiteX61" fmla="*/ 4697562 w 9662615"/>
              <a:gd name="connsiteY61" fmla="*/ 1551206 h 1583140"/>
              <a:gd name="connsiteX62" fmla="*/ 4662664 w 9662615"/>
              <a:gd name="connsiteY62" fmla="*/ 1573162 h 1583140"/>
              <a:gd name="connsiteX63" fmla="*/ 4603028 w 9662615"/>
              <a:gd name="connsiteY63" fmla="*/ 1568821 h 1583140"/>
              <a:gd name="connsiteX64" fmla="*/ 4541612 w 9662615"/>
              <a:gd name="connsiteY64" fmla="*/ 1545262 h 1583140"/>
              <a:gd name="connsiteX65" fmla="*/ 4422155 w 9662615"/>
              <a:gd name="connsiteY65" fmla="*/ 1542059 h 1583140"/>
              <a:gd name="connsiteX66" fmla="*/ 4221826 w 9662615"/>
              <a:gd name="connsiteY66" fmla="*/ 1508923 h 1583140"/>
              <a:gd name="connsiteX67" fmla="*/ 4096601 w 9662615"/>
              <a:gd name="connsiteY67" fmla="*/ 1521563 h 1583140"/>
              <a:gd name="connsiteX68" fmla="*/ 3970635 w 9662615"/>
              <a:gd name="connsiteY68" fmla="*/ 1544815 h 1583140"/>
              <a:gd name="connsiteX69" fmla="*/ 3833906 w 9662615"/>
              <a:gd name="connsiteY69" fmla="*/ 1516637 h 1583140"/>
              <a:gd name="connsiteX70" fmla="*/ 3696258 w 9662615"/>
              <a:gd name="connsiteY70" fmla="*/ 1537563 h 1583140"/>
              <a:gd name="connsiteX71" fmla="*/ 3594070 w 9662615"/>
              <a:gd name="connsiteY71" fmla="*/ 1509422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129812 w 9662615"/>
              <a:gd name="connsiteY49" fmla="*/ 1521277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5334 w 9662615"/>
              <a:gd name="connsiteY60" fmla="*/ 1581778 h 1583140"/>
              <a:gd name="connsiteX61" fmla="*/ 4697562 w 9662615"/>
              <a:gd name="connsiteY61" fmla="*/ 1551206 h 1583140"/>
              <a:gd name="connsiteX62" fmla="*/ 4662664 w 9662615"/>
              <a:gd name="connsiteY62" fmla="*/ 1573162 h 1583140"/>
              <a:gd name="connsiteX63" fmla="*/ 4603028 w 9662615"/>
              <a:gd name="connsiteY63" fmla="*/ 1568821 h 1583140"/>
              <a:gd name="connsiteX64" fmla="*/ 4541612 w 9662615"/>
              <a:gd name="connsiteY64" fmla="*/ 1545262 h 1583140"/>
              <a:gd name="connsiteX65" fmla="*/ 4422155 w 9662615"/>
              <a:gd name="connsiteY65" fmla="*/ 1542059 h 1583140"/>
              <a:gd name="connsiteX66" fmla="*/ 4221826 w 9662615"/>
              <a:gd name="connsiteY66" fmla="*/ 1508923 h 1583140"/>
              <a:gd name="connsiteX67" fmla="*/ 4096601 w 9662615"/>
              <a:gd name="connsiteY67" fmla="*/ 1521563 h 1583140"/>
              <a:gd name="connsiteX68" fmla="*/ 3970635 w 9662615"/>
              <a:gd name="connsiteY68" fmla="*/ 1544815 h 1583140"/>
              <a:gd name="connsiteX69" fmla="*/ 3833906 w 9662615"/>
              <a:gd name="connsiteY69" fmla="*/ 1516637 h 1583140"/>
              <a:gd name="connsiteX70" fmla="*/ 3696258 w 9662615"/>
              <a:gd name="connsiteY70" fmla="*/ 1537563 h 1583140"/>
              <a:gd name="connsiteX71" fmla="*/ 3594070 w 9662615"/>
              <a:gd name="connsiteY71" fmla="*/ 1509422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97680"/>
              <a:gd name="connsiteX1" fmla="*/ 9662615 w 9662615"/>
              <a:gd name="connsiteY1" fmla="*/ 0 h 1597680"/>
              <a:gd name="connsiteX2" fmla="*/ 9662615 w 9662615"/>
              <a:gd name="connsiteY2" fmla="*/ 1280346 h 1597680"/>
              <a:gd name="connsiteX3" fmla="*/ 9658420 w 9662615"/>
              <a:gd name="connsiteY3" fmla="*/ 1280106 h 1597680"/>
              <a:gd name="connsiteX4" fmla="*/ 9469546 w 9662615"/>
              <a:gd name="connsiteY4" fmla="*/ 1289837 h 1597680"/>
              <a:gd name="connsiteX5" fmla="*/ 9385895 w 9662615"/>
              <a:gd name="connsiteY5" fmla="*/ 1269203 h 1597680"/>
              <a:gd name="connsiteX6" fmla="*/ 9144767 w 9662615"/>
              <a:gd name="connsiteY6" fmla="*/ 1264120 h 1597680"/>
              <a:gd name="connsiteX7" fmla="*/ 8837252 w 9662615"/>
              <a:gd name="connsiteY7" fmla="*/ 1350515 h 1597680"/>
              <a:gd name="connsiteX8" fmla="*/ 8705466 w 9662615"/>
              <a:gd name="connsiteY8" fmla="*/ 1342419 h 1597680"/>
              <a:gd name="connsiteX9" fmla="*/ 8652221 w 9662615"/>
              <a:gd name="connsiteY9" fmla="*/ 1326906 h 1597680"/>
              <a:gd name="connsiteX10" fmla="*/ 8632312 w 9662615"/>
              <a:gd name="connsiteY10" fmla="*/ 1326025 h 1597680"/>
              <a:gd name="connsiteX11" fmla="*/ 8591582 w 9662615"/>
              <a:gd name="connsiteY11" fmla="*/ 1341666 h 1597680"/>
              <a:gd name="connsiteX12" fmla="*/ 8537336 w 9662615"/>
              <a:gd name="connsiteY12" fmla="*/ 1341684 h 1597680"/>
              <a:gd name="connsiteX13" fmla="*/ 8472508 w 9662615"/>
              <a:gd name="connsiteY13" fmla="*/ 1363109 h 1597680"/>
              <a:gd name="connsiteX14" fmla="*/ 8258477 w 9662615"/>
              <a:gd name="connsiteY14" fmla="*/ 1370666 h 1597680"/>
              <a:gd name="connsiteX15" fmla="*/ 8197961 w 9662615"/>
              <a:gd name="connsiteY15" fmla="*/ 1392804 h 1597680"/>
              <a:gd name="connsiteX16" fmla="*/ 8171196 w 9662615"/>
              <a:gd name="connsiteY16" fmla="*/ 1397216 h 1597680"/>
              <a:gd name="connsiteX17" fmla="*/ 8127667 w 9662615"/>
              <a:gd name="connsiteY17" fmla="*/ 1418254 h 1597680"/>
              <a:gd name="connsiteX18" fmla="*/ 7974579 w 9662615"/>
              <a:gd name="connsiteY18" fmla="*/ 1383439 h 1597680"/>
              <a:gd name="connsiteX19" fmla="*/ 7768351 w 9662615"/>
              <a:gd name="connsiteY19" fmla="*/ 1395051 h 1597680"/>
              <a:gd name="connsiteX20" fmla="*/ 7635985 w 9662615"/>
              <a:gd name="connsiteY20" fmla="*/ 1386363 h 1597680"/>
              <a:gd name="connsiteX21" fmla="*/ 7466069 w 9662615"/>
              <a:gd name="connsiteY21" fmla="*/ 1377654 h 1597680"/>
              <a:gd name="connsiteX22" fmla="*/ 7355642 w 9662615"/>
              <a:gd name="connsiteY22" fmla="*/ 1407761 h 1597680"/>
              <a:gd name="connsiteX23" fmla="*/ 7151610 w 9662615"/>
              <a:gd name="connsiteY23" fmla="*/ 1397856 h 1597680"/>
              <a:gd name="connsiteX24" fmla="*/ 7082147 w 9662615"/>
              <a:gd name="connsiteY24" fmla="*/ 1406113 h 1597680"/>
              <a:gd name="connsiteX25" fmla="*/ 7014958 w 9662615"/>
              <a:gd name="connsiteY25" fmla="*/ 1396883 h 1597680"/>
              <a:gd name="connsiteX26" fmla="*/ 6907567 w 9662615"/>
              <a:gd name="connsiteY26" fmla="*/ 1419149 h 1597680"/>
              <a:gd name="connsiteX27" fmla="*/ 6748428 w 9662615"/>
              <a:gd name="connsiteY27" fmla="*/ 1420308 h 1597680"/>
              <a:gd name="connsiteX28" fmla="*/ 6654257 w 9662615"/>
              <a:gd name="connsiteY28" fmla="*/ 1424143 h 1597680"/>
              <a:gd name="connsiteX29" fmla="*/ 6620123 w 9662615"/>
              <a:gd name="connsiteY29" fmla="*/ 1430535 h 1597680"/>
              <a:gd name="connsiteX30" fmla="*/ 6571355 w 9662615"/>
              <a:gd name="connsiteY30" fmla="*/ 1436144 h 1597680"/>
              <a:gd name="connsiteX31" fmla="*/ 6486557 w 9662615"/>
              <a:gd name="connsiteY31" fmla="*/ 1449861 h 1597680"/>
              <a:gd name="connsiteX32" fmla="*/ 6370419 w 9662615"/>
              <a:gd name="connsiteY32" fmla="*/ 1461649 h 1597680"/>
              <a:gd name="connsiteX33" fmla="*/ 6278839 w 9662615"/>
              <a:gd name="connsiteY33" fmla="*/ 1449160 h 1597680"/>
              <a:gd name="connsiteX34" fmla="*/ 6272455 w 9662615"/>
              <a:gd name="connsiteY34" fmla="*/ 1453191 h 1597680"/>
              <a:gd name="connsiteX35" fmla="*/ 6212659 w 9662615"/>
              <a:gd name="connsiteY35" fmla="*/ 1454850 h 1597680"/>
              <a:gd name="connsiteX36" fmla="*/ 6069317 w 9662615"/>
              <a:gd name="connsiteY36" fmla="*/ 1445838 h 1597680"/>
              <a:gd name="connsiteX37" fmla="*/ 5878477 w 9662615"/>
              <a:gd name="connsiteY37" fmla="*/ 1439180 h 1597680"/>
              <a:gd name="connsiteX38" fmla="*/ 5838387 w 9662615"/>
              <a:gd name="connsiteY38" fmla="*/ 1444679 h 1597680"/>
              <a:gd name="connsiteX39" fmla="*/ 5771136 w 9662615"/>
              <a:gd name="connsiteY39" fmla="*/ 1453639 h 1597680"/>
              <a:gd name="connsiteX40" fmla="*/ 5724081 w 9662615"/>
              <a:gd name="connsiteY40" fmla="*/ 1470431 h 1597680"/>
              <a:gd name="connsiteX41" fmla="*/ 5666577 w 9662615"/>
              <a:gd name="connsiteY41" fmla="*/ 1473921 h 1597680"/>
              <a:gd name="connsiteX42" fmla="*/ 5649068 w 9662615"/>
              <a:gd name="connsiteY42" fmla="*/ 1461676 h 1597680"/>
              <a:gd name="connsiteX43" fmla="*/ 5588902 w 9662615"/>
              <a:gd name="connsiteY43" fmla="*/ 1469647 h 1597680"/>
              <a:gd name="connsiteX44" fmla="*/ 5498090 w 9662615"/>
              <a:gd name="connsiteY44" fmla="*/ 1483173 h 1597680"/>
              <a:gd name="connsiteX45" fmla="*/ 5444641 w 9662615"/>
              <a:gd name="connsiteY45" fmla="*/ 1487602 h 1597680"/>
              <a:gd name="connsiteX46" fmla="*/ 5299812 w 9662615"/>
              <a:gd name="connsiteY46" fmla="*/ 1503362 h 1597680"/>
              <a:gd name="connsiteX47" fmla="*/ 5213947 w 9662615"/>
              <a:gd name="connsiteY47" fmla="*/ 1516637 h 1597680"/>
              <a:gd name="connsiteX48" fmla="*/ 5090342 w 9662615"/>
              <a:gd name="connsiteY48" fmla="*/ 1546680 h 1597680"/>
              <a:gd name="connsiteX49" fmla="*/ 5129812 w 9662615"/>
              <a:gd name="connsiteY49" fmla="*/ 1521277 h 1597680"/>
              <a:gd name="connsiteX50" fmla="*/ 5059484 w 9662615"/>
              <a:gd name="connsiteY50" fmla="*/ 1546802 h 1597680"/>
              <a:gd name="connsiteX51" fmla="*/ 5038524 w 9662615"/>
              <a:gd name="connsiteY51" fmla="*/ 1545675 h 1597680"/>
              <a:gd name="connsiteX52" fmla="*/ 5026564 w 9662615"/>
              <a:gd name="connsiteY52" fmla="*/ 1545376 h 1597680"/>
              <a:gd name="connsiteX53" fmla="*/ 4969433 w 9662615"/>
              <a:gd name="connsiteY53" fmla="*/ 1550865 h 1597680"/>
              <a:gd name="connsiteX54" fmla="*/ 4929254 w 9662615"/>
              <a:gd name="connsiteY54" fmla="*/ 1563452 h 1597680"/>
              <a:gd name="connsiteX55" fmla="*/ 4871726 w 9662615"/>
              <a:gd name="connsiteY55" fmla="*/ 1570584 h 1597680"/>
              <a:gd name="connsiteX56" fmla="*/ 4843267 w 9662615"/>
              <a:gd name="connsiteY56" fmla="*/ 1561459 h 1597680"/>
              <a:gd name="connsiteX57" fmla="*/ 4821058 w 9662615"/>
              <a:gd name="connsiteY57" fmla="*/ 1553078 h 1597680"/>
              <a:gd name="connsiteX58" fmla="*/ 4791466 w 9662615"/>
              <a:gd name="connsiteY58" fmla="*/ 1561324 h 1597680"/>
              <a:gd name="connsiteX59" fmla="*/ 4784247 w 9662615"/>
              <a:gd name="connsiteY59" fmla="*/ 1562342 h 1597680"/>
              <a:gd name="connsiteX60" fmla="*/ 4743285 w 9662615"/>
              <a:gd name="connsiteY60" fmla="*/ 1597680 h 1597680"/>
              <a:gd name="connsiteX61" fmla="*/ 4697562 w 9662615"/>
              <a:gd name="connsiteY61" fmla="*/ 1551206 h 1597680"/>
              <a:gd name="connsiteX62" fmla="*/ 4662664 w 9662615"/>
              <a:gd name="connsiteY62" fmla="*/ 1573162 h 1597680"/>
              <a:gd name="connsiteX63" fmla="*/ 4603028 w 9662615"/>
              <a:gd name="connsiteY63" fmla="*/ 1568821 h 1597680"/>
              <a:gd name="connsiteX64" fmla="*/ 4541612 w 9662615"/>
              <a:gd name="connsiteY64" fmla="*/ 1545262 h 1597680"/>
              <a:gd name="connsiteX65" fmla="*/ 4422155 w 9662615"/>
              <a:gd name="connsiteY65" fmla="*/ 1542059 h 1597680"/>
              <a:gd name="connsiteX66" fmla="*/ 4221826 w 9662615"/>
              <a:gd name="connsiteY66" fmla="*/ 1508923 h 1597680"/>
              <a:gd name="connsiteX67" fmla="*/ 4096601 w 9662615"/>
              <a:gd name="connsiteY67" fmla="*/ 1521563 h 1597680"/>
              <a:gd name="connsiteX68" fmla="*/ 3970635 w 9662615"/>
              <a:gd name="connsiteY68" fmla="*/ 1544815 h 1597680"/>
              <a:gd name="connsiteX69" fmla="*/ 3833906 w 9662615"/>
              <a:gd name="connsiteY69" fmla="*/ 1516637 h 1597680"/>
              <a:gd name="connsiteX70" fmla="*/ 3696258 w 9662615"/>
              <a:gd name="connsiteY70" fmla="*/ 1537563 h 1597680"/>
              <a:gd name="connsiteX71" fmla="*/ 3594070 w 9662615"/>
              <a:gd name="connsiteY71" fmla="*/ 1509422 h 1597680"/>
              <a:gd name="connsiteX72" fmla="*/ 3565233 w 9662615"/>
              <a:gd name="connsiteY72" fmla="*/ 1515122 h 1597680"/>
              <a:gd name="connsiteX73" fmla="*/ 3560267 w 9662615"/>
              <a:gd name="connsiteY73" fmla="*/ 1516288 h 1597680"/>
              <a:gd name="connsiteX74" fmla="*/ 3540258 w 9662615"/>
              <a:gd name="connsiteY74" fmla="*/ 1516976 h 1597680"/>
              <a:gd name="connsiteX75" fmla="*/ 3534780 w 9662615"/>
              <a:gd name="connsiteY75" fmla="*/ 1522141 h 1597680"/>
              <a:gd name="connsiteX76" fmla="*/ 3504783 w 9662615"/>
              <a:gd name="connsiteY76" fmla="*/ 1526739 h 1597680"/>
              <a:gd name="connsiteX77" fmla="*/ 3430805 w 9662615"/>
              <a:gd name="connsiteY77" fmla="*/ 1542521 h 1597680"/>
              <a:gd name="connsiteX78" fmla="*/ 3292707 w 9662615"/>
              <a:gd name="connsiteY78" fmla="*/ 1520490 h 1597680"/>
              <a:gd name="connsiteX79" fmla="*/ 3187872 w 9662615"/>
              <a:gd name="connsiteY79" fmla="*/ 1519991 h 1597680"/>
              <a:gd name="connsiteX80" fmla="*/ 3148026 w 9662615"/>
              <a:gd name="connsiteY80" fmla="*/ 1524777 h 1597680"/>
              <a:gd name="connsiteX81" fmla="*/ 3092394 w 9662615"/>
              <a:gd name="connsiteY81" fmla="*/ 1528115 h 1597680"/>
              <a:gd name="connsiteX82" fmla="*/ 2994200 w 9662615"/>
              <a:gd name="connsiteY82" fmla="*/ 1537857 h 1597680"/>
              <a:gd name="connsiteX83" fmla="*/ 2862301 w 9662615"/>
              <a:gd name="connsiteY83" fmla="*/ 1544250 h 1597680"/>
              <a:gd name="connsiteX84" fmla="*/ 2766335 w 9662615"/>
              <a:gd name="connsiteY84" fmla="*/ 1527662 h 1597680"/>
              <a:gd name="connsiteX85" fmla="*/ 2757836 w 9662615"/>
              <a:gd name="connsiteY85" fmla="*/ 1531371 h 1597680"/>
              <a:gd name="connsiteX86" fmla="*/ 2691555 w 9662615"/>
              <a:gd name="connsiteY86" fmla="*/ 1530283 h 1597680"/>
              <a:gd name="connsiteX87" fmla="*/ 2491676 w 9662615"/>
              <a:gd name="connsiteY87" fmla="*/ 1500859 h 1597680"/>
              <a:gd name="connsiteX88" fmla="*/ 2378036 w 9662615"/>
              <a:gd name="connsiteY88" fmla="*/ 1520645 h 1597680"/>
              <a:gd name="connsiteX89" fmla="*/ 2284269 w 9662615"/>
              <a:gd name="connsiteY89" fmla="*/ 1503068 h 1597680"/>
              <a:gd name="connsiteX90" fmla="*/ 2207104 w 9662615"/>
              <a:gd name="connsiteY90" fmla="*/ 1508888 h 1597680"/>
              <a:gd name="connsiteX91" fmla="*/ 2149226 w 9662615"/>
              <a:gd name="connsiteY91" fmla="*/ 1523409 h 1597680"/>
              <a:gd name="connsiteX92" fmla="*/ 2084783 w 9662615"/>
              <a:gd name="connsiteY92" fmla="*/ 1524245 h 1597680"/>
              <a:gd name="connsiteX93" fmla="*/ 2070075 w 9662615"/>
              <a:gd name="connsiteY93" fmla="*/ 1511285 h 1597680"/>
              <a:gd name="connsiteX94" fmla="*/ 2001057 w 9662615"/>
              <a:gd name="connsiteY94" fmla="*/ 1516449 h 1597680"/>
              <a:gd name="connsiteX95" fmla="*/ 1896330 w 9662615"/>
              <a:gd name="connsiteY95" fmla="*/ 1525725 h 1597680"/>
              <a:gd name="connsiteX96" fmla="*/ 1835994 w 9662615"/>
              <a:gd name="connsiteY96" fmla="*/ 1527678 h 1597680"/>
              <a:gd name="connsiteX97" fmla="*/ 1671119 w 9662615"/>
              <a:gd name="connsiteY97" fmla="*/ 1536701 h 1597680"/>
              <a:gd name="connsiteX98" fmla="*/ 1601337 w 9662615"/>
              <a:gd name="connsiteY98" fmla="*/ 1548552 h 1597680"/>
              <a:gd name="connsiteX99" fmla="*/ 1407755 w 9662615"/>
              <a:gd name="connsiteY99" fmla="*/ 1571444 h 1597680"/>
              <a:gd name="connsiteX100" fmla="*/ 1271994 w 9662615"/>
              <a:gd name="connsiteY100" fmla="*/ 1579471 h 1597680"/>
              <a:gd name="connsiteX101" fmla="*/ 1249226 w 9662615"/>
              <a:gd name="connsiteY101" fmla="*/ 1583140 h 1597680"/>
              <a:gd name="connsiteX102" fmla="*/ 1217719 w 9662615"/>
              <a:gd name="connsiteY102" fmla="*/ 1580863 h 1597680"/>
              <a:gd name="connsiteX103" fmla="*/ 1091432 w 9662615"/>
              <a:gd name="connsiteY103" fmla="*/ 1571003 h 1597680"/>
              <a:gd name="connsiteX104" fmla="*/ 992039 w 9662615"/>
              <a:gd name="connsiteY104" fmla="*/ 1556662 h 1597680"/>
              <a:gd name="connsiteX105" fmla="*/ 868264 w 9662615"/>
              <a:gd name="connsiteY105" fmla="*/ 1566392 h 1597680"/>
              <a:gd name="connsiteX106" fmla="*/ 792765 w 9662615"/>
              <a:gd name="connsiteY106" fmla="*/ 1563102 h 1597680"/>
              <a:gd name="connsiteX107" fmla="*/ 669055 w 9662615"/>
              <a:gd name="connsiteY107" fmla="*/ 1543638 h 1597680"/>
              <a:gd name="connsiteX108" fmla="*/ 506152 w 9662615"/>
              <a:gd name="connsiteY108" fmla="*/ 1549124 h 1597680"/>
              <a:gd name="connsiteX109" fmla="*/ 472797 w 9662615"/>
              <a:gd name="connsiteY109" fmla="*/ 1568904 h 1597680"/>
              <a:gd name="connsiteX110" fmla="*/ 427864 w 9662615"/>
              <a:gd name="connsiteY110" fmla="*/ 1580848 h 1597680"/>
              <a:gd name="connsiteX111" fmla="*/ 408381 w 9662615"/>
              <a:gd name="connsiteY111" fmla="*/ 1552940 h 1597680"/>
              <a:gd name="connsiteX112" fmla="*/ 267163 w 9662615"/>
              <a:gd name="connsiteY112" fmla="*/ 1531913 h 1597680"/>
              <a:gd name="connsiteX113" fmla="*/ 196644 w 9662615"/>
              <a:gd name="connsiteY113" fmla="*/ 1524565 h 1597680"/>
              <a:gd name="connsiteX114" fmla="*/ 86819 w 9662615"/>
              <a:gd name="connsiteY114" fmla="*/ 1519517 h 1597680"/>
              <a:gd name="connsiteX115" fmla="*/ 53369 w 9662615"/>
              <a:gd name="connsiteY115" fmla="*/ 1516853 h 1597680"/>
              <a:gd name="connsiteX116" fmla="*/ 2359 w 9662615"/>
              <a:gd name="connsiteY116" fmla="*/ 1515247 h 1597680"/>
              <a:gd name="connsiteX117" fmla="*/ 0 w 9662615"/>
              <a:gd name="connsiteY117" fmla="*/ 1514932 h 1597680"/>
              <a:gd name="connsiteX118" fmla="*/ 0 w 9662615"/>
              <a:gd name="connsiteY118" fmla="*/ 0 h 1597680"/>
              <a:gd name="connsiteX0" fmla="*/ 0 w 9662615"/>
              <a:gd name="connsiteY0" fmla="*/ 0 h 1603753"/>
              <a:gd name="connsiteX1" fmla="*/ 9662615 w 9662615"/>
              <a:gd name="connsiteY1" fmla="*/ 0 h 1603753"/>
              <a:gd name="connsiteX2" fmla="*/ 9662615 w 9662615"/>
              <a:gd name="connsiteY2" fmla="*/ 1280346 h 1603753"/>
              <a:gd name="connsiteX3" fmla="*/ 9658420 w 9662615"/>
              <a:gd name="connsiteY3" fmla="*/ 1280106 h 1603753"/>
              <a:gd name="connsiteX4" fmla="*/ 9469546 w 9662615"/>
              <a:gd name="connsiteY4" fmla="*/ 1289837 h 1603753"/>
              <a:gd name="connsiteX5" fmla="*/ 9385895 w 9662615"/>
              <a:gd name="connsiteY5" fmla="*/ 1269203 h 1603753"/>
              <a:gd name="connsiteX6" fmla="*/ 9144767 w 9662615"/>
              <a:gd name="connsiteY6" fmla="*/ 1264120 h 1603753"/>
              <a:gd name="connsiteX7" fmla="*/ 8837252 w 9662615"/>
              <a:gd name="connsiteY7" fmla="*/ 1350515 h 1603753"/>
              <a:gd name="connsiteX8" fmla="*/ 8705466 w 9662615"/>
              <a:gd name="connsiteY8" fmla="*/ 1342419 h 1603753"/>
              <a:gd name="connsiteX9" fmla="*/ 8652221 w 9662615"/>
              <a:gd name="connsiteY9" fmla="*/ 1326906 h 1603753"/>
              <a:gd name="connsiteX10" fmla="*/ 8632312 w 9662615"/>
              <a:gd name="connsiteY10" fmla="*/ 1326025 h 1603753"/>
              <a:gd name="connsiteX11" fmla="*/ 8591582 w 9662615"/>
              <a:gd name="connsiteY11" fmla="*/ 1341666 h 1603753"/>
              <a:gd name="connsiteX12" fmla="*/ 8537336 w 9662615"/>
              <a:gd name="connsiteY12" fmla="*/ 1341684 h 1603753"/>
              <a:gd name="connsiteX13" fmla="*/ 8472508 w 9662615"/>
              <a:gd name="connsiteY13" fmla="*/ 1363109 h 1603753"/>
              <a:gd name="connsiteX14" fmla="*/ 8258477 w 9662615"/>
              <a:gd name="connsiteY14" fmla="*/ 1370666 h 1603753"/>
              <a:gd name="connsiteX15" fmla="*/ 8197961 w 9662615"/>
              <a:gd name="connsiteY15" fmla="*/ 1392804 h 1603753"/>
              <a:gd name="connsiteX16" fmla="*/ 8171196 w 9662615"/>
              <a:gd name="connsiteY16" fmla="*/ 1397216 h 1603753"/>
              <a:gd name="connsiteX17" fmla="*/ 8127667 w 9662615"/>
              <a:gd name="connsiteY17" fmla="*/ 1418254 h 1603753"/>
              <a:gd name="connsiteX18" fmla="*/ 7974579 w 9662615"/>
              <a:gd name="connsiteY18" fmla="*/ 1383439 h 1603753"/>
              <a:gd name="connsiteX19" fmla="*/ 7768351 w 9662615"/>
              <a:gd name="connsiteY19" fmla="*/ 1395051 h 1603753"/>
              <a:gd name="connsiteX20" fmla="*/ 7635985 w 9662615"/>
              <a:gd name="connsiteY20" fmla="*/ 1386363 h 1603753"/>
              <a:gd name="connsiteX21" fmla="*/ 7466069 w 9662615"/>
              <a:gd name="connsiteY21" fmla="*/ 1377654 h 1603753"/>
              <a:gd name="connsiteX22" fmla="*/ 7355642 w 9662615"/>
              <a:gd name="connsiteY22" fmla="*/ 1407761 h 1603753"/>
              <a:gd name="connsiteX23" fmla="*/ 7151610 w 9662615"/>
              <a:gd name="connsiteY23" fmla="*/ 1397856 h 1603753"/>
              <a:gd name="connsiteX24" fmla="*/ 7082147 w 9662615"/>
              <a:gd name="connsiteY24" fmla="*/ 1406113 h 1603753"/>
              <a:gd name="connsiteX25" fmla="*/ 7014958 w 9662615"/>
              <a:gd name="connsiteY25" fmla="*/ 1396883 h 1603753"/>
              <a:gd name="connsiteX26" fmla="*/ 6907567 w 9662615"/>
              <a:gd name="connsiteY26" fmla="*/ 1419149 h 1603753"/>
              <a:gd name="connsiteX27" fmla="*/ 6748428 w 9662615"/>
              <a:gd name="connsiteY27" fmla="*/ 1420308 h 1603753"/>
              <a:gd name="connsiteX28" fmla="*/ 6654257 w 9662615"/>
              <a:gd name="connsiteY28" fmla="*/ 1424143 h 1603753"/>
              <a:gd name="connsiteX29" fmla="*/ 6620123 w 9662615"/>
              <a:gd name="connsiteY29" fmla="*/ 1430535 h 1603753"/>
              <a:gd name="connsiteX30" fmla="*/ 6571355 w 9662615"/>
              <a:gd name="connsiteY30" fmla="*/ 1436144 h 1603753"/>
              <a:gd name="connsiteX31" fmla="*/ 6486557 w 9662615"/>
              <a:gd name="connsiteY31" fmla="*/ 1449861 h 1603753"/>
              <a:gd name="connsiteX32" fmla="*/ 6370419 w 9662615"/>
              <a:gd name="connsiteY32" fmla="*/ 1461649 h 1603753"/>
              <a:gd name="connsiteX33" fmla="*/ 6278839 w 9662615"/>
              <a:gd name="connsiteY33" fmla="*/ 1449160 h 1603753"/>
              <a:gd name="connsiteX34" fmla="*/ 6272455 w 9662615"/>
              <a:gd name="connsiteY34" fmla="*/ 1453191 h 1603753"/>
              <a:gd name="connsiteX35" fmla="*/ 6212659 w 9662615"/>
              <a:gd name="connsiteY35" fmla="*/ 1454850 h 1603753"/>
              <a:gd name="connsiteX36" fmla="*/ 6069317 w 9662615"/>
              <a:gd name="connsiteY36" fmla="*/ 1445838 h 1603753"/>
              <a:gd name="connsiteX37" fmla="*/ 5878477 w 9662615"/>
              <a:gd name="connsiteY37" fmla="*/ 1439180 h 1603753"/>
              <a:gd name="connsiteX38" fmla="*/ 5838387 w 9662615"/>
              <a:gd name="connsiteY38" fmla="*/ 1444679 h 1603753"/>
              <a:gd name="connsiteX39" fmla="*/ 5771136 w 9662615"/>
              <a:gd name="connsiteY39" fmla="*/ 1453639 h 1603753"/>
              <a:gd name="connsiteX40" fmla="*/ 5724081 w 9662615"/>
              <a:gd name="connsiteY40" fmla="*/ 1470431 h 1603753"/>
              <a:gd name="connsiteX41" fmla="*/ 5666577 w 9662615"/>
              <a:gd name="connsiteY41" fmla="*/ 1473921 h 1603753"/>
              <a:gd name="connsiteX42" fmla="*/ 5649068 w 9662615"/>
              <a:gd name="connsiteY42" fmla="*/ 1461676 h 1603753"/>
              <a:gd name="connsiteX43" fmla="*/ 5588902 w 9662615"/>
              <a:gd name="connsiteY43" fmla="*/ 1469647 h 1603753"/>
              <a:gd name="connsiteX44" fmla="*/ 5498090 w 9662615"/>
              <a:gd name="connsiteY44" fmla="*/ 1483173 h 1603753"/>
              <a:gd name="connsiteX45" fmla="*/ 5444641 w 9662615"/>
              <a:gd name="connsiteY45" fmla="*/ 1487602 h 1603753"/>
              <a:gd name="connsiteX46" fmla="*/ 5299812 w 9662615"/>
              <a:gd name="connsiteY46" fmla="*/ 1503362 h 1603753"/>
              <a:gd name="connsiteX47" fmla="*/ 5213947 w 9662615"/>
              <a:gd name="connsiteY47" fmla="*/ 1516637 h 1603753"/>
              <a:gd name="connsiteX48" fmla="*/ 5090342 w 9662615"/>
              <a:gd name="connsiteY48" fmla="*/ 1546680 h 1603753"/>
              <a:gd name="connsiteX49" fmla="*/ 5129812 w 9662615"/>
              <a:gd name="connsiteY49" fmla="*/ 1521277 h 1603753"/>
              <a:gd name="connsiteX50" fmla="*/ 5059484 w 9662615"/>
              <a:gd name="connsiteY50" fmla="*/ 1546802 h 1603753"/>
              <a:gd name="connsiteX51" fmla="*/ 5038524 w 9662615"/>
              <a:gd name="connsiteY51" fmla="*/ 1545675 h 1603753"/>
              <a:gd name="connsiteX52" fmla="*/ 5026564 w 9662615"/>
              <a:gd name="connsiteY52" fmla="*/ 1545376 h 1603753"/>
              <a:gd name="connsiteX53" fmla="*/ 4969433 w 9662615"/>
              <a:gd name="connsiteY53" fmla="*/ 1550865 h 1603753"/>
              <a:gd name="connsiteX54" fmla="*/ 4929254 w 9662615"/>
              <a:gd name="connsiteY54" fmla="*/ 1563452 h 1603753"/>
              <a:gd name="connsiteX55" fmla="*/ 4871726 w 9662615"/>
              <a:gd name="connsiteY55" fmla="*/ 1570584 h 1603753"/>
              <a:gd name="connsiteX56" fmla="*/ 4843267 w 9662615"/>
              <a:gd name="connsiteY56" fmla="*/ 1561459 h 1603753"/>
              <a:gd name="connsiteX57" fmla="*/ 4821058 w 9662615"/>
              <a:gd name="connsiteY57" fmla="*/ 1553078 h 1603753"/>
              <a:gd name="connsiteX58" fmla="*/ 4791466 w 9662615"/>
              <a:gd name="connsiteY58" fmla="*/ 1561324 h 1603753"/>
              <a:gd name="connsiteX59" fmla="*/ 4784247 w 9662615"/>
              <a:gd name="connsiteY59" fmla="*/ 1562342 h 1603753"/>
              <a:gd name="connsiteX60" fmla="*/ 4743285 w 9662615"/>
              <a:gd name="connsiteY60" fmla="*/ 1597680 h 1603753"/>
              <a:gd name="connsiteX61" fmla="*/ 4697562 w 9662615"/>
              <a:gd name="connsiteY61" fmla="*/ 1551206 h 1603753"/>
              <a:gd name="connsiteX62" fmla="*/ 4662664 w 9662615"/>
              <a:gd name="connsiteY62" fmla="*/ 1573162 h 1603753"/>
              <a:gd name="connsiteX63" fmla="*/ 4603028 w 9662615"/>
              <a:gd name="connsiteY63" fmla="*/ 1568821 h 1603753"/>
              <a:gd name="connsiteX64" fmla="*/ 4541612 w 9662615"/>
              <a:gd name="connsiteY64" fmla="*/ 1545262 h 1603753"/>
              <a:gd name="connsiteX65" fmla="*/ 4422155 w 9662615"/>
              <a:gd name="connsiteY65" fmla="*/ 1542059 h 1603753"/>
              <a:gd name="connsiteX66" fmla="*/ 4221826 w 9662615"/>
              <a:gd name="connsiteY66" fmla="*/ 1508923 h 1603753"/>
              <a:gd name="connsiteX67" fmla="*/ 4096601 w 9662615"/>
              <a:gd name="connsiteY67" fmla="*/ 1521563 h 1603753"/>
              <a:gd name="connsiteX68" fmla="*/ 3970635 w 9662615"/>
              <a:gd name="connsiteY68" fmla="*/ 1544815 h 1603753"/>
              <a:gd name="connsiteX69" fmla="*/ 3833906 w 9662615"/>
              <a:gd name="connsiteY69" fmla="*/ 1516637 h 1603753"/>
              <a:gd name="connsiteX70" fmla="*/ 3696258 w 9662615"/>
              <a:gd name="connsiteY70" fmla="*/ 1537563 h 1603753"/>
              <a:gd name="connsiteX71" fmla="*/ 3594070 w 9662615"/>
              <a:gd name="connsiteY71" fmla="*/ 1509422 h 1603753"/>
              <a:gd name="connsiteX72" fmla="*/ 3565233 w 9662615"/>
              <a:gd name="connsiteY72" fmla="*/ 1515122 h 1603753"/>
              <a:gd name="connsiteX73" fmla="*/ 3560267 w 9662615"/>
              <a:gd name="connsiteY73" fmla="*/ 1516288 h 1603753"/>
              <a:gd name="connsiteX74" fmla="*/ 3540258 w 9662615"/>
              <a:gd name="connsiteY74" fmla="*/ 1516976 h 1603753"/>
              <a:gd name="connsiteX75" fmla="*/ 3534780 w 9662615"/>
              <a:gd name="connsiteY75" fmla="*/ 1522141 h 1603753"/>
              <a:gd name="connsiteX76" fmla="*/ 3504783 w 9662615"/>
              <a:gd name="connsiteY76" fmla="*/ 1526739 h 1603753"/>
              <a:gd name="connsiteX77" fmla="*/ 3430805 w 9662615"/>
              <a:gd name="connsiteY77" fmla="*/ 1542521 h 1603753"/>
              <a:gd name="connsiteX78" fmla="*/ 3292707 w 9662615"/>
              <a:gd name="connsiteY78" fmla="*/ 1520490 h 1603753"/>
              <a:gd name="connsiteX79" fmla="*/ 3187872 w 9662615"/>
              <a:gd name="connsiteY79" fmla="*/ 1519991 h 1603753"/>
              <a:gd name="connsiteX80" fmla="*/ 3148026 w 9662615"/>
              <a:gd name="connsiteY80" fmla="*/ 1524777 h 1603753"/>
              <a:gd name="connsiteX81" fmla="*/ 3092394 w 9662615"/>
              <a:gd name="connsiteY81" fmla="*/ 1528115 h 1603753"/>
              <a:gd name="connsiteX82" fmla="*/ 2994200 w 9662615"/>
              <a:gd name="connsiteY82" fmla="*/ 1537857 h 1603753"/>
              <a:gd name="connsiteX83" fmla="*/ 2862301 w 9662615"/>
              <a:gd name="connsiteY83" fmla="*/ 1544250 h 1603753"/>
              <a:gd name="connsiteX84" fmla="*/ 2766335 w 9662615"/>
              <a:gd name="connsiteY84" fmla="*/ 1527662 h 1603753"/>
              <a:gd name="connsiteX85" fmla="*/ 2757836 w 9662615"/>
              <a:gd name="connsiteY85" fmla="*/ 1531371 h 1603753"/>
              <a:gd name="connsiteX86" fmla="*/ 2691555 w 9662615"/>
              <a:gd name="connsiteY86" fmla="*/ 1530283 h 1603753"/>
              <a:gd name="connsiteX87" fmla="*/ 2491676 w 9662615"/>
              <a:gd name="connsiteY87" fmla="*/ 1500859 h 1603753"/>
              <a:gd name="connsiteX88" fmla="*/ 2378036 w 9662615"/>
              <a:gd name="connsiteY88" fmla="*/ 1520645 h 1603753"/>
              <a:gd name="connsiteX89" fmla="*/ 2284269 w 9662615"/>
              <a:gd name="connsiteY89" fmla="*/ 1503068 h 1603753"/>
              <a:gd name="connsiteX90" fmla="*/ 2207104 w 9662615"/>
              <a:gd name="connsiteY90" fmla="*/ 1508888 h 1603753"/>
              <a:gd name="connsiteX91" fmla="*/ 2149226 w 9662615"/>
              <a:gd name="connsiteY91" fmla="*/ 1523409 h 1603753"/>
              <a:gd name="connsiteX92" fmla="*/ 2084783 w 9662615"/>
              <a:gd name="connsiteY92" fmla="*/ 1524245 h 1603753"/>
              <a:gd name="connsiteX93" fmla="*/ 2070075 w 9662615"/>
              <a:gd name="connsiteY93" fmla="*/ 1511285 h 1603753"/>
              <a:gd name="connsiteX94" fmla="*/ 2001057 w 9662615"/>
              <a:gd name="connsiteY94" fmla="*/ 1516449 h 1603753"/>
              <a:gd name="connsiteX95" fmla="*/ 1896330 w 9662615"/>
              <a:gd name="connsiteY95" fmla="*/ 1525725 h 1603753"/>
              <a:gd name="connsiteX96" fmla="*/ 1835994 w 9662615"/>
              <a:gd name="connsiteY96" fmla="*/ 1527678 h 1603753"/>
              <a:gd name="connsiteX97" fmla="*/ 1671119 w 9662615"/>
              <a:gd name="connsiteY97" fmla="*/ 1536701 h 1603753"/>
              <a:gd name="connsiteX98" fmla="*/ 1601337 w 9662615"/>
              <a:gd name="connsiteY98" fmla="*/ 1548552 h 1603753"/>
              <a:gd name="connsiteX99" fmla="*/ 1407755 w 9662615"/>
              <a:gd name="connsiteY99" fmla="*/ 1571444 h 1603753"/>
              <a:gd name="connsiteX100" fmla="*/ 1271994 w 9662615"/>
              <a:gd name="connsiteY100" fmla="*/ 1579471 h 1603753"/>
              <a:gd name="connsiteX101" fmla="*/ 1249226 w 9662615"/>
              <a:gd name="connsiteY101" fmla="*/ 1583140 h 1603753"/>
              <a:gd name="connsiteX102" fmla="*/ 1217719 w 9662615"/>
              <a:gd name="connsiteY102" fmla="*/ 1580863 h 1603753"/>
              <a:gd name="connsiteX103" fmla="*/ 1091432 w 9662615"/>
              <a:gd name="connsiteY103" fmla="*/ 1571003 h 1603753"/>
              <a:gd name="connsiteX104" fmla="*/ 992039 w 9662615"/>
              <a:gd name="connsiteY104" fmla="*/ 1556662 h 1603753"/>
              <a:gd name="connsiteX105" fmla="*/ 868264 w 9662615"/>
              <a:gd name="connsiteY105" fmla="*/ 1566392 h 1603753"/>
              <a:gd name="connsiteX106" fmla="*/ 792765 w 9662615"/>
              <a:gd name="connsiteY106" fmla="*/ 1563102 h 1603753"/>
              <a:gd name="connsiteX107" fmla="*/ 669055 w 9662615"/>
              <a:gd name="connsiteY107" fmla="*/ 1543638 h 1603753"/>
              <a:gd name="connsiteX108" fmla="*/ 506152 w 9662615"/>
              <a:gd name="connsiteY108" fmla="*/ 1549124 h 1603753"/>
              <a:gd name="connsiteX109" fmla="*/ 472797 w 9662615"/>
              <a:gd name="connsiteY109" fmla="*/ 1568904 h 1603753"/>
              <a:gd name="connsiteX110" fmla="*/ 427864 w 9662615"/>
              <a:gd name="connsiteY110" fmla="*/ 1580848 h 1603753"/>
              <a:gd name="connsiteX111" fmla="*/ 408381 w 9662615"/>
              <a:gd name="connsiteY111" fmla="*/ 1552940 h 1603753"/>
              <a:gd name="connsiteX112" fmla="*/ 267163 w 9662615"/>
              <a:gd name="connsiteY112" fmla="*/ 1531913 h 1603753"/>
              <a:gd name="connsiteX113" fmla="*/ 196644 w 9662615"/>
              <a:gd name="connsiteY113" fmla="*/ 1524565 h 1603753"/>
              <a:gd name="connsiteX114" fmla="*/ 86819 w 9662615"/>
              <a:gd name="connsiteY114" fmla="*/ 1519517 h 1603753"/>
              <a:gd name="connsiteX115" fmla="*/ 53369 w 9662615"/>
              <a:gd name="connsiteY115" fmla="*/ 1516853 h 1603753"/>
              <a:gd name="connsiteX116" fmla="*/ 2359 w 9662615"/>
              <a:gd name="connsiteY116" fmla="*/ 1515247 h 1603753"/>
              <a:gd name="connsiteX117" fmla="*/ 0 w 9662615"/>
              <a:gd name="connsiteY117" fmla="*/ 1514932 h 1603753"/>
              <a:gd name="connsiteX118" fmla="*/ 0 w 9662615"/>
              <a:gd name="connsiteY118" fmla="*/ 0 h 1603753"/>
              <a:gd name="connsiteX0" fmla="*/ 0 w 9662615"/>
              <a:gd name="connsiteY0" fmla="*/ 0 h 1603753"/>
              <a:gd name="connsiteX1" fmla="*/ 9662615 w 9662615"/>
              <a:gd name="connsiteY1" fmla="*/ 0 h 1603753"/>
              <a:gd name="connsiteX2" fmla="*/ 9662615 w 9662615"/>
              <a:gd name="connsiteY2" fmla="*/ 1280346 h 1603753"/>
              <a:gd name="connsiteX3" fmla="*/ 9658420 w 9662615"/>
              <a:gd name="connsiteY3" fmla="*/ 1280106 h 1603753"/>
              <a:gd name="connsiteX4" fmla="*/ 9469546 w 9662615"/>
              <a:gd name="connsiteY4" fmla="*/ 1289837 h 1603753"/>
              <a:gd name="connsiteX5" fmla="*/ 9385895 w 9662615"/>
              <a:gd name="connsiteY5" fmla="*/ 1269203 h 1603753"/>
              <a:gd name="connsiteX6" fmla="*/ 9144767 w 9662615"/>
              <a:gd name="connsiteY6" fmla="*/ 1264120 h 1603753"/>
              <a:gd name="connsiteX7" fmla="*/ 8837252 w 9662615"/>
              <a:gd name="connsiteY7" fmla="*/ 1350515 h 1603753"/>
              <a:gd name="connsiteX8" fmla="*/ 8705466 w 9662615"/>
              <a:gd name="connsiteY8" fmla="*/ 1342419 h 1603753"/>
              <a:gd name="connsiteX9" fmla="*/ 8652221 w 9662615"/>
              <a:gd name="connsiteY9" fmla="*/ 1326906 h 1603753"/>
              <a:gd name="connsiteX10" fmla="*/ 8632312 w 9662615"/>
              <a:gd name="connsiteY10" fmla="*/ 1326025 h 1603753"/>
              <a:gd name="connsiteX11" fmla="*/ 8591582 w 9662615"/>
              <a:gd name="connsiteY11" fmla="*/ 1341666 h 1603753"/>
              <a:gd name="connsiteX12" fmla="*/ 8537336 w 9662615"/>
              <a:gd name="connsiteY12" fmla="*/ 1341684 h 1603753"/>
              <a:gd name="connsiteX13" fmla="*/ 8472508 w 9662615"/>
              <a:gd name="connsiteY13" fmla="*/ 1363109 h 1603753"/>
              <a:gd name="connsiteX14" fmla="*/ 8258477 w 9662615"/>
              <a:gd name="connsiteY14" fmla="*/ 1370666 h 1603753"/>
              <a:gd name="connsiteX15" fmla="*/ 8197961 w 9662615"/>
              <a:gd name="connsiteY15" fmla="*/ 1392804 h 1603753"/>
              <a:gd name="connsiteX16" fmla="*/ 8171196 w 9662615"/>
              <a:gd name="connsiteY16" fmla="*/ 1397216 h 1603753"/>
              <a:gd name="connsiteX17" fmla="*/ 8127667 w 9662615"/>
              <a:gd name="connsiteY17" fmla="*/ 1418254 h 1603753"/>
              <a:gd name="connsiteX18" fmla="*/ 7974579 w 9662615"/>
              <a:gd name="connsiteY18" fmla="*/ 1383439 h 1603753"/>
              <a:gd name="connsiteX19" fmla="*/ 7768351 w 9662615"/>
              <a:gd name="connsiteY19" fmla="*/ 1395051 h 1603753"/>
              <a:gd name="connsiteX20" fmla="*/ 7635985 w 9662615"/>
              <a:gd name="connsiteY20" fmla="*/ 1386363 h 1603753"/>
              <a:gd name="connsiteX21" fmla="*/ 7466069 w 9662615"/>
              <a:gd name="connsiteY21" fmla="*/ 1377654 h 1603753"/>
              <a:gd name="connsiteX22" fmla="*/ 7355642 w 9662615"/>
              <a:gd name="connsiteY22" fmla="*/ 1407761 h 1603753"/>
              <a:gd name="connsiteX23" fmla="*/ 7151610 w 9662615"/>
              <a:gd name="connsiteY23" fmla="*/ 1397856 h 1603753"/>
              <a:gd name="connsiteX24" fmla="*/ 7082147 w 9662615"/>
              <a:gd name="connsiteY24" fmla="*/ 1406113 h 1603753"/>
              <a:gd name="connsiteX25" fmla="*/ 7014958 w 9662615"/>
              <a:gd name="connsiteY25" fmla="*/ 1396883 h 1603753"/>
              <a:gd name="connsiteX26" fmla="*/ 6907567 w 9662615"/>
              <a:gd name="connsiteY26" fmla="*/ 1419149 h 1603753"/>
              <a:gd name="connsiteX27" fmla="*/ 6748428 w 9662615"/>
              <a:gd name="connsiteY27" fmla="*/ 1420308 h 1603753"/>
              <a:gd name="connsiteX28" fmla="*/ 6654257 w 9662615"/>
              <a:gd name="connsiteY28" fmla="*/ 1424143 h 1603753"/>
              <a:gd name="connsiteX29" fmla="*/ 6620123 w 9662615"/>
              <a:gd name="connsiteY29" fmla="*/ 1430535 h 1603753"/>
              <a:gd name="connsiteX30" fmla="*/ 6571355 w 9662615"/>
              <a:gd name="connsiteY30" fmla="*/ 1436144 h 1603753"/>
              <a:gd name="connsiteX31" fmla="*/ 6486557 w 9662615"/>
              <a:gd name="connsiteY31" fmla="*/ 1449861 h 1603753"/>
              <a:gd name="connsiteX32" fmla="*/ 6370419 w 9662615"/>
              <a:gd name="connsiteY32" fmla="*/ 1461649 h 1603753"/>
              <a:gd name="connsiteX33" fmla="*/ 6278839 w 9662615"/>
              <a:gd name="connsiteY33" fmla="*/ 1449160 h 1603753"/>
              <a:gd name="connsiteX34" fmla="*/ 6272455 w 9662615"/>
              <a:gd name="connsiteY34" fmla="*/ 1453191 h 1603753"/>
              <a:gd name="connsiteX35" fmla="*/ 6212659 w 9662615"/>
              <a:gd name="connsiteY35" fmla="*/ 1454850 h 1603753"/>
              <a:gd name="connsiteX36" fmla="*/ 6069317 w 9662615"/>
              <a:gd name="connsiteY36" fmla="*/ 1445838 h 1603753"/>
              <a:gd name="connsiteX37" fmla="*/ 5878477 w 9662615"/>
              <a:gd name="connsiteY37" fmla="*/ 1439180 h 1603753"/>
              <a:gd name="connsiteX38" fmla="*/ 5838387 w 9662615"/>
              <a:gd name="connsiteY38" fmla="*/ 1444679 h 1603753"/>
              <a:gd name="connsiteX39" fmla="*/ 5771136 w 9662615"/>
              <a:gd name="connsiteY39" fmla="*/ 1453639 h 1603753"/>
              <a:gd name="connsiteX40" fmla="*/ 5724081 w 9662615"/>
              <a:gd name="connsiteY40" fmla="*/ 1470431 h 1603753"/>
              <a:gd name="connsiteX41" fmla="*/ 5666577 w 9662615"/>
              <a:gd name="connsiteY41" fmla="*/ 1473921 h 1603753"/>
              <a:gd name="connsiteX42" fmla="*/ 5649068 w 9662615"/>
              <a:gd name="connsiteY42" fmla="*/ 1461676 h 1603753"/>
              <a:gd name="connsiteX43" fmla="*/ 5588902 w 9662615"/>
              <a:gd name="connsiteY43" fmla="*/ 1469647 h 1603753"/>
              <a:gd name="connsiteX44" fmla="*/ 5498090 w 9662615"/>
              <a:gd name="connsiteY44" fmla="*/ 1483173 h 1603753"/>
              <a:gd name="connsiteX45" fmla="*/ 5444641 w 9662615"/>
              <a:gd name="connsiteY45" fmla="*/ 1487602 h 1603753"/>
              <a:gd name="connsiteX46" fmla="*/ 5299812 w 9662615"/>
              <a:gd name="connsiteY46" fmla="*/ 1503362 h 1603753"/>
              <a:gd name="connsiteX47" fmla="*/ 5213947 w 9662615"/>
              <a:gd name="connsiteY47" fmla="*/ 1516637 h 1603753"/>
              <a:gd name="connsiteX48" fmla="*/ 5090342 w 9662615"/>
              <a:gd name="connsiteY48" fmla="*/ 1546680 h 1603753"/>
              <a:gd name="connsiteX49" fmla="*/ 5129812 w 9662615"/>
              <a:gd name="connsiteY49" fmla="*/ 1521277 h 1603753"/>
              <a:gd name="connsiteX50" fmla="*/ 5059484 w 9662615"/>
              <a:gd name="connsiteY50" fmla="*/ 1546802 h 1603753"/>
              <a:gd name="connsiteX51" fmla="*/ 5038524 w 9662615"/>
              <a:gd name="connsiteY51" fmla="*/ 1545675 h 1603753"/>
              <a:gd name="connsiteX52" fmla="*/ 5026564 w 9662615"/>
              <a:gd name="connsiteY52" fmla="*/ 1545376 h 1603753"/>
              <a:gd name="connsiteX53" fmla="*/ 4969433 w 9662615"/>
              <a:gd name="connsiteY53" fmla="*/ 1550865 h 1603753"/>
              <a:gd name="connsiteX54" fmla="*/ 4929254 w 9662615"/>
              <a:gd name="connsiteY54" fmla="*/ 1563452 h 1603753"/>
              <a:gd name="connsiteX55" fmla="*/ 4871726 w 9662615"/>
              <a:gd name="connsiteY55" fmla="*/ 1570584 h 1603753"/>
              <a:gd name="connsiteX56" fmla="*/ 4843267 w 9662615"/>
              <a:gd name="connsiteY56" fmla="*/ 1561459 h 1603753"/>
              <a:gd name="connsiteX57" fmla="*/ 4821058 w 9662615"/>
              <a:gd name="connsiteY57" fmla="*/ 1553078 h 1603753"/>
              <a:gd name="connsiteX58" fmla="*/ 4791466 w 9662615"/>
              <a:gd name="connsiteY58" fmla="*/ 1561324 h 1603753"/>
              <a:gd name="connsiteX59" fmla="*/ 4784247 w 9662615"/>
              <a:gd name="connsiteY59" fmla="*/ 1562342 h 1603753"/>
              <a:gd name="connsiteX60" fmla="*/ 4743285 w 9662615"/>
              <a:gd name="connsiteY60" fmla="*/ 1597680 h 1603753"/>
              <a:gd name="connsiteX61" fmla="*/ 4697562 w 9662615"/>
              <a:gd name="connsiteY61" fmla="*/ 1551206 h 1603753"/>
              <a:gd name="connsiteX62" fmla="*/ 4662664 w 9662615"/>
              <a:gd name="connsiteY62" fmla="*/ 1573162 h 1603753"/>
              <a:gd name="connsiteX63" fmla="*/ 4603028 w 9662615"/>
              <a:gd name="connsiteY63" fmla="*/ 1568821 h 1603753"/>
              <a:gd name="connsiteX64" fmla="*/ 4541612 w 9662615"/>
              <a:gd name="connsiteY64" fmla="*/ 1545262 h 1603753"/>
              <a:gd name="connsiteX65" fmla="*/ 4422155 w 9662615"/>
              <a:gd name="connsiteY65" fmla="*/ 1542059 h 1603753"/>
              <a:gd name="connsiteX66" fmla="*/ 4221826 w 9662615"/>
              <a:gd name="connsiteY66" fmla="*/ 1508923 h 1603753"/>
              <a:gd name="connsiteX67" fmla="*/ 4096601 w 9662615"/>
              <a:gd name="connsiteY67" fmla="*/ 1521563 h 1603753"/>
              <a:gd name="connsiteX68" fmla="*/ 3970635 w 9662615"/>
              <a:gd name="connsiteY68" fmla="*/ 1544815 h 1603753"/>
              <a:gd name="connsiteX69" fmla="*/ 3833906 w 9662615"/>
              <a:gd name="connsiteY69" fmla="*/ 1516637 h 1603753"/>
              <a:gd name="connsiteX70" fmla="*/ 3696258 w 9662615"/>
              <a:gd name="connsiteY70" fmla="*/ 1537563 h 1603753"/>
              <a:gd name="connsiteX71" fmla="*/ 3594070 w 9662615"/>
              <a:gd name="connsiteY71" fmla="*/ 1509422 h 1603753"/>
              <a:gd name="connsiteX72" fmla="*/ 3565233 w 9662615"/>
              <a:gd name="connsiteY72" fmla="*/ 1515122 h 1603753"/>
              <a:gd name="connsiteX73" fmla="*/ 3560267 w 9662615"/>
              <a:gd name="connsiteY73" fmla="*/ 1516288 h 1603753"/>
              <a:gd name="connsiteX74" fmla="*/ 3540258 w 9662615"/>
              <a:gd name="connsiteY74" fmla="*/ 1516976 h 1603753"/>
              <a:gd name="connsiteX75" fmla="*/ 3534780 w 9662615"/>
              <a:gd name="connsiteY75" fmla="*/ 1522141 h 1603753"/>
              <a:gd name="connsiteX76" fmla="*/ 3504783 w 9662615"/>
              <a:gd name="connsiteY76" fmla="*/ 1526739 h 1603753"/>
              <a:gd name="connsiteX77" fmla="*/ 3430805 w 9662615"/>
              <a:gd name="connsiteY77" fmla="*/ 1542521 h 1603753"/>
              <a:gd name="connsiteX78" fmla="*/ 3292707 w 9662615"/>
              <a:gd name="connsiteY78" fmla="*/ 1520490 h 1603753"/>
              <a:gd name="connsiteX79" fmla="*/ 3187872 w 9662615"/>
              <a:gd name="connsiteY79" fmla="*/ 1519991 h 1603753"/>
              <a:gd name="connsiteX80" fmla="*/ 3148026 w 9662615"/>
              <a:gd name="connsiteY80" fmla="*/ 1524777 h 1603753"/>
              <a:gd name="connsiteX81" fmla="*/ 3092394 w 9662615"/>
              <a:gd name="connsiteY81" fmla="*/ 1528115 h 1603753"/>
              <a:gd name="connsiteX82" fmla="*/ 2994200 w 9662615"/>
              <a:gd name="connsiteY82" fmla="*/ 1537857 h 1603753"/>
              <a:gd name="connsiteX83" fmla="*/ 2862301 w 9662615"/>
              <a:gd name="connsiteY83" fmla="*/ 1544250 h 1603753"/>
              <a:gd name="connsiteX84" fmla="*/ 2766335 w 9662615"/>
              <a:gd name="connsiteY84" fmla="*/ 1527662 h 1603753"/>
              <a:gd name="connsiteX85" fmla="*/ 2757836 w 9662615"/>
              <a:gd name="connsiteY85" fmla="*/ 1531371 h 1603753"/>
              <a:gd name="connsiteX86" fmla="*/ 2691555 w 9662615"/>
              <a:gd name="connsiteY86" fmla="*/ 1530283 h 1603753"/>
              <a:gd name="connsiteX87" fmla="*/ 2491676 w 9662615"/>
              <a:gd name="connsiteY87" fmla="*/ 1500859 h 1603753"/>
              <a:gd name="connsiteX88" fmla="*/ 2378036 w 9662615"/>
              <a:gd name="connsiteY88" fmla="*/ 1520645 h 1603753"/>
              <a:gd name="connsiteX89" fmla="*/ 2284269 w 9662615"/>
              <a:gd name="connsiteY89" fmla="*/ 1503068 h 1603753"/>
              <a:gd name="connsiteX90" fmla="*/ 2207104 w 9662615"/>
              <a:gd name="connsiteY90" fmla="*/ 1508888 h 1603753"/>
              <a:gd name="connsiteX91" fmla="*/ 2149226 w 9662615"/>
              <a:gd name="connsiteY91" fmla="*/ 1523409 h 1603753"/>
              <a:gd name="connsiteX92" fmla="*/ 2084783 w 9662615"/>
              <a:gd name="connsiteY92" fmla="*/ 1524245 h 1603753"/>
              <a:gd name="connsiteX93" fmla="*/ 2070075 w 9662615"/>
              <a:gd name="connsiteY93" fmla="*/ 1511285 h 1603753"/>
              <a:gd name="connsiteX94" fmla="*/ 2001057 w 9662615"/>
              <a:gd name="connsiteY94" fmla="*/ 1516449 h 1603753"/>
              <a:gd name="connsiteX95" fmla="*/ 1896330 w 9662615"/>
              <a:gd name="connsiteY95" fmla="*/ 1525725 h 1603753"/>
              <a:gd name="connsiteX96" fmla="*/ 1835994 w 9662615"/>
              <a:gd name="connsiteY96" fmla="*/ 1527678 h 1603753"/>
              <a:gd name="connsiteX97" fmla="*/ 1671119 w 9662615"/>
              <a:gd name="connsiteY97" fmla="*/ 1536701 h 1603753"/>
              <a:gd name="connsiteX98" fmla="*/ 1601337 w 9662615"/>
              <a:gd name="connsiteY98" fmla="*/ 1548552 h 1603753"/>
              <a:gd name="connsiteX99" fmla="*/ 1407755 w 9662615"/>
              <a:gd name="connsiteY99" fmla="*/ 1571444 h 1603753"/>
              <a:gd name="connsiteX100" fmla="*/ 1271994 w 9662615"/>
              <a:gd name="connsiteY100" fmla="*/ 1579471 h 1603753"/>
              <a:gd name="connsiteX101" fmla="*/ 1249226 w 9662615"/>
              <a:gd name="connsiteY101" fmla="*/ 1583140 h 1603753"/>
              <a:gd name="connsiteX102" fmla="*/ 1217719 w 9662615"/>
              <a:gd name="connsiteY102" fmla="*/ 1580863 h 1603753"/>
              <a:gd name="connsiteX103" fmla="*/ 1091432 w 9662615"/>
              <a:gd name="connsiteY103" fmla="*/ 1571003 h 1603753"/>
              <a:gd name="connsiteX104" fmla="*/ 992039 w 9662615"/>
              <a:gd name="connsiteY104" fmla="*/ 1556662 h 1603753"/>
              <a:gd name="connsiteX105" fmla="*/ 868264 w 9662615"/>
              <a:gd name="connsiteY105" fmla="*/ 1566392 h 1603753"/>
              <a:gd name="connsiteX106" fmla="*/ 792765 w 9662615"/>
              <a:gd name="connsiteY106" fmla="*/ 1563102 h 1603753"/>
              <a:gd name="connsiteX107" fmla="*/ 669055 w 9662615"/>
              <a:gd name="connsiteY107" fmla="*/ 1543638 h 1603753"/>
              <a:gd name="connsiteX108" fmla="*/ 506152 w 9662615"/>
              <a:gd name="connsiteY108" fmla="*/ 1549124 h 1603753"/>
              <a:gd name="connsiteX109" fmla="*/ 472797 w 9662615"/>
              <a:gd name="connsiteY109" fmla="*/ 1568904 h 1603753"/>
              <a:gd name="connsiteX110" fmla="*/ 427864 w 9662615"/>
              <a:gd name="connsiteY110" fmla="*/ 1580848 h 1603753"/>
              <a:gd name="connsiteX111" fmla="*/ 408381 w 9662615"/>
              <a:gd name="connsiteY111" fmla="*/ 1552940 h 1603753"/>
              <a:gd name="connsiteX112" fmla="*/ 267163 w 9662615"/>
              <a:gd name="connsiteY112" fmla="*/ 1531913 h 1603753"/>
              <a:gd name="connsiteX113" fmla="*/ 196644 w 9662615"/>
              <a:gd name="connsiteY113" fmla="*/ 1524565 h 1603753"/>
              <a:gd name="connsiteX114" fmla="*/ 86819 w 9662615"/>
              <a:gd name="connsiteY114" fmla="*/ 1519517 h 1603753"/>
              <a:gd name="connsiteX115" fmla="*/ 53369 w 9662615"/>
              <a:gd name="connsiteY115" fmla="*/ 1516853 h 1603753"/>
              <a:gd name="connsiteX116" fmla="*/ 2359 w 9662615"/>
              <a:gd name="connsiteY116" fmla="*/ 1515247 h 1603753"/>
              <a:gd name="connsiteX117" fmla="*/ 0 w 9662615"/>
              <a:gd name="connsiteY117" fmla="*/ 1514932 h 1603753"/>
              <a:gd name="connsiteX118" fmla="*/ 0 w 9662615"/>
              <a:gd name="connsiteY118" fmla="*/ 0 h 1603753"/>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129812 w 9662615"/>
              <a:gd name="connsiteY49" fmla="*/ 1521277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62664 w 9662615"/>
              <a:gd name="connsiteY62" fmla="*/ 1573162 h 1583140"/>
              <a:gd name="connsiteX63" fmla="*/ 4603028 w 9662615"/>
              <a:gd name="connsiteY63" fmla="*/ 1568821 h 1583140"/>
              <a:gd name="connsiteX64" fmla="*/ 4541612 w 9662615"/>
              <a:gd name="connsiteY64" fmla="*/ 1545262 h 1583140"/>
              <a:gd name="connsiteX65" fmla="*/ 4422155 w 9662615"/>
              <a:gd name="connsiteY65" fmla="*/ 1542059 h 1583140"/>
              <a:gd name="connsiteX66" fmla="*/ 4221826 w 9662615"/>
              <a:gd name="connsiteY66" fmla="*/ 1508923 h 1583140"/>
              <a:gd name="connsiteX67" fmla="*/ 4096601 w 9662615"/>
              <a:gd name="connsiteY67" fmla="*/ 1521563 h 1583140"/>
              <a:gd name="connsiteX68" fmla="*/ 3970635 w 9662615"/>
              <a:gd name="connsiteY68" fmla="*/ 1544815 h 1583140"/>
              <a:gd name="connsiteX69" fmla="*/ 3833906 w 9662615"/>
              <a:gd name="connsiteY69" fmla="*/ 1516637 h 1583140"/>
              <a:gd name="connsiteX70" fmla="*/ 3696258 w 9662615"/>
              <a:gd name="connsiteY70" fmla="*/ 1537563 h 1583140"/>
              <a:gd name="connsiteX71" fmla="*/ 3594070 w 9662615"/>
              <a:gd name="connsiteY71" fmla="*/ 1509422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129812 w 9662615"/>
              <a:gd name="connsiteY49" fmla="*/ 1521277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62664 w 9662615"/>
              <a:gd name="connsiteY62" fmla="*/ 1573162 h 1583140"/>
              <a:gd name="connsiteX63" fmla="*/ 4603028 w 9662615"/>
              <a:gd name="connsiteY63" fmla="*/ 1568821 h 1583140"/>
              <a:gd name="connsiteX64" fmla="*/ 4541612 w 9662615"/>
              <a:gd name="connsiteY64" fmla="*/ 1545262 h 1583140"/>
              <a:gd name="connsiteX65" fmla="*/ 4382398 w 9662615"/>
              <a:gd name="connsiteY65" fmla="*/ 1534108 h 1583140"/>
              <a:gd name="connsiteX66" fmla="*/ 4221826 w 9662615"/>
              <a:gd name="connsiteY66" fmla="*/ 1508923 h 1583140"/>
              <a:gd name="connsiteX67" fmla="*/ 4096601 w 9662615"/>
              <a:gd name="connsiteY67" fmla="*/ 1521563 h 1583140"/>
              <a:gd name="connsiteX68" fmla="*/ 3970635 w 9662615"/>
              <a:gd name="connsiteY68" fmla="*/ 1544815 h 1583140"/>
              <a:gd name="connsiteX69" fmla="*/ 3833906 w 9662615"/>
              <a:gd name="connsiteY69" fmla="*/ 1516637 h 1583140"/>
              <a:gd name="connsiteX70" fmla="*/ 3696258 w 9662615"/>
              <a:gd name="connsiteY70" fmla="*/ 1537563 h 1583140"/>
              <a:gd name="connsiteX71" fmla="*/ 3594070 w 9662615"/>
              <a:gd name="connsiteY71" fmla="*/ 1509422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129812 w 9662615"/>
              <a:gd name="connsiteY49" fmla="*/ 1521277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62664 w 9662615"/>
              <a:gd name="connsiteY62" fmla="*/ 1573162 h 1583140"/>
              <a:gd name="connsiteX63" fmla="*/ 4603028 w 9662615"/>
              <a:gd name="connsiteY63" fmla="*/ 1568821 h 1583140"/>
              <a:gd name="connsiteX64" fmla="*/ 4521734 w 9662615"/>
              <a:gd name="connsiteY64" fmla="*/ 1529359 h 1583140"/>
              <a:gd name="connsiteX65" fmla="*/ 4382398 w 9662615"/>
              <a:gd name="connsiteY65" fmla="*/ 1534108 h 1583140"/>
              <a:gd name="connsiteX66" fmla="*/ 4221826 w 9662615"/>
              <a:gd name="connsiteY66" fmla="*/ 1508923 h 1583140"/>
              <a:gd name="connsiteX67" fmla="*/ 4096601 w 9662615"/>
              <a:gd name="connsiteY67" fmla="*/ 1521563 h 1583140"/>
              <a:gd name="connsiteX68" fmla="*/ 3970635 w 9662615"/>
              <a:gd name="connsiteY68" fmla="*/ 1544815 h 1583140"/>
              <a:gd name="connsiteX69" fmla="*/ 3833906 w 9662615"/>
              <a:gd name="connsiteY69" fmla="*/ 1516637 h 1583140"/>
              <a:gd name="connsiteX70" fmla="*/ 3696258 w 9662615"/>
              <a:gd name="connsiteY70" fmla="*/ 1537563 h 1583140"/>
              <a:gd name="connsiteX71" fmla="*/ 3594070 w 9662615"/>
              <a:gd name="connsiteY71" fmla="*/ 1509422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129812 w 9662615"/>
              <a:gd name="connsiteY49" fmla="*/ 1521277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62664 w 9662615"/>
              <a:gd name="connsiteY62" fmla="*/ 1573162 h 1583140"/>
              <a:gd name="connsiteX63" fmla="*/ 4603028 w 9662615"/>
              <a:gd name="connsiteY63" fmla="*/ 1568821 h 1583140"/>
              <a:gd name="connsiteX64" fmla="*/ 4521734 w 9662615"/>
              <a:gd name="connsiteY64" fmla="*/ 1529359 h 1583140"/>
              <a:gd name="connsiteX65" fmla="*/ 4382398 w 9662615"/>
              <a:gd name="connsiteY65" fmla="*/ 1534108 h 1583140"/>
              <a:gd name="connsiteX66" fmla="*/ 4221826 w 9662615"/>
              <a:gd name="connsiteY66" fmla="*/ 1508923 h 1583140"/>
              <a:gd name="connsiteX67" fmla="*/ 4096601 w 9662615"/>
              <a:gd name="connsiteY67" fmla="*/ 1521563 h 1583140"/>
              <a:gd name="connsiteX68" fmla="*/ 3970635 w 9662615"/>
              <a:gd name="connsiteY68" fmla="*/ 1544815 h 1583140"/>
              <a:gd name="connsiteX69" fmla="*/ 3833906 w 9662615"/>
              <a:gd name="connsiteY69" fmla="*/ 1516637 h 1583140"/>
              <a:gd name="connsiteX70" fmla="*/ 3696258 w 9662615"/>
              <a:gd name="connsiteY70" fmla="*/ 1537563 h 1583140"/>
              <a:gd name="connsiteX71" fmla="*/ 3594070 w 9662615"/>
              <a:gd name="connsiteY71" fmla="*/ 1509422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129812 w 9662615"/>
              <a:gd name="connsiteY49" fmla="*/ 1521277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62664 w 9662615"/>
              <a:gd name="connsiteY62" fmla="*/ 1573162 h 1583140"/>
              <a:gd name="connsiteX63" fmla="*/ 4595077 w 9662615"/>
              <a:gd name="connsiteY63" fmla="*/ 1552918 h 1583140"/>
              <a:gd name="connsiteX64" fmla="*/ 4521734 w 9662615"/>
              <a:gd name="connsiteY64" fmla="*/ 1529359 h 1583140"/>
              <a:gd name="connsiteX65" fmla="*/ 4382398 w 9662615"/>
              <a:gd name="connsiteY65" fmla="*/ 1534108 h 1583140"/>
              <a:gd name="connsiteX66" fmla="*/ 4221826 w 9662615"/>
              <a:gd name="connsiteY66" fmla="*/ 1508923 h 1583140"/>
              <a:gd name="connsiteX67" fmla="*/ 4096601 w 9662615"/>
              <a:gd name="connsiteY67" fmla="*/ 1521563 h 1583140"/>
              <a:gd name="connsiteX68" fmla="*/ 3970635 w 9662615"/>
              <a:gd name="connsiteY68" fmla="*/ 1544815 h 1583140"/>
              <a:gd name="connsiteX69" fmla="*/ 3833906 w 9662615"/>
              <a:gd name="connsiteY69" fmla="*/ 1516637 h 1583140"/>
              <a:gd name="connsiteX70" fmla="*/ 3696258 w 9662615"/>
              <a:gd name="connsiteY70" fmla="*/ 1537563 h 1583140"/>
              <a:gd name="connsiteX71" fmla="*/ 3594070 w 9662615"/>
              <a:gd name="connsiteY71" fmla="*/ 1509422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129812 w 9662615"/>
              <a:gd name="connsiteY49" fmla="*/ 1521277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62664 w 9662615"/>
              <a:gd name="connsiteY62" fmla="*/ 1573162 h 1583140"/>
              <a:gd name="connsiteX63" fmla="*/ 4595077 w 9662615"/>
              <a:gd name="connsiteY63" fmla="*/ 1552918 h 1583140"/>
              <a:gd name="connsiteX64" fmla="*/ 4521734 w 9662615"/>
              <a:gd name="connsiteY64" fmla="*/ 1529359 h 1583140"/>
              <a:gd name="connsiteX65" fmla="*/ 4382398 w 9662615"/>
              <a:gd name="connsiteY65" fmla="*/ 1534108 h 1583140"/>
              <a:gd name="connsiteX66" fmla="*/ 4221826 w 9662615"/>
              <a:gd name="connsiteY66" fmla="*/ 1508923 h 1583140"/>
              <a:gd name="connsiteX67" fmla="*/ 4096601 w 9662615"/>
              <a:gd name="connsiteY67" fmla="*/ 1521563 h 1583140"/>
              <a:gd name="connsiteX68" fmla="*/ 3970635 w 9662615"/>
              <a:gd name="connsiteY68" fmla="*/ 1544815 h 1583140"/>
              <a:gd name="connsiteX69" fmla="*/ 3833906 w 9662615"/>
              <a:gd name="connsiteY69" fmla="*/ 1516637 h 1583140"/>
              <a:gd name="connsiteX70" fmla="*/ 3696258 w 9662615"/>
              <a:gd name="connsiteY70" fmla="*/ 1537563 h 1583140"/>
              <a:gd name="connsiteX71" fmla="*/ 3594070 w 9662615"/>
              <a:gd name="connsiteY71" fmla="*/ 1509422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129812 w 9662615"/>
              <a:gd name="connsiteY49" fmla="*/ 1521277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62664 w 9662615"/>
              <a:gd name="connsiteY62" fmla="*/ 1573162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8923 h 1583140"/>
              <a:gd name="connsiteX67" fmla="*/ 4096601 w 9662615"/>
              <a:gd name="connsiteY67" fmla="*/ 1521563 h 1583140"/>
              <a:gd name="connsiteX68" fmla="*/ 3970635 w 9662615"/>
              <a:gd name="connsiteY68" fmla="*/ 1544815 h 1583140"/>
              <a:gd name="connsiteX69" fmla="*/ 3833906 w 9662615"/>
              <a:gd name="connsiteY69" fmla="*/ 1516637 h 1583140"/>
              <a:gd name="connsiteX70" fmla="*/ 3696258 w 9662615"/>
              <a:gd name="connsiteY70" fmla="*/ 1537563 h 1583140"/>
              <a:gd name="connsiteX71" fmla="*/ 3594070 w 9662615"/>
              <a:gd name="connsiteY71" fmla="*/ 1509422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129812 w 9662615"/>
              <a:gd name="connsiteY49" fmla="*/ 1521277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8923 h 1583140"/>
              <a:gd name="connsiteX67" fmla="*/ 4096601 w 9662615"/>
              <a:gd name="connsiteY67" fmla="*/ 1521563 h 1583140"/>
              <a:gd name="connsiteX68" fmla="*/ 3970635 w 9662615"/>
              <a:gd name="connsiteY68" fmla="*/ 1544815 h 1583140"/>
              <a:gd name="connsiteX69" fmla="*/ 3833906 w 9662615"/>
              <a:gd name="connsiteY69" fmla="*/ 1516637 h 1583140"/>
              <a:gd name="connsiteX70" fmla="*/ 3696258 w 9662615"/>
              <a:gd name="connsiteY70" fmla="*/ 1537563 h 1583140"/>
              <a:gd name="connsiteX71" fmla="*/ 3594070 w 9662615"/>
              <a:gd name="connsiteY71" fmla="*/ 1509422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129812 w 9662615"/>
              <a:gd name="connsiteY49" fmla="*/ 1521277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3970635 w 9662615"/>
              <a:gd name="connsiteY68" fmla="*/ 1544815 h 1583140"/>
              <a:gd name="connsiteX69" fmla="*/ 3833906 w 9662615"/>
              <a:gd name="connsiteY69" fmla="*/ 1516637 h 1583140"/>
              <a:gd name="connsiteX70" fmla="*/ 3696258 w 9662615"/>
              <a:gd name="connsiteY70" fmla="*/ 1537563 h 1583140"/>
              <a:gd name="connsiteX71" fmla="*/ 3594070 w 9662615"/>
              <a:gd name="connsiteY71" fmla="*/ 1509422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129812 w 9662615"/>
              <a:gd name="connsiteY49" fmla="*/ 1521277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3970635 w 9662615"/>
              <a:gd name="connsiteY68" fmla="*/ 1544815 h 1583140"/>
              <a:gd name="connsiteX69" fmla="*/ 3833906 w 9662615"/>
              <a:gd name="connsiteY69" fmla="*/ 1516637 h 1583140"/>
              <a:gd name="connsiteX70" fmla="*/ 3696258 w 9662615"/>
              <a:gd name="connsiteY70" fmla="*/ 1537563 h 1583140"/>
              <a:gd name="connsiteX71" fmla="*/ 3594070 w 9662615"/>
              <a:gd name="connsiteY71" fmla="*/ 1509422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129812 w 9662615"/>
              <a:gd name="connsiteY49" fmla="*/ 1521277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3970635 w 9662615"/>
              <a:gd name="connsiteY68" fmla="*/ 1544815 h 1583140"/>
              <a:gd name="connsiteX69" fmla="*/ 3833906 w 9662615"/>
              <a:gd name="connsiteY69" fmla="*/ 1516637 h 1583140"/>
              <a:gd name="connsiteX70" fmla="*/ 3696258 w 9662615"/>
              <a:gd name="connsiteY70" fmla="*/ 1537563 h 1583140"/>
              <a:gd name="connsiteX71" fmla="*/ 3594070 w 9662615"/>
              <a:gd name="connsiteY71" fmla="*/ 1509422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129812 w 9662615"/>
              <a:gd name="connsiteY49" fmla="*/ 1521277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3966659 w 9662615"/>
              <a:gd name="connsiteY68" fmla="*/ 1528913 h 1583140"/>
              <a:gd name="connsiteX69" fmla="*/ 3833906 w 9662615"/>
              <a:gd name="connsiteY69" fmla="*/ 1516637 h 1583140"/>
              <a:gd name="connsiteX70" fmla="*/ 3696258 w 9662615"/>
              <a:gd name="connsiteY70" fmla="*/ 1537563 h 1583140"/>
              <a:gd name="connsiteX71" fmla="*/ 3594070 w 9662615"/>
              <a:gd name="connsiteY71" fmla="*/ 1509422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96499"/>
              <a:gd name="connsiteX1" fmla="*/ 9662615 w 9662615"/>
              <a:gd name="connsiteY1" fmla="*/ 0 h 1596499"/>
              <a:gd name="connsiteX2" fmla="*/ 9662615 w 9662615"/>
              <a:gd name="connsiteY2" fmla="*/ 1280346 h 1596499"/>
              <a:gd name="connsiteX3" fmla="*/ 9658420 w 9662615"/>
              <a:gd name="connsiteY3" fmla="*/ 1280106 h 1596499"/>
              <a:gd name="connsiteX4" fmla="*/ 9469546 w 9662615"/>
              <a:gd name="connsiteY4" fmla="*/ 1289837 h 1596499"/>
              <a:gd name="connsiteX5" fmla="*/ 9385895 w 9662615"/>
              <a:gd name="connsiteY5" fmla="*/ 1269203 h 1596499"/>
              <a:gd name="connsiteX6" fmla="*/ 9144767 w 9662615"/>
              <a:gd name="connsiteY6" fmla="*/ 1264120 h 1596499"/>
              <a:gd name="connsiteX7" fmla="*/ 8837252 w 9662615"/>
              <a:gd name="connsiteY7" fmla="*/ 1350515 h 1596499"/>
              <a:gd name="connsiteX8" fmla="*/ 8705466 w 9662615"/>
              <a:gd name="connsiteY8" fmla="*/ 1342419 h 1596499"/>
              <a:gd name="connsiteX9" fmla="*/ 8652221 w 9662615"/>
              <a:gd name="connsiteY9" fmla="*/ 1326906 h 1596499"/>
              <a:gd name="connsiteX10" fmla="*/ 8632312 w 9662615"/>
              <a:gd name="connsiteY10" fmla="*/ 1326025 h 1596499"/>
              <a:gd name="connsiteX11" fmla="*/ 8591582 w 9662615"/>
              <a:gd name="connsiteY11" fmla="*/ 1341666 h 1596499"/>
              <a:gd name="connsiteX12" fmla="*/ 8537336 w 9662615"/>
              <a:gd name="connsiteY12" fmla="*/ 1341684 h 1596499"/>
              <a:gd name="connsiteX13" fmla="*/ 8472508 w 9662615"/>
              <a:gd name="connsiteY13" fmla="*/ 1363109 h 1596499"/>
              <a:gd name="connsiteX14" fmla="*/ 8258477 w 9662615"/>
              <a:gd name="connsiteY14" fmla="*/ 1370666 h 1596499"/>
              <a:gd name="connsiteX15" fmla="*/ 8197961 w 9662615"/>
              <a:gd name="connsiteY15" fmla="*/ 1392804 h 1596499"/>
              <a:gd name="connsiteX16" fmla="*/ 8171196 w 9662615"/>
              <a:gd name="connsiteY16" fmla="*/ 1397216 h 1596499"/>
              <a:gd name="connsiteX17" fmla="*/ 8127667 w 9662615"/>
              <a:gd name="connsiteY17" fmla="*/ 1418254 h 1596499"/>
              <a:gd name="connsiteX18" fmla="*/ 7974579 w 9662615"/>
              <a:gd name="connsiteY18" fmla="*/ 1383439 h 1596499"/>
              <a:gd name="connsiteX19" fmla="*/ 7768351 w 9662615"/>
              <a:gd name="connsiteY19" fmla="*/ 1395051 h 1596499"/>
              <a:gd name="connsiteX20" fmla="*/ 7635985 w 9662615"/>
              <a:gd name="connsiteY20" fmla="*/ 1386363 h 1596499"/>
              <a:gd name="connsiteX21" fmla="*/ 7466069 w 9662615"/>
              <a:gd name="connsiteY21" fmla="*/ 1377654 h 1596499"/>
              <a:gd name="connsiteX22" fmla="*/ 7355642 w 9662615"/>
              <a:gd name="connsiteY22" fmla="*/ 1407761 h 1596499"/>
              <a:gd name="connsiteX23" fmla="*/ 7151610 w 9662615"/>
              <a:gd name="connsiteY23" fmla="*/ 1397856 h 1596499"/>
              <a:gd name="connsiteX24" fmla="*/ 7082147 w 9662615"/>
              <a:gd name="connsiteY24" fmla="*/ 1406113 h 1596499"/>
              <a:gd name="connsiteX25" fmla="*/ 7014958 w 9662615"/>
              <a:gd name="connsiteY25" fmla="*/ 1396883 h 1596499"/>
              <a:gd name="connsiteX26" fmla="*/ 6907567 w 9662615"/>
              <a:gd name="connsiteY26" fmla="*/ 1419149 h 1596499"/>
              <a:gd name="connsiteX27" fmla="*/ 6748428 w 9662615"/>
              <a:gd name="connsiteY27" fmla="*/ 1420308 h 1596499"/>
              <a:gd name="connsiteX28" fmla="*/ 6654257 w 9662615"/>
              <a:gd name="connsiteY28" fmla="*/ 1424143 h 1596499"/>
              <a:gd name="connsiteX29" fmla="*/ 6620123 w 9662615"/>
              <a:gd name="connsiteY29" fmla="*/ 1430535 h 1596499"/>
              <a:gd name="connsiteX30" fmla="*/ 6571355 w 9662615"/>
              <a:gd name="connsiteY30" fmla="*/ 1436144 h 1596499"/>
              <a:gd name="connsiteX31" fmla="*/ 6486557 w 9662615"/>
              <a:gd name="connsiteY31" fmla="*/ 1449861 h 1596499"/>
              <a:gd name="connsiteX32" fmla="*/ 6370419 w 9662615"/>
              <a:gd name="connsiteY32" fmla="*/ 1461649 h 1596499"/>
              <a:gd name="connsiteX33" fmla="*/ 6278839 w 9662615"/>
              <a:gd name="connsiteY33" fmla="*/ 1449160 h 1596499"/>
              <a:gd name="connsiteX34" fmla="*/ 6272455 w 9662615"/>
              <a:gd name="connsiteY34" fmla="*/ 1453191 h 1596499"/>
              <a:gd name="connsiteX35" fmla="*/ 6212659 w 9662615"/>
              <a:gd name="connsiteY35" fmla="*/ 1454850 h 1596499"/>
              <a:gd name="connsiteX36" fmla="*/ 6069317 w 9662615"/>
              <a:gd name="connsiteY36" fmla="*/ 1445838 h 1596499"/>
              <a:gd name="connsiteX37" fmla="*/ 5878477 w 9662615"/>
              <a:gd name="connsiteY37" fmla="*/ 1439180 h 1596499"/>
              <a:gd name="connsiteX38" fmla="*/ 5838387 w 9662615"/>
              <a:gd name="connsiteY38" fmla="*/ 1444679 h 1596499"/>
              <a:gd name="connsiteX39" fmla="*/ 5771136 w 9662615"/>
              <a:gd name="connsiteY39" fmla="*/ 1453639 h 1596499"/>
              <a:gd name="connsiteX40" fmla="*/ 5724081 w 9662615"/>
              <a:gd name="connsiteY40" fmla="*/ 1470431 h 1596499"/>
              <a:gd name="connsiteX41" fmla="*/ 5666577 w 9662615"/>
              <a:gd name="connsiteY41" fmla="*/ 1473921 h 1596499"/>
              <a:gd name="connsiteX42" fmla="*/ 5649068 w 9662615"/>
              <a:gd name="connsiteY42" fmla="*/ 1461676 h 1596499"/>
              <a:gd name="connsiteX43" fmla="*/ 5588902 w 9662615"/>
              <a:gd name="connsiteY43" fmla="*/ 1469647 h 1596499"/>
              <a:gd name="connsiteX44" fmla="*/ 5498090 w 9662615"/>
              <a:gd name="connsiteY44" fmla="*/ 1483173 h 1596499"/>
              <a:gd name="connsiteX45" fmla="*/ 5444641 w 9662615"/>
              <a:gd name="connsiteY45" fmla="*/ 1487602 h 1596499"/>
              <a:gd name="connsiteX46" fmla="*/ 5299812 w 9662615"/>
              <a:gd name="connsiteY46" fmla="*/ 1503362 h 1596499"/>
              <a:gd name="connsiteX47" fmla="*/ 5213947 w 9662615"/>
              <a:gd name="connsiteY47" fmla="*/ 1516637 h 1596499"/>
              <a:gd name="connsiteX48" fmla="*/ 5090342 w 9662615"/>
              <a:gd name="connsiteY48" fmla="*/ 1546680 h 1596499"/>
              <a:gd name="connsiteX49" fmla="*/ 5129812 w 9662615"/>
              <a:gd name="connsiteY49" fmla="*/ 1521277 h 1596499"/>
              <a:gd name="connsiteX50" fmla="*/ 5059484 w 9662615"/>
              <a:gd name="connsiteY50" fmla="*/ 1546802 h 1596499"/>
              <a:gd name="connsiteX51" fmla="*/ 5038524 w 9662615"/>
              <a:gd name="connsiteY51" fmla="*/ 1545675 h 1596499"/>
              <a:gd name="connsiteX52" fmla="*/ 5026564 w 9662615"/>
              <a:gd name="connsiteY52" fmla="*/ 1545376 h 1596499"/>
              <a:gd name="connsiteX53" fmla="*/ 4969433 w 9662615"/>
              <a:gd name="connsiteY53" fmla="*/ 1550865 h 1596499"/>
              <a:gd name="connsiteX54" fmla="*/ 4929254 w 9662615"/>
              <a:gd name="connsiteY54" fmla="*/ 1563452 h 1596499"/>
              <a:gd name="connsiteX55" fmla="*/ 4871726 w 9662615"/>
              <a:gd name="connsiteY55" fmla="*/ 1570584 h 1596499"/>
              <a:gd name="connsiteX56" fmla="*/ 4843267 w 9662615"/>
              <a:gd name="connsiteY56" fmla="*/ 1561459 h 1596499"/>
              <a:gd name="connsiteX57" fmla="*/ 4821058 w 9662615"/>
              <a:gd name="connsiteY57" fmla="*/ 1553078 h 1596499"/>
              <a:gd name="connsiteX58" fmla="*/ 4791466 w 9662615"/>
              <a:gd name="connsiteY58" fmla="*/ 1561324 h 1596499"/>
              <a:gd name="connsiteX59" fmla="*/ 4784247 w 9662615"/>
              <a:gd name="connsiteY59" fmla="*/ 1562342 h 1596499"/>
              <a:gd name="connsiteX60" fmla="*/ 4739309 w 9662615"/>
              <a:gd name="connsiteY60" fmla="*/ 1553948 h 1596499"/>
              <a:gd name="connsiteX61" fmla="*/ 4697562 w 9662615"/>
              <a:gd name="connsiteY61" fmla="*/ 1551206 h 1596499"/>
              <a:gd name="connsiteX62" fmla="*/ 4650737 w 9662615"/>
              <a:gd name="connsiteY62" fmla="*/ 1537381 h 1596499"/>
              <a:gd name="connsiteX63" fmla="*/ 4583150 w 9662615"/>
              <a:gd name="connsiteY63" fmla="*/ 1529064 h 1596499"/>
              <a:gd name="connsiteX64" fmla="*/ 4521734 w 9662615"/>
              <a:gd name="connsiteY64" fmla="*/ 1529359 h 1596499"/>
              <a:gd name="connsiteX65" fmla="*/ 4382398 w 9662615"/>
              <a:gd name="connsiteY65" fmla="*/ 1534108 h 1596499"/>
              <a:gd name="connsiteX66" fmla="*/ 4221826 w 9662615"/>
              <a:gd name="connsiteY66" fmla="*/ 1500972 h 1596499"/>
              <a:gd name="connsiteX67" fmla="*/ 4096601 w 9662615"/>
              <a:gd name="connsiteY67" fmla="*/ 1521563 h 1596499"/>
              <a:gd name="connsiteX68" fmla="*/ 3978586 w 9662615"/>
              <a:gd name="connsiteY68" fmla="*/ 1596499 h 1596499"/>
              <a:gd name="connsiteX69" fmla="*/ 3833906 w 9662615"/>
              <a:gd name="connsiteY69" fmla="*/ 1516637 h 1596499"/>
              <a:gd name="connsiteX70" fmla="*/ 3696258 w 9662615"/>
              <a:gd name="connsiteY70" fmla="*/ 1537563 h 1596499"/>
              <a:gd name="connsiteX71" fmla="*/ 3594070 w 9662615"/>
              <a:gd name="connsiteY71" fmla="*/ 1509422 h 1596499"/>
              <a:gd name="connsiteX72" fmla="*/ 3565233 w 9662615"/>
              <a:gd name="connsiteY72" fmla="*/ 1515122 h 1596499"/>
              <a:gd name="connsiteX73" fmla="*/ 3560267 w 9662615"/>
              <a:gd name="connsiteY73" fmla="*/ 1516288 h 1596499"/>
              <a:gd name="connsiteX74" fmla="*/ 3540258 w 9662615"/>
              <a:gd name="connsiteY74" fmla="*/ 1516976 h 1596499"/>
              <a:gd name="connsiteX75" fmla="*/ 3534780 w 9662615"/>
              <a:gd name="connsiteY75" fmla="*/ 1522141 h 1596499"/>
              <a:gd name="connsiteX76" fmla="*/ 3504783 w 9662615"/>
              <a:gd name="connsiteY76" fmla="*/ 1526739 h 1596499"/>
              <a:gd name="connsiteX77" fmla="*/ 3430805 w 9662615"/>
              <a:gd name="connsiteY77" fmla="*/ 1542521 h 1596499"/>
              <a:gd name="connsiteX78" fmla="*/ 3292707 w 9662615"/>
              <a:gd name="connsiteY78" fmla="*/ 1520490 h 1596499"/>
              <a:gd name="connsiteX79" fmla="*/ 3187872 w 9662615"/>
              <a:gd name="connsiteY79" fmla="*/ 1519991 h 1596499"/>
              <a:gd name="connsiteX80" fmla="*/ 3148026 w 9662615"/>
              <a:gd name="connsiteY80" fmla="*/ 1524777 h 1596499"/>
              <a:gd name="connsiteX81" fmla="*/ 3092394 w 9662615"/>
              <a:gd name="connsiteY81" fmla="*/ 1528115 h 1596499"/>
              <a:gd name="connsiteX82" fmla="*/ 2994200 w 9662615"/>
              <a:gd name="connsiteY82" fmla="*/ 1537857 h 1596499"/>
              <a:gd name="connsiteX83" fmla="*/ 2862301 w 9662615"/>
              <a:gd name="connsiteY83" fmla="*/ 1544250 h 1596499"/>
              <a:gd name="connsiteX84" fmla="*/ 2766335 w 9662615"/>
              <a:gd name="connsiteY84" fmla="*/ 1527662 h 1596499"/>
              <a:gd name="connsiteX85" fmla="*/ 2757836 w 9662615"/>
              <a:gd name="connsiteY85" fmla="*/ 1531371 h 1596499"/>
              <a:gd name="connsiteX86" fmla="*/ 2691555 w 9662615"/>
              <a:gd name="connsiteY86" fmla="*/ 1530283 h 1596499"/>
              <a:gd name="connsiteX87" fmla="*/ 2491676 w 9662615"/>
              <a:gd name="connsiteY87" fmla="*/ 1500859 h 1596499"/>
              <a:gd name="connsiteX88" fmla="*/ 2378036 w 9662615"/>
              <a:gd name="connsiteY88" fmla="*/ 1520645 h 1596499"/>
              <a:gd name="connsiteX89" fmla="*/ 2284269 w 9662615"/>
              <a:gd name="connsiteY89" fmla="*/ 1503068 h 1596499"/>
              <a:gd name="connsiteX90" fmla="*/ 2207104 w 9662615"/>
              <a:gd name="connsiteY90" fmla="*/ 1508888 h 1596499"/>
              <a:gd name="connsiteX91" fmla="*/ 2149226 w 9662615"/>
              <a:gd name="connsiteY91" fmla="*/ 1523409 h 1596499"/>
              <a:gd name="connsiteX92" fmla="*/ 2084783 w 9662615"/>
              <a:gd name="connsiteY92" fmla="*/ 1524245 h 1596499"/>
              <a:gd name="connsiteX93" fmla="*/ 2070075 w 9662615"/>
              <a:gd name="connsiteY93" fmla="*/ 1511285 h 1596499"/>
              <a:gd name="connsiteX94" fmla="*/ 2001057 w 9662615"/>
              <a:gd name="connsiteY94" fmla="*/ 1516449 h 1596499"/>
              <a:gd name="connsiteX95" fmla="*/ 1896330 w 9662615"/>
              <a:gd name="connsiteY95" fmla="*/ 1525725 h 1596499"/>
              <a:gd name="connsiteX96" fmla="*/ 1835994 w 9662615"/>
              <a:gd name="connsiteY96" fmla="*/ 1527678 h 1596499"/>
              <a:gd name="connsiteX97" fmla="*/ 1671119 w 9662615"/>
              <a:gd name="connsiteY97" fmla="*/ 1536701 h 1596499"/>
              <a:gd name="connsiteX98" fmla="*/ 1601337 w 9662615"/>
              <a:gd name="connsiteY98" fmla="*/ 1548552 h 1596499"/>
              <a:gd name="connsiteX99" fmla="*/ 1407755 w 9662615"/>
              <a:gd name="connsiteY99" fmla="*/ 1571444 h 1596499"/>
              <a:gd name="connsiteX100" fmla="*/ 1271994 w 9662615"/>
              <a:gd name="connsiteY100" fmla="*/ 1579471 h 1596499"/>
              <a:gd name="connsiteX101" fmla="*/ 1249226 w 9662615"/>
              <a:gd name="connsiteY101" fmla="*/ 1583140 h 1596499"/>
              <a:gd name="connsiteX102" fmla="*/ 1217719 w 9662615"/>
              <a:gd name="connsiteY102" fmla="*/ 1580863 h 1596499"/>
              <a:gd name="connsiteX103" fmla="*/ 1091432 w 9662615"/>
              <a:gd name="connsiteY103" fmla="*/ 1571003 h 1596499"/>
              <a:gd name="connsiteX104" fmla="*/ 992039 w 9662615"/>
              <a:gd name="connsiteY104" fmla="*/ 1556662 h 1596499"/>
              <a:gd name="connsiteX105" fmla="*/ 868264 w 9662615"/>
              <a:gd name="connsiteY105" fmla="*/ 1566392 h 1596499"/>
              <a:gd name="connsiteX106" fmla="*/ 792765 w 9662615"/>
              <a:gd name="connsiteY106" fmla="*/ 1563102 h 1596499"/>
              <a:gd name="connsiteX107" fmla="*/ 669055 w 9662615"/>
              <a:gd name="connsiteY107" fmla="*/ 1543638 h 1596499"/>
              <a:gd name="connsiteX108" fmla="*/ 506152 w 9662615"/>
              <a:gd name="connsiteY108" fmla="*/ 1549124 h 1596499"/>
              <a:gd name="connsiteX109" fmla="*/ 472797 w 9662615"/>
              <a:gd name="connsiteY109" fmla="*/ 1568904 h 1596499"/>
              <a:gd name="connsiteX110" fmla="*/ 427864 w 9662615"/>
              <a:gd name="connsiteY110" fmla="*/ 1580848 h 1596499"/>
              <a:gd name="connsiteX111" fmla="*/ 408381 w 9662615"/>
              <a:gd name="connsiteY111" fmla="*/ 1552940 h 1596499"/>
              <a:gd name="connsiteX112" fmla="*/ 267163 w 9662615"/>
              <a:gd name="connsiteY112" fmla="*/ 1531913 h 1596499"/>
              <a:gd name="connsiteX113" fmla="*/ 196644 w 9662615"/>
              <a:gd name="connsiteY113" fmla="*/ 1524565 h 1596499"/>
              <a:gd name="connsiteX114" fmla="*/ 86819 w 9662615"/>
              <a:gd name="connsiteY114" fmla="*/ 1519517 h 1596499"/>
              <a:gd name="connsiteX115" fmla="*/ 53369 w 9662615"/>
              <a:gd name="connsiteY115" fmla="*/ 1516853 h 1596499"/>
              <a:gd name="connsiteX116" fmla="*/ 2359 w 9662615"/>
              <a:gd name="connsiteY116" fmla="*/ 1515247 h 1596499"/>
              <a:gd name="connsiteX117" fmla="*/ 0 w 9662615"/>
              <a:gd name="connsiteY117" fmla="*/ 1514932 h 1596499"/>
              <a:gd name="connsiteX118" fmla="*/ 0 w 9662615"/>
              <a:gd name="connsiteY118" fmla="*/ 0 h 1596499"/>
              <a:gd name="connsiteX0" fmla="*/ 0 w 9662615"/>
              <a:gd name="connsiteY0" fmla="*/ 0 h 1600474"/>
              <a:gd name="connsiteX1" fmla="*/ 9662615 w 9662615"/>
              <a:gd name="connsiteY1" fmla="*/ 0 h 1600474"/>
              <a:gd name="connsiteX2" fmla="*/ 9662615 w 9662615"/>
              <a:gd name="connsiteY2" fmla="*/ 1280346 h 1600474"/>
              <a:gd name="connsiteX3" fmla="*/ 9658420 w 9662615"/>
              <a:gd name="connsiteY3" fmla="*/ 1280106 h 1600474"/>
              <a:gd name="connsiteX4" fmla="*/ 9469546 w 9662615"/>
              <a:gd name="connsiteY4" fmla="*/ 1289837 h 1600474"/>
              <a:gd name="connsiteX5" fmla="*/ 9385895 w 9662615"/>
              <a:gd name="connsiteY5" fmla="*/ 1269203 h 1600474"/>
              <a:gd name="connsiteX6" fmla="*/ 9144767 w 9662615"/>
              <a:gd name="connsiteY6" fmla="*/ 1264120 h 1600474"/>
              <a:gd name="connsiteX7" fmla="*/ 8837252 w 9662615"/>
              <a:gd name="connsiteY7" fmla="*/ 1350515 h 1600474"/>
              <a:gd name="connsiteX8" fmla="*/ 8705466 w 9662615"/>
              <a:gd name="connsiteY8" fmla="*/ 1342419 h 1600474"/>
              <a:gd name="connsiteX9" fmla="*/ 8652221 w 9662615"/>
              <a:gd name="connsiteY9" fmla="*/ 1326906 h 1600474"/>
              <a:gd name="connsiteX10" fmla="*/ 8632312 w 9662615"/>
              <a:gd name="connsiteY10" fmla="*/ 1326025 h 1600474"/>
              <a:gd name="connsiteX11" fmla="*/ 8591582 w 9662615"/>
              <a:gd name="connsiteY11" fmla="*/ 1341666 h 1600474"/>
              <a:gd name="connsiteX12" fmla="*/ 8537336 w 9662615"/>
              <a:gd name="connsiteY12" fmla="*/ 1341684 h 1600474"/>
              <a:gd name="connsiteX13" fmla="*/ 8472508 w 9662615"/>
              <a:gd name="connsiteY13" fmla="*/ 1363109 h 1600474"/>
              <a:gd name="connsiteX14" fmla="*/ 8258477 w 9662615"/>
              <a:gd name="connsiteY14" fmla="*/ 1370666 h 1600474"/>
              <a:gd name="connsiteX15" fmla="*/ 8197961 w 9662615"/>
              <a:gd name="connsiteY15" fmla="*/ 1392804 h 1600474"/>
              <a:gd name="connsiteX16" fmla="*/ 8171196 w 9662615"/>
              <a:gd name="connsiteY16" fmla="*/ 1397216 h 1600474"/>
              <a:gd name="connsiteX17" fmla="*/ 8127667 w 9662615"/>
              <a:gd name="connsiteY17" fmla="*/ 1418254 h 1600474"/>
              <a:gd name="connsiteX18" fmla="*/ 7974579 w 9662615"/>
              <a:gd name="connsiteY18" fmla="*/ 1383439 h 1600474"/>
              <a:gd name="connsiteX19" fmla="*/ 7768351 w 9662615"/>
              <a:gd name="connsiteY19" fmla="*/ 1395051 h 1600474"/>
              <a:gd name="connsiteX20" fmla="*/ 7635985 w 9662615"/>
              <a:gd name="connsiteY20" fmla="*/ 1386363 h 1600474"/>
              <a:gd name="connsiteX21" fmla="*/ 7466069 w 9662615"/>
              <a:gd name="connsiteY21" fmla="*/ 1377654 h 1600474"/>
              <a:gd name="connsiteX22" fmla="*/ 7355642 w 9662615"/>
              <a:gd name="connsiteY22" fmla="*/ 1407761 h 1600474"/>
              <a:gd name="connsiteX23" fmla="*/ 7151610 w 9662615"/>
              <a:gd name="connsiteY23" fmla="*/ 1397856 h 1600474"/>
              <a:gd name="connsiteX24" fmla="*/ 7082147 w 9662615"/>
              <a:gd name="connsiteY24" fmla="*/ 1406113 h 1600474"/>
              <a:gd name="connsiteX25" fmla="*/ 7014958 w 9662615"/>
              <a:gd name="connsiteY25" fmla="*/ 1396883 h 1600474"/>
              <a:gd name="connsiteX26" fmla="*/ 6907567 w 9662615"/>
              <a:gd name="connsiteY26" fmla="*/ 1419149 h 1600474"/>
              <a:gd name="connsiteX27" fmla="*/ 6748428 w 9662615"/>
              <a:gd name="connsiteY27" fmla="*/ 1420308 h 1600474"/>
              <a:gd name="connsiteX28" fmla="*/ 6654257 w 9662615"/>
              <a:gd name="connsiteY28" fmla="*/ 1424143 h 1600474"/>
              <a:gd name="connsiteX29" fmla="*/ 6620123 w 9662615"/>
              <a:gd name="connsiteY29" fmla="*/ 1430535 h 1600474"/>
              <a:gd name="connsiteX30" fmla="*/ 6571355 w 9662615"/>
              <a:gd name="connsiteY30" fmla="*/ 1436144 h 1600474"/>
              <a:gd name="connsiteX31" fmla="*/ 6486557 w 9662615"/>
              <a:gd name="connsiteY31" fmla="*/ 1449861 h 1600474"/>
              <a:gd name="connsiteX32" fmla="*/ 6370419 w 9662615"/>
              <a:gd name="connsiteY32" fmla="*/ 1461649 h 1600474"/>
              <a:gd name="connsiteX33" fmla="*/ 6278839 w 9662615"/>
              <a:gd name="connsiteY33" fmla="*/ 1449160 h 1600474"/>
              <a:gd name="connsiteX34" fmla="*/ 6272455 w 9662615"/>
              <a:gd name="connsiteY34" fmla="*/ 1453191 h 1600474"/>
              <a:gd name="connsiteX35" fmla="*/ 6212659 w 9662615"/>
              <a:gd name="connsiteY35" fmla="*/ 1454850 h 1600474"/>
              <a:gd name="connsiteX36" fmla="*/ 6069317 w 9662615"/>
              <a:gd name="connsiteY36" fmla="*/ 1445838 h 1600474"/>
              <a:gd name="connsiteX37" fmla="*/ 5878477 w 9662615"/>
              <a:gd name="connsiteY37" fmla="*/ 1439180 h 1600474"/>
              <a:gd name="connsiteX38" fmla="*/ 5838387 w 9662615"/>
              <a:gd name="connsiteY38" fmla="*/ 1444679 h 1600474"/>
              <a:gd name="connsiteX39" fmla="*/ 5771136 w 9662615"/>
              <a:gd name="connsiteY39" fmla="*/ 1453639 h 1600474"/>
              <a:gd name="connsiteX40" fmla="*/ 5724081 w 9662615"/>
              <a:gd name="connsiteY40" fmla="*/ 1470431 h 1600474"/>
              <a:gd name="connsiteX41" fmla="*/ 5666577 w 9662615"/>
              <a:gd name="connsiteY41" fmla="*/ 1473921 h 1600474"/>
              <a:gd name="connsiteX42" fmla="*/ 5649068 w 9662615"/>
              <a:gd name="connsiteY42" fmla="*/ 1461676 h 1600474"/>
              <a:gd name="connsiteX43" fmla="*/ 5588902 w 9662615"/>
              <a:gd name="connsiteY43" fmla="*/ 1469647 h 1600474"/>
              <a:gd name="connsiteX44" fmla="*/ 5498090 w 9662615"/>
              <a:gd name="connsiteY44" fmla="*/ 1483173 h 1600474"/>
              <a:gd name="connsiteX45" fmla="*/ 5444641 w 9662615"/>
              <a:gd name="connsiteY45" fmla="*/ 1487602 h 1600474"/>
              <a:gd name="connsiteX46" fmla="*/ 5299812 w 9662615"/>
              <a:gd name="connsiteY46" fmla="*/ 1503362 h 1600474"/>
              <a:gd name="connsiteX47" fmla="*/ 5213947 w 9662615"/>
              <a:gd name="connsiteY47" fmla="*/ 1516637 h 1600474"/>
              <a:gd name="connsiteX48" fmla="*/ 5090342 w 9662615"/>
              <a:gd name="connsiteY48" fmla="*/ 1546680 h 1600474"/>
              <a:gd name="connsiteX49" fmla="*/ 5129812 w 9662615"/>
              <a:gd name="connsiteY49" fmla="*/ 1521277 h 1600474"/>
              <a:gd name="connsiteX50" fmla="*/ 5059484 w 9662615"/>
              <a:gd name="connsiteY50" fmla="*/ 1546802 h 1600474"/>
              <a:gd name="connsiteX51" fmla="*/ 5038524 w 9662615"/>
              <a:gd name="connsiteY51" fmla="*/ 1545675 h 1600474"/>
              <a:gd name="connsiteX52" fmla="*/ 5026564 w 9662615"/>
              <a:gd name="connsiteY52" fmla="*/ 1545376 h 1600474"/>
              <a:gd name="connsiteX53" fmla="*/ 4969433 w 9662615"/>
              <a:gd name="connsiteY53" fmla="*/ 1550865 h 1600474"/>
              <a:gd name="connsiteX54" fmla="*/ 4929254 w 9662615"/>
              <a:gd name="connsiteY54" fmla="*/ 1563452 h 1600474"/>
              <a:gd name="connsiteX55" fmla="*/ 4871726 w 9662615"/>
              <a:gd name="connsiteY55" fmla="*/ 1570584 h 1600474"/>
              <a:gd name="connsiteX56" fmla="*/ 4843267 w 9662615"/>
              <a:gd name="connsiteY56" fmla="*/ 1561459 h 1600474"/>
              <a:gd name="connsiteX57" fmla="*/ 4821058 w 9662615"/>
              <a:gd name="connsiteY57" fmla="*/ 1553078 h 1600474"/>
              <a:gd name="connsiteX58" fmla="*/ 4791466 w 9662615"/>
              <a:gd name="connsiteY58" fmla="*/ 1561324 h 1600474"/>
              <a:gd name="connsiteX59" fmla="*/ 4784247 w 9662615"/>
              <a:gd name="connsiteY59" fmla="*/ 1562342 h 1600474"/>
              <a:gd name="connsiteX60" fmla="*/ 4739309 w 9662615"/>
              <a:gd name="connsiteY60" fmla="*/ 1553948 h 1600474"/>
              <a:gd name="connsiteX61" fmla="*/ 4697562 w 9662615"/>
              <a:gd name="connsiteY61" fmla="*/ 1551206 h 1600474"/>
              <a:gd name="connsiteX62" fmla="*/ 4650737 w 9662615"/>
              <a:gd name="connsiteY62" fmla="*/ 1537381 h 1600474"/>
              <a:gd name="connsiteX63" fmla="*/ 4583150 w 9662615"/>
              <a:gd name="connsiteY63" fmla="*/ 1529064 h 1600474"/>
              <a:gd name="connsiteX64" fmla="*/ 4521734 w 9662615"/>
              <a:gd name="connsiteY64" fmla="*/ 1529359 h 1600474"/>
              <a:gd name="connsiteX65" fmla="*/ 4382398 w 9662615"/>
              <a:gd name="connsiteY65" fmla="*/ 1534108 h 1600474"/>
              <a:gd name="connsiteX66" fmla="*/ 4221826 w 9662615"/>
              <a:gd name="connsiteY66" fmla="*/ 1500972 h 1600474"/>
              <a:gd name="connsiteX67" fmla="*/ 4096601 w 9662615"/>
              <a:gd name="connsiteY67" fmla="*/ 1521563 h 1600474"/>
              <a:gd name="connsiteX68" fmla="*/ 4046172 w 9662615"/>
              <a:gd name="connsiteY68" fmla="*/ 1600474 h 1600474"/>
              <a:gd name="connsiteX69" fmla="*/ 3833906 w 9662615"/>
              <a:gd name="connsiteY69" fmla="*/ 1516637 h 1600474"/>
              <a:gd name="connsiteX70" fmla="*/ 3696258 w 9662615"/>
              <a:gd name="connsiteY70" fmla="*/ 1537563 h 1600474"/>
              <a:gd name="connsiteX71" fmla="*/ 3594070 w 9662615"/>
              <a:gd name="connsiteY71" fmla="*/ 1509422 h 1600474"/>
              <a:gd name="connsiteX72" fmla="*/ 3565233 w 9662615"/>
              <a:gd name="connsiteY72" fmla="*/ 1515122 h 1600474"/>
              <a:gd name="connsiteX73" fmla="*/ 3560267 w 9662615"/>
              <a:gd name="connsiteY73" fmla="*/ 1516288 h 1600474"/>
              <a:gd name="connsiteX74" fmla="*/ 3540258 w 9662615"/>
              <a:gd name="connsiteY74" fmla="*/ 1516976 h 1600474"/>
              <a:gd name="connsiteX75" fmla="*/ 3534780 w 9662615"/>
              <a:gd name="connsiteY75" fmla="*/ 1522141 h 1600474"/>
              <a:gd name="connsiteX76" fmla="*/ 3504783 w 9662615"/>
              <a:gd name="connsiteY76" fmla="*/ 1526739 h 1600474"/>
              <a:gd name="connsiteX77" fmla="*/ 3430805 w 9662615"/>
              <a:gd name="connsiteY77" fmla="*/ 1542521 h 1600474"/>
              <a:gd name="connsiteX78" fmla="*/ 3292707 w 9662615"/>
              <a:gd name="connsiteY78" fmla="*/ 1520490 h 1600474"/>
              <a:gd name="connsiteX79" fmla="*/ 3187872 w 9662615"/>
              <a:gd name="connsiteY79" fmla="*/ 1519991 h 1600474"/>
              <a:gd name="connsiteX80" fmla="*/ 3148026 w 9662615"/>
              <a:gd name="connsiteY80" fmla="*/ 1524777 h 1600474"/>
              <a:gd name="connsiteX81" fmla="*/ 3092394 w 9662615"/>
              <a:gd name="connsiteY81" fmla="*/ 1528115 h 1600474"/>
              <a:gd name="connsiteX82" fmla="*/ 2994200 w 9662615"/>
              <a:gd name="connsiteY82" fmla="*/ 1537857 h 1600474"/>
              <a:gd name="connsiteX83" fmla="*/ 2862301 w 9662615"/>
              <a:gd name="connsiteY83" fmla="*/ 1544250 h 1600474"/>
              <a:gd name="connsiteX84" fmla="*/ 2766335 w 9662615"/>
              <a:gd name="connsiteY84" fmla="*/ 1527662 h 1600474"/>
              <a:gd name="connsiteX85" fmla="*/ 2757836 w 9662615"/>
              <a:gd name="connsiteY85" fmla="*/ 1531371 h 1600474"/>
              <a:gd name="connsiteX86" fmla="*/ 2691555 w 9662615"/>
              <a:gd name="connsiteY86" fmla="*/ 1530283 h 1600474"/>
              <a:gd name="connsiteX87" fmla="*/ 2491676 w 9662615"/>
              <a:gd name="connsiteY87" fmla="*/ 1500859 h 1600474"/>
              <a:gd name="connsiteX88" fmla="*/ 2378036 w 9662615"/>
              <a:gd name="connsiteY88" fmla="*/ 1520645 h 1600474"/>
              <a:gd name="connsiteX89" fmla="*/ 2284269 w 9662615"/>
              <a:gd name="connsiteY89" fmla="*/ 1503068 h 1600474"/>
              <a:gd name="connsiteX90" fmla="*/ 2207104 w 9662615"/>
              <a:gd name="connsiteY90" fmla="*/ 1508888 h 1600474"/>
              <a:gd name="connsiteX91" fmla="*/ 2149226 w 9662615"/>
              <a:gd name="connsiteY91" fmla="*/ 1523409 h 1600474"/>
              <a:gd name="connsiteX92" fmla="*/ 2084783 w 9662615"/>
              <a:gd name="connsiteY92" fmla="*/ 1524245 h 1600474"/>
              <a:gd name="connsiteX93" fmla="*/ 2070075 w 9662615"/>
              <a:gd name="connsiteY93" fmla="*/ 1511285 h 1600474"/>
              <a:gd name="connsiteX94" fmla="*/ 2001057 w 9662615"/>
              <a:gd name="connsiteY94" fmla="*/ 1516449 h 1600474"/>
              <a:gd name="connsiteX95" fmla="*/ 1896330 w 9662615"/>
              <a:gd name="connsiteY95" fmla="*/ 1525725 h 1600474"/>
              <a:gd name="connsiteX96" fmla="*/ 1835994 w 9662615"/>
              <a:gd name="connsiteY96" fmla="*/ 1527678 h 1600474"/>
              <a:gd name="connsiteX97" fmla="*/ 1671119 w 9662615"/>
              <a:gd name="connsiteY97" fmla="*/ 1536701 h 1600474"/>
              <a:gd name="connsiteX98" fmla="*/ 1601337 w 9662615"/>
              <a:gd name="connsiteY98" fmla="*/ 1548552 h 1600474"/>
              <a:gd name="connsiteX99" fmla="*/ 1407755 w 9662615"/>
              <a:gd name="connsiteY99" fmla="*/ 1571444 h 1600474"/>
              <a:gd name="connsiteX100" fmla="*/ 1271994 w 9662615"/>
              <a:gd name="connsiteY100" fmla="*/ 1579471 h 1600474"/>
              <a:gd name="connsiteX101" fmla="*/ 1249226 w 9662615"/>
              <a:gd name="connsiteY101" fmla="*/ 1583140 h 1600474"/>
              <a:gd name="connsiteX102" fmla="*/ 1217719 w 9662615"/>
              <a:gd name="connsiteY102" fmla="*/ 1580863 h 1600474"/>
              <a:gd name="connsiteX103" fmla="*/ 1091432 w 9662615"/>
              <a:gd name="connsiteY103" fmla="*/ 1571003 h 1600474"/>
              <a:gd name="connsiteX104" fmla="*/ 992039 w 9662615"/>
              <a:gd name="connsiteY104" fmla="*/ 1556662 h 1600474"/>
              <a:gd name="connsiteX105" fmla="*/ 868264 w 9662615"/>
              <a:gd name="connsiteY105" fmla="*/ 1566392 h 1600474"/>
              <a:gd name="connsiteX106" fmla="*/ 792765 w 9662615"/>
              <a:gd name="connsiteY106" fmla="*/ 1563102 h 1600474"/>
              <a:gd name="connsiteX107" fmla="*/ 669055 w 9662615"/>
              <a:gd name="connsiteY107" fmla="*/ 1543638 h 1600474"/>
              <a:gd name="connsiteX108" fmla="*/ 506152 w 9662615"/>
              <a:gd name="connsiteY108" fmla="*/ 1549124 h 1600474"/>
              <a:gd name="connsiteX109" fmla="*/ 472797 w 9662615"/>
              <a:gd name="connsiteY109" fmla="*/ 1568904 h 1600474"/>
              <a:gd name="connsiteX110" fmla="*/ 427864 w 9662615"/>
              <a:gd name="connsiteY110" fmla="*/ 1580848 h 1600474"/>
              <a:gd name="connsiteX111" fmla="*/ 408381 w 9662615"/>
              <a:gd name="connsiteY111" fmla="*/ 1552940 h 1600474"/>
              <a:gd name="connsiteX112" fmla="*/ 267163 w 9662615"/>
              <a:gd name="connsiteY112" fmla="*/ 1531913 h 1600474"/>
              <a:gd name="connsiteX113" fmla="*/ 196644 w 9662615"/>
              <a:gd name="connsiteY113" fmla="*/ 1524565 h 1600474"/>
              <a:gd name="connsiteX114" fmla="*/ 86819 w 9662615"/>
              <a:gd name="connsiteY114" fmla="*/ 1519517 h 1600474"/>
              <a:gd name="connsiteX115" fmla="*/ 53369 w 9662615"/>
              <a:gd name="connsiteY115" fmla="*/ 1516853 h 1600474"/>
              <a:gd name="connsiteX116" fmla="*/ 2359 w 9662615"/>
              <a:gd name="connsiteY116" fmla="*/ 1515247 h 1600474"/>
              <a:gd name="connsiteX117" fmla="*/ 0 w 9662615"/>
              <a:gd name="connsiteY117" fmla="*/ 1514932 h 1600474"/>
              <a:gd name="connsiteX118" fmla="*/ 0 w 9662615"/>
              <a:gd name="connsiteY118" fmla="*/ 0 h 1600474"/>
              <a:gd name="connsiteX0" fmla="*/ 0 w 9662615"/>
              <a:gd name="connsiteY0" fmla="*/ 0 h 1679987"/>
              <a:gd name="connsiteX1" fmla="*/ 9662615 w 9662615"/>
              <a:gd name="connsiteY1" fmla="*/ 0 h 1679987"/>
              <a:gd name="connsiteX2" fmla="*/ 9662615 w 9662615"/>
              <a:gd name="connsiteY2" fmla="*/ 1280346 h 1679987"/>
              <a:gd name="connsiteX3" fmla="*/ 9658420 w 9662615"/>
              <a:gd name="connsiteY3" fmla="*/ 1280106 h 1679987"/>
              <a:gd name="connsiteX4" fmla="*/ 9469546 w 9662615"/>
              <a:gd name="connsiteY4" fmla="*/ 1289837 h 1679987"/>
              <a:gd name="connsiteX5" fmla="*/ 9385895 w 9662615"/>
              <a:gd name="connsiteY5" fmla="*/ 1269203 h 1679987"/>
              <a:gd name="connsiteX6" fmla="*/ 9144767 w 9662615"/>
              <a:gd name="connsiteY6" fmla="*/ 1264120 h 1679987"/>
              <a:gd name="connsiteX7" fmla="*/ 8837252 w 9662615"/>
              <a:gd name="connsiteY7" fmla="*/ 1350515 h 1679987"/>
              <a:gd name="connsiteX8" fmla="*/ 8705466 w 9662615"/>
              <a:gd name="connsiteY8" fmla="*/ 1342419 h 1679987"/>
              <a:gd name="connsiteX9" fmla="*/ 8652221 w 9662615"/>
              <a:gd name="connsiteY9" fmla="*/ 1326906 h 1679987"/>
              <a:gd name="connsiteX10" fmla="*/ 8632312 w 9662615"/>
              <a:gd name="connsiteY10" fmla="*/ 1326025 h 1679987"/>
              <a:gd name="connsiteX11" fmla="*/ 8591582 w 9662615"/>
              <a:gd name="connsiteY11" fmla="*/ 1341666 h 1679987"/>
              <a:gd name="connsiteX12" fmla="*/ 8537336 w 9662615"/>
              <a:gd name="connsiteY12" fmla="*/ 1341684 h 1679987"/>
              <a:gd name="connsiteX13" fmla="*/ 8472508 w 9662615"/>
              <a:gd name="connsiteY13" fmla="*/ 1363109 h 1679987"/>
              <a:gd name="connsiteX14" fmla="*/ 8258477 w 9662615"/>
              <a:gd name="connsiteY14" fmla="*/ 1370666 h 1679987"/>
              <a:gd name="connsiteX15" fmla="*/ 8197961 w 9662615"/>
              <a:gd name="connsiteY15" fmla="*/ 1392804 h 1679987"/>
              <a:gd name="connsiteX16" fmla="*/ 8171196 w 9662615"/>
              <a:gd name="connsiteY16" fmla="*/ 1397216 h 1679987"/>
              <a:gd name="connsiteX17" fmla="*/ 8127667 w 9662615"/>
              <a:gd name="connsiteY17" fmla="*/ 1418254 h 1679987"/>
              <a:gd name="connsiteX18" fmla="*/ 7974579 w 9662615"/>
              <a:gd name="connsiteY18" fmla="*/ 1383439 h 1679987"/>
              <a:gd name="connsiteX19" fmla="*/ 7768351 w 9662615"/>
              <a:gd name="connsiteY19" fmla="*/ 1395051 h 1679987"/>
              <a:gd name="connsiteX20" fmla="*/ 7635985 w 9662615"/>
              <a:gd name="connsiteY20" fmla="*/ 1386363 h 1679987"/>
              <a:gd name="connsiteX21" fmla="*/ 7466069 w 9662615"/>
              <a:gd name="connsiteY21" fmla="*/ 1377654 h 1679987"/>
              <a:gd name="connsiteX22" fmla="*/ 7355642 w 9662615"/>
              <a:gd name="connsiteY22" fmla="*/ 1407761 h 1679987"/>
              <a:gd name="connsiteX23" fmla="*/ 7151610 w 9662615"/>
              <a:gd name="connsiteY23" fmla="*/ 1397856 h 1679987"/>
              <a:gd name="connsiteX24" fmla="*/ 7082147 w 9662615"/>
              <a:gd name="connsiteY24" fmla="*/ 1406113 h 1679987"/>
              <a:gd name="connsiteX25" fmla="*/ 7014958 w 9662615"/>
              <a:gd name="connsiteY25" fmla="*/ 1396883 h 1679987"/>
              <a:gd name="connsiteX26" fmla="*/ 6907567 w 9662615"/>
              <a:gd name="connsiteY26" fmla="*/ 1419149 h 1679987"/>
              <a:gd name="connsiteX27" fmla="*/ 6748428 w 9662615"/>
              <a:gd name="connsiteY27" fmla="*/ 1420308 h 1679987"/>
              <a:gd name="connsiteX28" fmla="*/ 6654257 w 9662615"/>
              <a:gd name="connsiteY28" fmla="*/ 1424143 h 1679987"/>
              <a:gd name="connsiteX29" fmla="*/ 6620123 w 9662615"/>
              <a:gd name="connsiteY29" fmla="*/ 1430535 h 1679987"/>
              <a:gd name="connsiteX30" fmla="*/ 6571355 w 9662615"/>
              <a:gd name="connsiteY30" fmla="*/ 1436144 h 1679987"/>
              <a:gd name="connsiteX31" fmla="*/ 6486557 w 9662615"/>
              <a:gd name="connsiteY31" fmla="*/ 1449861 h 1679987"/>
              <a:gd name="connsiteX32" fmla="*/ 6370419 w 9662615"/>
              <a:gd name="connsiteY32" fmla="*/ 1461649 h 1679987"/>
              <a:gd name="connsiteX33" fmla="*/ 6278839 w 9662615"/>
              <a:gd name="connsiteY33" fmla="*/ 1449160 h 1679987"/>
              <a:gd name="connsiteX34" fmla="*/ 6272455 w 9662615"/>
              <a:gd name="connsiteY34" fmla="*/ 1453191 h 1679987"/>
              <a:gd name="connsiteX35" fmla="*/ 6212659 w 9662615"/>
              <a:gd name="connsiteY35" fmla="*/ 1454850 h 1679987"/>
              <a:gd name="connsiteX36" fmla="*/ 6069317 w 9662615"/>
              <a:gd name="connsiteY36" fmla="*/ 1445838 h 1679987"/>
              <a:gd name="connsiteX37" fmla="*/ 5878477 w 9662615"/>
              <a:gd name="connsiteY37" fmla="*/ 1439180 h 1679987"/>
              <a:gd name="connsiteX38" fmla="*/ 5838387 w 9662615"/>
              <a:gd name="connsiteY38" fmla="*/ 1444679 h 1679987"/>
              <a:gd name="connsiteX39" fmla="*/ 5771136 w 9662615"/>
              <a:gd name="connsiteY39" fmla="*/ 1453639 h 1679987"/>
              <a:gd name="connsiteX40" fmla="*/ 5724081 w 9662615"/>
              <a:gd name="connsiteY40" fmla="*/ 1470431 h 1679987"/>
              <a:gd name="connsiteX41" fmla="*/ 5666577 w 9662615"/>
              <a:gd name="connsiteY41" fmla="*/ 1473921 h 1679987"/>
              <a:gd name="connsiteX42" fmla="*/ 5649068 w 9662615"/>
              <a:gd name="connsiteY42" fmla="*/ 1461676 h 1679987"/>
              <a:gd name="connsiteX43" fmla="*/ 5588902 w 9662615"/>
              <a:gd name="connsiteY43" fmla="*/ 1469647 h 1679987"/>
              <a:gd name="connsiteX44" fmla="*/ 5498090 w 9662615"/>
              <a:gd name="connsiteY44" fmla="*/ 1483173 h 1679987"/>
              <a:gd name="connsiteX45" fmla="*/ 5444641 w 9662615"/>
              <a:gd name="connsiteY45" fmla="*/ 1487602 h 1679987"/>
              <a:gd name="connsiteX46" fmla="*/ 5299812 w 9662615"/>
              <a:gd name="connsiteY46" fmla="*/ 1503362 h 1679987"/>
              <a:gd name="connsiteX47" fmla="*/ 5213947 w 9662615"/>
              <a:gd name="connsiteY47" fmla="*/ 1516637 h 1679987"/>
              <a:gd name="connsiteX48" fmla="*/ 5090342 w 9662615"/>
              <a:gd name="connsiteY48" fmla="*/ 1546680 h 1679987"/>
              <a:gd name="connsiteX49" fmla="*/ 5129812 w 9662615"/>
              <a:gd name="connsiteY49" fmla="*/ 1521277 h 1679987"/>
              <a:gd name="connsiteX50" fmla="*/ 5059484 w 9662615"/>
              <a:gd name="connsiteY50" fmla="*/ 1546802 h 1679987"/>
              <a:gd name="connsiteX51" fmla="*/ 5038524 w 9662615"/>
              <a:gd name="connsiteY51" fmla="*/ 1545675 h 1679987"/>
              <a:gd name="connsiteX52" fmla="*/ 5026564 w 9662615"/>
              <a:gd name="connsiteY52" fmla="*/ 1545376 h 1679987"/>
              <a:gd name="connsiteX53" fmla="*/ 4969433 w 9662615"/>
              <a:gd name="connsiteY53" fmla="*/ 1550865 h 1679987"/>
              <a:gd name="connsiteX54" fmla="*/ 4929254 w 9662615"/>
              <a:gd name="connsiteY54" fmla="*/ 1563452 h 1679987"/>
              <a:gd name="connsiteX55" fmla="*/ 4871726 w 9662615"/>
              <a:gd name="connsiteY55" fmla="*/ 1570584 h 1679987"/>
              <a:gd name="connsiteX56" fmla="*/ 4843267 w 9662615"/>
              <a:gd name="connsiteY56" fmla="*/ 1561459 h 1679987"/>
              <a:gd name="connsiteX57" fmla="*/ 4821058 w 9662615"/>
              <a:gd name="connsiteY57" fmla="*/ 1553078 h 1679987"/>
              <a:gd name="connsiteX58" fmla="*/ 4791466 w 9662615"/>
              <a:gd name="connsiteY58" fmla="*/ 1561324 h 1679987"/>
              <a:gd name="connsiteX59" fmla="*/ 4784247 w 9662615"/>
              <a:gd name="connsiteY59" fmla="*/ 1562342 h 1679987"/>
              <a:gd name="connsiteX60" fmla="*/ 4739309 w 9662615"/>
              <a:gd name="connsiteY60" fmla="*/ 1553948 h 1679987"/>
              <a:gd name="connsiteX61" fmla="*/ 4697562 w 9662615"/>
              <a:gd name="connsiteY61" fmla="*/ 1551206 h 1679987"/>
              <a:gd name="connsiteX62" fmla="*/ 4650737 w 9662615"/>
              <a:gd name="connsiteY62" fmla="*/ 1537381 h 1679987"/>
              <a:gd name="connsiteX63" fmla="*/ 4583150 w 9662615"/>
              <a:gd name="connsiteY63" fmla="*/ 1529064 h 1679987"/>
              <a:gd name="connsiteX64" fmla="*/ 4521734 w 9662615"/>
              <a:gd name="connsiteY64" fmla="*/ 1529359 h 1679987"/>
              <a:gd name="connsiteX65" fmla="*/ 4382398 w 9662615"/>
              <a:gd name="connsiteY65" fmla="*/ 1534108 h 1679987"/>
              <a:gd name="connsiteX66" fmla="*/ 4221826 w 9662615"/>
              <a:gd name="connsiteY66" fmla="*/ 1500972 h 1679987"/>
              <a:gd name="connsiteX67" fmla="*/ 4096601 w 9662615"/>
              <a:gd name="connsiteY67" fmla="*/ 1521563 h 1679987"/>
              <a:gd name="connsiteX68" fmla="*/ 3879195 w 9662615"/>
              <a:gd name="connsiteY68" fmla="*/ 1679987 h 1679987"/>
              <a:gd name="connsiteX69" fmla="*/ 3833906 w 9662615"/>
              <a:gd name="connsiteY69" fmla="*/ 1516637 h 1679987"/>
              <a:gd name="connsiteX70" fmla="*/ 3696258 w 9662615"/>
              <a:gd name="connsiteY70" fmla="*/ 1537563 h 1679987"/>
              <a:gd name="connsiteX71" fmla="*/ 3594070 w 9662615"/>
              <a:gd name="connsiteY71" fmla="*/ 1509422 h 1679987"/>
              <a:gd name="connsiteX72" fmla="*/ 3565233 w 9662615"/>
              <a:gd name="connsiteY72" fmla="*/ 1515122 h 1679987"/>
              <a:gd name="connsiteX73" fmla="*/ 3560267 w 9662615"/>
              <a:gd name="connsiteY73" fmla="*/ 1516288 h 1679987"/>
              <a:gd name="connsiteX74" fmla="*/ 3540258 w 9662615"/>
              <a:gd name="connsiteY74" fmla="*/ 1516976 h 1679987"/>
              <a:gd name="connsiteX75" fmla="*/ 3534780 w 9662615"/>
              <a:gd name="connsiteY75" fmla="*/ 1522141 h 1679987"/>
              <a:gd name="connsiteX76" fmla="*/ 3504783 w 9662615"/>
              <a:gd name="connsiteY76" fmla="*/ 1526739 h 1679987"/>
              <a:gd name="connsiteX77" fmla="*/ 3430805 w 9662615"/>
              <a:gd name="connsiteY77" fmla="*/ 1542521 h 1679987"/>
              <a:gd name="connsiteX78" fmla="*/ 3292707 w 9662615"/>
              <a:gd name="connsiteY78" fmla="*/ 1520490 h 1679987"/>
              <a:gd name="connsiteX79" fmla="*/ 3187872 w 9662615"/>
              <a:gd name="connsiteY79" fmla="*/ 1519991 h 1679987"/>
              <a:gd name="connsiteX80" fmla="*/ 3148026 w 9662615"/>
              <a:gd name="connsiteY80" fmla="*/ 1524777 h 1679987"/>
              <a:gd name="connsiteX81" fmla="*/ 3092394 w 9662615"/>
              <a:gd name="connsiteY81" fmla="*/ 1528115 h 1679987"/>
              <a:gd name="connsiteX82" fmla="*/ 2994200 w 9662615"/>
              <a:gd name="connsiteY82" fmla="*/ 1537857 h 1679987"/>
              <a:gd name="connsiteX83" fmla="*/ 2862301 w 9662615"/>
              <a:gd name="connsiteY83" fmla="*/ 1544250 h 1679987"/>
              <a:gd name="connsiteX84" fmla="*/ 2766335 w 9662615"/>
              <a:gd name="connsiteY84" fmla="*/ 1527662 h 1679987"/>
              <a:gd name="connsiteX85" fmla="*/ 2757836 w 9662615"/>
              <a:gd name="connsiteY85" fmla="*/ 1531371 h 1679987"/>
              <a:gd name="connsiteX86" fmla="*/ 2691555 w 9662615"/>
              <a:gd name="connsiteY86" fmla="*/ 1530283 h 1679987"/>
              <a:gd name="connsiteX87" fmla="*/ 2491676 w 9662615"/>
              <a:gd name="connsiteY87" fmla="*/ 1500859 h 1679987"/>
              <a:gd name="connsiteX88" fmla="*/ 2378036 w 9662615"/>
              <a:gd name="connsiteY88" fmla="*/ 1520645 h 1679987"/>
              <a:gd name="connsiteX89" fmla="*/ 2284269 w 9662615"/>
              <a:gd name="connsiteY89" fmla="*/ 1503068 h 1679987"/>
              <a:gd name="connsiteX90" fmla="*/ 2207104 w 9662615"/>
              <a:gd name="connsiteY90" fmla="*/ 1508888 h 1679987"/>
              <a:gd name="connsiteX91" fmla="*/ 2149226 w 9662615"/>
              <a:gd name="connsiteY91" fmla="*/ 1523409 h 1679987"/>
              <a:gd name="connsiteX92" fmla="*/ 2084783 w 9662615"/>
              <a:gd name="connsiteY92" fmla="*/ 1524245 h 1679987"/>
              <a:gd name="connsiteX93" fmla="*/ 2070075 w 9662615"/>
              <a:gd name="connsiteY93" fmla="*/ 1511285 h 1679987"/>
              <a:gd name="connsiteX94" fmla="*/ 2001057 w 9662615"/>
              <a:gd name="connsiteY94" fmla="*/ 1516449 h 1679987"/>
              <a:gd name="connsiteX95" fmla="*/ 1896330 w 9662615"/>
              <a:gd name="connsiteY95" fmla="*/ 1525725 h 1679987"/>
              <a:gd name="connsiteX96" fmla="*/ 1835994 w 9662615"/>
              <a:gd name="connsiteY96" fmla="*/ 1527678 h 1679987"/>
              <a:gd name="connsiteX97" fmla="*/ 1671119 w 9662615"/>
              <a:gd name="connsiteY97" fmla="*/ 1536701 h 1679987"/>
              <a:gd name="connsiteX98" fmla="*/ 1601337 w 9662615"/>
              <a:gd name="connsiteY98" fmla="*/ 1548552 h 1679987"/>
              <a:gd name="connsiteX99" fmla="*/ 1407755 w 9662615"/>
              <a:gd name="connsiteY99" fmla="*/ 1571444 h 1679987"/>
              <a:gd name="connsiteX100" fmla="*/ 1271994 w 9662615"/>
              <a:gd name="connsiteY100" fmla="*/ 1579471 h 1679987"/>
              <a:gd name="connsiteX101" fmla="*/ 1249226 w 9662615"/>
              <a:gd name="connsiteY101" fmla="*/ 1583140 h 1679987"/>
              <a:gd name="connsiteX102" fmla="*/ 1217719 w 9662615"/>
              <a:gd name="connsiteY102" fmla="*/ 1580863 h 1679987"/>
              <a:gd name="connsiteX103" fmla="*/ 1091432 w 9662615"/>
              <a:gd name="connsiteY103" fmla="*/ 1571003 h 1679987"/>
              <a:gd name="connsiteX104" fmla="*/ 992039 w 9662615"/>
              <a:gd name="connsiteY104" fmla="*/ 1556662 h 1679987"/>
              <a:gd name="connsiteX105" fmla="*/ 868264 w 9662615"/>
              <a:gd name="connsiteY105" fmla="*/ 1566392 h 1679987"/>
              <a:gd name="connsiteX106" fmla="*/ 792765 w 9662615"/>
              <a:gd name="connsiteY106" fmla="*/ 1563102 h 1679987"/>
              <a:gd name="connsiteX107" fmla="*/ 669055 w 9662615"/>
              <a:gd name="connsiteY107" fmla="*/ 1543638 h 1679987"/>
              <a:gd name="connsiteX108" fmla="*/ 506152 w 9662615"/>
              <a:gd name="connsiteY108" fmla="*/ 1549124 h 1679987"/>
              <a:gd name="connsiteX109" fmla="*/ 472797 w 9662615"/>
              <a:gd name="connsiteY109" fmla="*/ 1568904 h 1679987"/>
              <a:gd name="connsiteX110" fmla="*/ 427864 w 9662615"/>
              <a:gd name="connsiteY110" fmla="*/ 1580848 h 1679987"/>
              <a:gd name="connsiteX111" fmla="*/ 408381 w 9662615"/>
              <a:gd name="connsiteY111" fmla="*/ 1552940 h 1679987"/>
              <a:gd name="connsiteX112" fmla="*/ 267163 w 9662615"/>
              <a:gd name="connsiteY112" fmla="*/ 1531913 h 1679987"/>
              <a:gd name="connsiteX113" fmla="*/ 196644 w 9662615"/>
              <a:gd name="connsiteY113" fmla="*/ 1524565 h 1679987"/>
              <a:gd name="connsiteX114" fmla="*/ 86819 w 9662615"/>
              <a:gd name="connsiteY114" fmla="*/ 1519517 h 1679987"/>
              <a:gd name="connsiteX115" fmla="*/ 53369 w 9662615"/>
              <a:gd name="connsiteY115" fmla="*/ 1516853 h 1679987"/>
              <a:gd name="connsiteX116" fmla="*/ 2359 w 9662615"/>
              <a:gd name="connsiteY116" fmla="*/ 1515247 h 1679987"/>
              <a:gd name="connsiteX117" fmla="*/ 0 w 9662615"/>
              <a:gd name="connsiteY117" fmla="*/ 1514932 h 1679987"/>
              <a:gd name="connsiteX118" fmla="*/ 0 w 9662615"/>
              <a:gd name="connsiteY118" fmla="*/ 0 h 1679987"/>
              <a:gd name="connsiteX0" fmla="*/ 0 w 9662615"/>
              <a:gd name="connsiteY0" fmla="*/ 0 h 1648182"/>
              <a:gd name="connsiteX1" fmla="*/ 9662615 w 9662615"/>
              <a:gd name="connsiteY1" fmla="*/ 0 h 1648182"/>
              <a:gd name="connsiteX2" fmla="*/ 9662615 w 9662615"/>
              <a:gd name="connsiteY2" fmla="*/ 1280346 h 1648182"/>
              <a:gd name="connsiteX3" fmla="*/ 9658420 w 9662615"/>
              <a:gd name="connsiteY3" fmla="*/ 1280106 h 1648182"/>
              <a:gd name="connsiteX4" fmla="*/ 9469546 w 9662615"/>
              <a:gd name="connsiteY4" fmla="*/ 1289837 h 1648182"/>
              <a:gd name="connsiteX5" fmla="*/ 9385895 w 9662615"/>
              <a:gd name="connsiteY5" fmla="*/ 1269203 h 1648182"/>
              <a:gd name="connsiteX6" fmla="*/ 9144767 w 9662615"/>
              <a:gd name="connsiteY6" fmla="*/ 1264120 h 1648182"/>
              <a:gd name="connsiteX7" fmla="*/ 8837252 w 9662615"/>
              <a:gd name="connsiteY7" fmla="*/ 1350515 h 1648182"/>
              <a:gd name="connsiteX8" fmla="*/ 8705466 w 9662615"/>
              <a:gd name="connsiteY8" fmla="*/ 1342419 h 1648182"/>
              <a:gd name="connsiteX9" fmla="*/ 8652221 w 9662615"/>
              <a:gd name="connsiteY9" fmla="*/ 1326906 h 1648182"/>
              <a:gd name="connsiteX10" fmla="*/ 8632312 w 9662615"/>
              <a:gd name="connsiteY10" fmla="*/ 1326025 h 1648182"/>
              <a:gd name="connsiteX11" fmla="*/ 8591582 w 9662615"/>
              <a:gd name="connsiteY11" fmla="*/ 1341666 h 1648182"/>
              <a:gd name="connsiteX12" fmla="*/ 8537336 w 9662615"/>
              <a:gd name="connsiteY12" fmla="*/ 1341684 h 1648182"/>
              <a:gd name="connsiteX13" fmla="*/ 8472508 w 9662615"/>
              <a:gd name="connsiteY13" fmla="*/ 1363109 h 1648182"/>
              <a:gd name="connsiteX14" fmla="*/ 8258477 w 9662615"/>
              <a:gd name="connsiteY14" fmla="*/ 1370666 h 1648182"/>
              <a:gd name="connsiteX15" fmla="*/ 8197961 w 9662615"/>
              <a:gd name="connsiteY15" fmla="*/ 1392804 h 1648182"/>
              <a:gd name="connsiteX16" fmla="*/ 8171196 w 9662615"/>
              <a:gd name="connsiteY16" fmla="*/ 1397216 h 1648182"/>
              <a:gd name="connsiteX17" fmla="*/ 8127667 w 9662615"/>
              <a:gd name="connsiteY17" fmla="*/ 1418254 h 1648182"/>
              <a:gd name="connsiteX18" fmla="*/ 7974579 w 9662615"/>
              <a:gd name="connsiteY18" fmla="*/ 1383439 h 1648182"/>
              <a:gd name="connsiteX19" fmla="*/ 7768351 w 9662615"/>
              <a:gd name="connsiteY19" fmla="*/ 1395051 h 1648182"/>
              <a:gd name="connsiteX20" fmla="*/ 7635985 w 9662615"/>
              <a:gd name="connsiteY20" fmla="*/ 1386363 h 1648182"/>
              <a:gd name="connsiteX21" fmla="*/ 7466069 w 9662615"/>
              <a:gd name="connsiteY21" fmla="*/ 1377654 h 1648182"/>
              <a:gd name="connsiteX22" fmla="*/ 7355642 w 9662615"/>
              <a:gd name="connsiteY22" fmla="*/ 1407761 h 1648182"/>
              <a:gd name="connsiteX23" fmla="*/ 7151610 w 9662615"/>
              <a:gd name="connsiteY23" fmla="*/ 1397856 h 1648182"/>
              <a:gd name="connsiteX24" fmla="*/ 7082147 w 9662615"/>
              <a:gd name="connsiteY24" fmla="*/ 1406113 h 1648182"/>
              <a:gd name="connsiteX25" fmla="*/ 7014958 w 9662615"/>
              <a:gd name="connsiteY25" fmla="*/ 1396883 h 1648182"/>
              <a:gd name="connsiteX26" fmla="*/ 6907567 w 9662615"/>
              <a:gd name="connsiteY26" fmla="*/ 1419149 h 1648182"/>
              <a:gd name="connsiteX27" fmla="*/ 6748428 w 9662615"/>
              <a:gd name="connsiteY27" fmla="*/ 1420308 h 1648182"/>
              <a:gd name="connsiteX28" fmla="*/ 6654257 w 9662615"/>
              <a:gd name="connsiteY28" fmla="*/ 1424143 h 1648182"/>
              <a:gd name="connsiteX29" fmla="*/ 6620123 w 9662615"/>
              <a:gd name="connsiteY29" fmla="*/ 1430535 h 1648182"/>
              <a:gd name="connsiteX30" fmla="*/ 6571355 w 9662615"/>
              <a:gd name="connsiteY30" fmla="*/ 1436144 h 1648182"/>
              <a:gd name="connsiteX31" fmla="*/ 6486557 w 9662615"/>
              <a:gd name="connsiteY31" fmla="*/ 1449861 h 1648182"/>
              <a:gd name="connsiteX32" fmla="*/ 6370419 w 9662615"/>
              <a:gd name="connsiteY32" fmla="*/ 1461649 h 1648182"/>
              <a:gd name="connsiteX33" fmla="*/ 6278839 w 9662615"/>
              <a:gd name="connsiteY33" fmla="*/ 1449160 h 1648182"/>
              <a:gd name="connsiteX34" fmla="*/ 6272455 w 9662615"/>
              <a:gd name="connsiteY34" fmla="*/ 1453191 h 1648182"/>
              <a:gd name="connsiteX35" fmla="*/ 6212659 w 9662615"/>
              <a:gd name="connsiteY35" fmla="*/ 1454850 h 1648182"/>
              <a:gd name="connsiteX36" fmla="*/ 6069317 w 9662615"/>
              <a:gd name="connsiteY36" fmla="*/ 1445838 h 1648182"/>
              <a:gd name="connsiteX37" fmla="*/ 5878477 w 9662615"/>
              <a:gd name="connsiteY37" fmla="*/ 1439180 h 1648182"/>
              <a:gd name="connsiteX38" fmla="*/ 5838387 w 9662615"/>
              <a:gd name="connsiteY38" fmla="*/ 1444679 h 1648182"/>
              <a:gd name="connsiteX39" fmla="*/ 5771136 w 9662615"/>
              <a:gd name="connsiteY39" fmla="*/ 1453639 h 1648182"/>
              <a:gd name="connsiteX40" fmla="*/ 5724081 w 9662615"/>
              <a:gd name="connsiteY40" fmla="*/ 1470431 h 1648182"/>
              <a:gd name="connsiteX41" fmla="*/ 5666577 w 9662615"/>
              <a:gd name="connsiteY41" fmla="*/ 1473921 h 1648182"/>
              <a:gd name="connsiteX42" fmla="*/ 5649068 w 9662615"/>
              <a:gd name="connsiteY42" fmla="*/ 1461676 h 1648182"/>
              <a:gd name="connsiteX43" fmla="*/ 5588902 w 9662615"/>
              <a:gd name="connsiteY43" fmla="*/ 1469647 h 1648182"/>
              <a:gd name="connsiteX44" fmla="*/ 5498090 w 9662615"/>
              <a:gd name="connsiteY44" fmla="*/ 1483173 h 1648182"/>
              <a:gd name="connsiteX45" fmla="*/ 5444641 w 9662615"/>
              <a:gd name="connsiteY45" fmla="*/ 1487602 h 1648182"/>
              <a:gd name="connsiteX46" fmla="*/ 5299812 w 9662615"/>
              <a:gd name="connsiteY46" fmla="*/ 1503362 h 1648182"/>
              <a:gd name="connsiteX47" fmla="*/ 5213947 w 9662615"/>
              <a:gd name="connsiteY47" fmla="*/ 1516637 h 1648182"/>
              <a:gd name="connsiteX48" fmla="*/ 5090342 w 9662615"/>
              <a:gd name="connsiteY48" fmla="*/ 1546680 h 1648182"/>
              <a:gd name="connsiteX49" fmla="*/ 5129812 w 9662615"/>
              <a:gd name="connsiteY49" fmla="*/ 1521277 h 1648182"/>
              <a:gd name="connsiteX50" fmla="*/ 5059484 w 9662615"/>
              <a:gd name="connsiteY50" fmla="*/ 1546802 h 1648182"/>
              <a:gd name="connsiteX51" fmla="*/ 5038524 w 9662615"/>
              <a:gd name="connsiteY51" fmla="*/ 1545675 h 1648182"/>
              <a:gd name="connsiteX52" fmla="*/ 5026564 w 9662615"/>
              <a:gd name="connsiteY52" fmla="*/ 1545376 h 1648182"/>
              <a:gd name="connsiteX53" fmla="*/ 4969433 w 9662615"/>
              <a:gd name="connsiteY53" fmla="*/ 1550865 h 1648182"/>
              <a:gd name="connsiteX54" fmla="*/ 4929254 w 9662615"/>
              <a:gd name="connsiteY54" fmla="*/ 1563452 h 1648182"/>
              <a:gd name="connsiteX55" fmla="*/ 4871726 w 9662615"/>
              <a:gd name="connsiteY55" fmla="*/ 1570584 h 1648182"/>
              <a:gd name="connsiteX56" fmla="*/ 4843267 w 9662615"/>
              <a:gd name="connsiteY56" fmla="*/ 1561459 h 1648182"/>
              <a:gd name="connsiteX57" fmla="*/ 4821058 w 9662615"/>
              <a:gd name="connsiteY57" fmla="*/ 1553078 h 1648182"/>
              <a:gd name="connsiteX58" fmla="*/ 4791466 w 9662615"/>
              <a:gd name="connsiteY58" fmla="*/ 1561324 h 1648182"/>
              <a:gd name="connsiteX59" fmla="*/ 4784247 w 9662615"/>
              <a:gd name="connsiteY59" fmla="*/ 1562342 h 1648182"/>
              <a:gd name="connsiteX60" fmla="*/ 4739309 w 9662615"/>
              <a:gd name="connsiteY60" fmla="*/ 1553948 h 1648182"/>
              <a:gd name="connsiteX61" fmla="*/ 4697562 w 9662615"/>
              <a:gd name="connsiteY61" fmla="*/ 1551206 h 1648182"/>
              <a:gd name="connsiteX62" fmla="*/ 4650737 w 9662615"/>
              <a:gd name="connsiteY62" fmla="*/ 1537381 h 1648182"/>
              <a:gd name="connsiteX63" fmla="*/ 4583150 w 9662615"/>
              <a:gd name="connsiteY63" fmla="*/ 1529064 h 1648182"/>
              <a:gd name="connsiteX64" fmla="*/ 4521734 w 9662615"/>
              <a:gd name="connsiteY64" fmla="*/ 1529359 h 1648182"/>
              <a:gd name="connsiteX65" fmla="*/ 4382398 w 9662615"/>
              <a:gd name="connsiteY65" fmla="*/ 1534108 h 1648182"/>
              <a:gd name="connsiteX66" fmla="*/ 4221826 w 9662615"/>
              <a:gd name="connsiteY66" fmla="*/ 1500972 h 1648182"/>
              <a:gd name="connsiteX67" fmla="*/ 4096601 w 9662615"/>
              <a:gd name="connsiteY67" fmla="*/ 1521563 h 1648182"/>
              <a:gd name="connsiteX68" fmla="*/ 4058099 w 9662615"/>
              <a:gd name="connsiteY68" fmla="*/ 1648182 h 1648182"/>
              <a:gd name="connsiteX69" fmla="*/ 3833906 w 9662615"/>
              <a:gd name="connsiteY69" fmla="*/ 1516637 h 1648182"/>
              <a:gd name="connsiteX70" fmla="*/ 3696258 w 9662615"/>
              <a:gd name="connsiteY70" fmla="*/ 1537563 h 1648182"/>
              <a:gd name="connsiteX71" fmla="*/ 3594070 w 9662615"/>
              <a:gd name="connsiteY71" fmla="*/ 1509422 h 1648182"/>
              <a:gd name="connsiteX72" fmla="*/ 3565233 w 9662615"/>
              <a:gd name="connsiteY72" fmla="*/ 1515122 h 1648182"/>
              <a:gd name="connsiteX73" fmla="*/ 3560267 w 9662615"/>
              <a:gd name="connsiteY73" fmla="*/ 1516288 h 1648182"/>
              <a:gd name="connsiteX74" fmla="*/ 3540258 w 9662615"/>
              <a:gd name="connsiteY74" fmla="*/ 1516976 h 1648182"/>
              <a:gd name="connsiteX75" fmla="*/ 3534780 w 9662615"/>
              <a:gd name="connsiteY75" fmla="*/ 1522141 h 1648182"/>
              <a:gd name="connsiteX76" fmla="*/ 3504783 w 9662615"/>
              <a:gd name="connsiteY76" fmla="*/ 1526739 h 1648182"/>
              <a:gd name="connsiteX77" fmla="*/ 3430805 w 9662615"/>
              <a:gd name="connsiteY77" fmla="*/ 1542521 h 1648182"/>
              <a:gd name="connsiteX78" fmla="*/ 3292707 w 9662615"/>
              <a:gd name="connsiteY78" fmla="*/ 1520490 h 1648182"/>
              <a:gd name="connsiteX79" fmla="*/ 3187872 w 9662615"/>
              <a:gd name="connsiteY79" fmla="*/ 1519991 h 1648182"/>
              <a:gd name="connsiteX80" fmla="*/ 3148026 w 9662615"/>
              <a:gd name="connsiteY80" fmla="*/ 1524777 h 1648182"/>
              <a:gd name="connsiteX81" fmla="*/ 3092394 w 9662615"/>
              <a:gd name="connsiteY81" fmla="*/ 1528115 h 1648182"/>
              <a:gd name="connsiteX82" fmla="*/ 2994200 w 9662615"/>
              <a:gd name="connsiteY82" fmla="*/ 1537857 h 1648182"/>
              <a:gd name="connsiteX83" fmla="*/ 2862301 w 9662615"/>
              <a:gd name="connsiteY83" fmla="*/ 1544250 h 1648182"/>
              <a:gd name="connsiteX84" fmla="*/ 2766335 w 9662615"/>
              <a:gd name="connsiteY84" fmla="*/ 1527662 h 1648182"/>
              <a:gd name="connsiteX85" fmla="*/ 2757836 w 9662615"/>
              <a:gd name="connsiteY85" fmla="*/ 1531371 h 1648182"/>
              <a:gd name="connsiteX86" fmla="*/ 2691555 w 9662615"/>
              <a:gd name="connsiteY86" fmla="*/ 1530283 h 1648182"/>
              <a:gd name="connsiteX87" fmla="*/ 2491676 w 9662615"/>
              <a:gd name="connsiteY87" fmla="*/ 1500859 h 1648182"/>
              <a:gd name="connsiteX88" fmla="*/ 2378036 w 9662615"/>
              <a:gd name="connsiteY88" fmla="*/ 1520645 h 1648182"/>
              <a:gd name="connsiteX89" fmla="*/ 2284269 w 9662615"/>
              <a:gd name="connsiteY89" fmla="*/ 1503068 h 1648182"/>
              <a:gd name="connsiteX90" fmla="*/ 2207104 w 9662615"/>
              <a:gd name="connsiteY90" fmla="*/ 1508888 h 1648182"/>
              <a:gd name="connsiteX91" fmla="*/ 2149226 w 9662615"/>
              <a:gd name="connsiteY91" fmla="*/ 1523409 h 1648182"/>
              <a:gd name="connsiteX92" fmla="*/ 2084783 w 9662615"/>
              <a:gd name="connsiteY92" fmla="*/ 1524245 h 1648182"/>
              <a:gd name="connsiteX93" fmla="*/ 2070075 w 9662615"/>
              <a:gd name="connsiteY93" fmla="*/ 1511285 h 1648182"/>
              <a:gd name="connsiteX94" fmla="*/ 2001057 w 9662615"/>
              <a:gd name="connsiteY94" fmla="*/ 1516449 h 1648182"/>
              <a:gd name="connsiteX95" fmla="*/ 1896330 w 9662615"/>
              <a:gd name="connsiteY95" fmla="*/ 1525725 h 1648182"/>
              <a:gd name="connsiteX96" fmla="*/ 1835994 w 9662615"/>
              <a:gd name="connsiteY96" fmla="*/ 1527678 h 1648182"/>
              <a:gd name="connsiteX97" fmla="*/ 1671119 w 9662615"/>
              <a:gd name="connsiteY97" fmla="*/ 1536701 h 1648182"/>
              <a:gd name="connsiteX98" fmla="*/ 1601337 w 9662615"/>
              <a:gd name="connsiteY98" fmla="*/ 1548552 h 1648182"/>
              <a:gd name="connsiteX99" fmla="*/ 1407755 w 9662615"/>
              <a:gd name="connsiteY99" fmla="*/ 1571444 h 1648182"/>
              <a:gd name="connsiteX100" fmla="*/ 1271994 w 9662615"/>
              <a:gd name="connsiteY100" fmla="*/ 1579471 h 1648182"/>
              <a:gd name="connsiteX101" fmla="*/ 1249226 w 9662615"/>
              <a:gd name="connsiteY101" fmla="*/ 1583140 h 1648182"/>
              <a:gd name="connsiteX102" fmla="*/ 1217719 w 9662615"/>
              <a:gd name="connsiteY102" fmla="*/ 1580863 h 1648182"/>
              <a:gd name="connsiteX103" fmla="*/ 1091432 w 9662615"/>
              <a:gd name="connsiteY103" fmla="*/ 1571003 h 1648182"/>
              <a:gd name="connsiteX104" fmla="*/ 992039 w 9662615"/>
              <a:gd name="connsiteY104" fmla="*/ 1556662 h 1648182"/>
              <a:gd name="connsiteX105" fmla="*/ 868264 w 9662615"/>
              <a:gd name="connsiteY105" fmla="*/ 1566392 h 1648182"/>
              <a:gd name="connsiteX106" fmla="*/ 792765 w 9662615"/>
              <a:gd name="connsiteY106" fmla="*/ 1563102 h 1648182"/>
              <a:gd name="connsiteX107" fmla="*/ 669055 w 9662615"/>
              <a:gd name="connsiteY107" fmla="*/ 1543638 h 1648182"/>
              <a:gd name="connsiteX108" fmla="*/ 506152 w 9662615"/>
              <a:gd name="connsiteY108" fmla="*/ 1549124 h 1648182"/>
              <a:gd name="connsiteX109" fmla="*/ 472797 w 9662615"/>
              <a:gd name="connsiteY109" fmla="*/ 1568904 h 1648182"/>
              <a:gd name="connsiteX110" fmla="*/ 427864 w 9662615"/>
              <a:gd name="connsiteY110" fmla="*/ 1580848 h 1648182"/>
              <a:gd name="connsiteX111" fmla="*/ 408381 w 9662615"/>
              <a:gd name="connsiteY111" fmla="*/ 1552940 h 1648182"/>
              <a:gd name="connsiteX112" fmla="*/ 267163 w 9662615"/>
              <a:gd name="connsiteY112" fmla="*/ 1531913 h 1648182"/>
              <a:gd name="connsiteX113" fmla="*/ 196644 w 9662615"/>
              <a:gd name="connsiteY113" fmla="*/ 1524565 h 1648182"/>
              <a:gd name="connsiteX114" fmla="*/ 86819 w 9662615"/>
              <a:gd name="connsiteY114" fmla="*/ 1519517 h 1648182"/>
              <a:gd name="connsiteX115" fmla="*/ 53369 w 9662615"/>
              <a:gd name="connsiteY115" fmla="*/ 1516853 h 1648182"/>
              <a:gd name="connsiteX116" fmla="*/ 2359 w 9662615"/>
              <a:gd name="connsiteY116" fmla="*/ 1515247 h 1648182"/>
              <a:gd name="connsiteX117" fmla="*/ 0 w 9662615"/>
              <a:gd name="connsiteY117" fmla="*/ 1514932 h 1648182"/>
              <a:gd name="connsiteX118" fmla="*/ 0 w 9662615"/>
              <a:gd name="connsiteY118" fmla="*/ 0 h 1648182"/>
              <a:gd name="connsiteX0" fmla="*/ 0 w 9662615"/>
              <a:gd name="connsiteY0" fmla="*/ 0 h 1648182"/>
              <a:gd name="connsiteX1" fmla="*/ 9662615 w 9662615"/>
              <a:gd name="connsiteY1" fmla="*/ 0 h 1648182"/>
              <a:gd name="connsiteX2" fmla="*/ 9662615 w 9662615"/>
              <a:gd name="connsiteY2" fmla="*/ 1280346 h 1648182"/>
              <a:gd name="connsiteX3" fmla="*/ 9658420 w 9662615"/>
              <a:gd name="connsiteY3" fmla="*/ 1280106 h 1648182"/>
              <a:gd name="connsiteX4" fmla="*/ 9469546 w 9662615"/>
              <a:gd name="connsiteY4" fmla="*/ 1289837 h 1648182"/>
              <a:gd name="connsiteX5" fmla="*/ 9385895 w 9662615"/>
              <a:gd name="connsiteY5" fmla="*/ 1269203 h 1648182"/>
              <a:gd name="connsiteX6" fmla="*/ 9144767 w 9662615"/>
              <a:gd name="connsiteY6" fmla="*/ 1264120 h 1648182"/>
              <a:gd name="connsiteX7" fmla="*/ 8837252 w 9662615"/>
              <a:gd name="connsiteY7" fmla="*/ 1350515 h 1648182"/>
              <a:gd name="connsiteX8" fmla="*/ 8705466 w 9662615"/>
              <a:gd name="connsiteY8" fmla="*/ 1342419 h 1648182"/>
              <a:gd name="connsiteX9" fmla="*/ 8652221 w 9662615"/>
              <a:gd name="connsiteY9" fmla="*/ 1326906 h 1648182"/>
              <a:gd name="connsiteX10" fmla="*/ 8632312 w 9662615"/>
              <a:gd name="connsiteY10" fmla="*/ 1326025 h 1648182"/>
              <a:gd name="connsiteX11" fmla="*/ 8591582 w 9662615"/>
              <a:gd name="connsiteY11" fmla="*/ 1341666 h 1648182"/>
              <a:gd name="connsiteX12" fmla="*/ 8537336 w 9662615"/>
              <a:gd name="connsiteY12" fmla="*/ 1341684 h 1648182"/>
              <a:gd name="connsiteX13" fmla="*/ 8472508 w 9662615"/>
              <a:gd name="connsiteY13" fmla="*/ 1363109 h 1648182"/>
              <a:gd name="connsiteX14" fmla="*/ 8258477 w 9662615"/>
              <a:gd name="connsiteY14" fmla="*/ 1370666 h 1648182"/>
              <a:gd name="connsiteX15" fmla="*/ 8197961 w 9662615"/>
              <a:gd name="connsiteY15" fmla="*/ 1392804 h 1648182"/>
              <a:gd name="connsiteX16" fmla="*/ 8171196 w 9662615"/>
              <a:gd name="connsiteY16" fmla="*/ 1397216 h 1648182"/>
              <a:gd name="connsiteX17" fmla="*/ 8127667 w 9662615"/>
              <a:gd name="connsiteY17" fmla="*/ 1418254 h 1648182"/>
              <a:gd name="connsiteX18" fmla="*/ 7974579 w 9662615"/>
              <a:gd name="connsiteY18" fmla="*/ 1383439 h 1648182"/>
              <a:gd name="connsiteX19" fmla="*/ 7768351 w 9662615"/>
              <a:gd name="connsiteY19" fmla="*/ 1395051 h 1648182"/>
              <a:gd name="connsiteX20" fmla="*/ 7635985 w 9662615"/>
              <a:gd name="connsiteY20" fmla="*/ 1386363 h 1648182"/>
              <a:gd name="connsiteX21" fmla="*/ 7466069 w 9662615"/>
              <a:gd name="connsiteY21" fmla="*/ 1377654 h 1648182"/>
              <a:gd name="connsiteX22" fmla="*/ 7355642 w 9662615"/>
              <a:gd name="connsiteY22" fmla="*/ 1407761 h 1648182"/>
              <a:gd name="connsiteX23" fmla="*/ 7151610 w 9662615"/>
              <a:gd name="connsiteY23" fmla="*/ 1397856 h 1648182"/>
              <a:gd name="connsiteX24" fmla="*/ 7082147 w 9662615"/>
              <a:gd name="connsiteY24" fmla="*/ 1406113 h 1648182"/>
              <a:gd name="connsiteX25" fmla="*/ 7014958 w 9662615"/>
              <a:gd name="connsiteY25" fmla="*/ 1396883 h 1648182"/>
              <a:gd name="connsiteX26" fmla="*/ 6907567 w 9662615"/>
              <a:gd name="connsiteY26" fmla="*/ 1419149 h 1648182"/>
              <a:gd name="connsiteX27" fmla="*/ 6748428 w 9662615"/>
              <a:gd name="connsiteY27" fmla="*/ 1420308 h 1648182"/>
              <a:gd name="connsiteX28" fmla="*/ 6654257 w 9662615"/>
              <a:gd name="connsiteY28" fmla="*/ 1424143 h 1648182"/>
              <a:gd name="connsiteX29" fmla="*/ 6620123 w 9662615"/>
              <a:gd name="connsiteY29" fmla="*/ 1430535 h 1648182"/>
              <a:gd name="connsiteX30" fmla="*/ 6571355 w 9662615"/>
              <a:gd name="connsiteY30" fmla="*/ 1436144 h 1648182"/>
              <a:gd name="connsiteX31" fmla="*/ 6486557 w 9662615"/>
              <a:gd name="connsiteY31" fmla="*/ 1449861 h 1648182"/>
              <a:gd name="connsiteX32" fmla="*/ 6370419 w 9662615"/>
              <a:gd name="connsiteY32" fmla="*/ 1461649 h 1648182"/>
              <a:gd name="connsiteX33" fmla="*/ 6278839 w 9662615"/>
              <a:gd name="connsiteY33" fmla="*/ 1449160 h 1648182"/>
              <a:gd name="connsiteX34" fmla="*/ 6272455 w 9662615"/>
              <a:gd name="connsiteY34" fmla="*/ 1453191 h 1648182"/>
              <a:gd name="connsiteX35" fmla="*/ 6212659 w 9662615"/>
              <a:gd name="connsiteY35" fmla="*/ 1454850 h 1648182"/>
              <a:gd name="connsiteX36" fmla="*/ 6069317 w 9662615"/>
              <a:gd name="connsiteY36" fmla="*/ 1445838 h 1648182"/>
              <a:gd name="connsiteX37" fmla="*/ 5878477 w 9662615"/>
              <a:gd name="connsiteY37" fmla="*/ 1439180 h 1648182"/>
              <a:gd name="connsiteX38" fmla="*/ 5838387 w 9662615"/>
              <a:gd name="connsiteY38" fmla="*/ 1444679 h 1648182"/>
              <a:gd name="connsiteX39" fmla="*/ 5771136 w 9662615"/>
              <a:gd name="connsiteY39" fmla="*/ 1453639 h 1648182"/>
              <a:gd name="connsiteX40" fmla="*/ 5724081 w 9662615"/>
              <a:gd name="connsiteY40" fmla="*/ 1470431 h 1648182"/>
              <a:gd name="connsiteX41" fmla="*/ 5666577 w 9662615"/>
              <a:gd name="connsiteY41" fmla="*/ 1473921 h 1648182"/>
              <a:gd name="connsiteX42" fmla="*/ 5649068 w 9662615"/>
              <a:gd name="connsiteY42" fmla="*/ 1461676 h 1648182"/>
              <a:gd name="connsiteX43" fmla="*/ 5588902 w 9662615"/>
              <a:gd name="connsiteY43" fmla="*/ 1469647 h 1648182"/>
              <a:gd name="connsiteX44" fmla="*/ 5498090 w 9662615"/>
              <a:gd name="connsiteY44" fmla="*/ 1483173 h 1648182"/>
              <a:gd name="connsiteX45" fmla="*/ 5444641 w 9662615"/>
              <a:gd name="connsiteY45" fmla="*/ 1487602 h 1648182"/>
              <a:gd name="connsiteX46" fmla="*/ 5299812 w 9662615"/>
              <a:gd name="connsiteY46" fmla="*/ 1503362 h 1648182"/>
              <a:gd name="connsiteX47" fmla="*/ 5213947 w 9662615"/>
              <a:gd name="connsiteY47" fmla="*/ 1516637 h 1648182"/>
              <a:gd name="connsiteX48" fmla="*/ 5090342 w 9662615"/>
              <a:gd name="connsiteY48" fmla="*/ 1546680 h 1648182"/>
              <a:gd name="connsiteX49" fmla="*/ 5129812 w 9662615"/>
              <a:gd name="connsiteY49" fmla="*/ 1521277 h 1648182"/>
              <a:gd name="connsiteX50" fmla="*/ 5059484 w 9662615"/>
              <a:gd name="connsiteY50" fmla="*/ 1546802 h 1648182"/>
              <a:gd name="connsiteX51" fmla="*/ 5038524 w 9662615"/>
              <a:gd name="connsiteY51" fmla="*/ 1545675 h 1648182"/>
              <a:gd name="connsiteX52" fmla="*/ 5026564 w 9662615"/>
              <a:gd name="connsiteY52" fmla="*/ 1545376 h 1648182"/>
              <a:gd name="connsiteX53" fmla="*/ 4969433 w 9662615"/>
              <a:gd name="connsiteY53" fmla="*/ 1550865 h 1648182"/>
              <a:gd name="connsiteX54" fmla="*/ 4929254 w 9662615"/>
              <a:gd name="connsiteY54" fmla="*/ 1563452 h 1648182"/>
              <a:gd name="connsiteX55" fmla="*/ 4871726 w 9662615"/>
              <a:gd name="connsiteY55" fmla="*/ 1570584 h 1648182"/>
              <a:gd name="connsiteX56" fmla="*/ 4843267 w 9662615"/>
              <a:gd name="connsiteY56" fmla="*/ 1561459 h 1648182"/>
              <a:gd name="connsiteX57" fmla="*/ 4821058 w 9662615"/>
              <a:gd name="connsiteY57" fmla="*/ 1553078 h 1648182"/>
              <a:gd name="connsiteX58" fmla="*/ 4791466 w 9662615"/>
              <a:gd name="connsiteY58" fmla="*/ 1561324 h 1648182"/>
              <a:gd name="connsiteX59" fmla="*/ 4784247 w 9662615"/>
              <a:gd name="connsiteY59" fmla="*/ 1562342 h 1648182"/>
              <a:gd name="connsiteX60" fmla="*/ 4739309 w 9662615"/>
              <a:gd name="connsiteY60" fmla="*/ 1553948 h 1648182"/>
              <a:gd name="connsiteX61" fmla="*/ 4697562 w 9662615"/>
              <a:gd name="connsiteY61" fmla="*/ 1551206 h 1648182"/>
              <a:gd name="connsiteX62" fmla="*/ 4650737 w 9662615"/>
              <a:gd name="connsiteY62" fmla="*/ 1537381 h 1648182"/>
              <a:gd name="connsiteX63" fmla="*/ 4583150 w 9662615"/>
              <a:gd name="connsiteY63" fmla="*/ 1529064 h 1648182"/>
              <a:gd name="connsiteX64" fmla="*/ 4521734 w 9662615"/>
              <a:gd name="connsiteY64" fmla="*/ 1529359 h 1648182"/>
              <a:gd name="connsiteX65" fmla="*/ 4382398 w 9662615"/>
              <a:gd name="connsiteY65" fmla="*/ 1534108 h 1648182"/>
              <a:gd name="connsiteX66" fmla="*/ 4221826 w 9662615"/>
              <a:gd name="connsiteY66" fmla="*/ 1500972 h 1648182"/>
              <a:gd name="connsiteX67" fmla="*/ 4096601 w 9662615"/>
              <a:gd name="connsiteY67" fmla="*/ 1521563 h 1648182"/>
              <a:gd name="connsiteX68" fmla="*/ 4058099 w 9662615"/>
              <a:gd name="connsiteY68" fmla="*/ 1648182 h 1648182"/>
              <a:gd name="connsiteX69" fmla="*/ 3833906 w 9662615"/>
              <a:gd name="connsiteY69" fmla="*/ 1516637 h 1648182"/>
              <a:gd name="connsiteX70" fmla="*/ 3696258 w 9662615"/>
              <a:gd name="connsiteY70" fmla="*/ 1537563 h 1648182"/>
              <a:gd name="connsiteX71" fmla="*/ 3594070 w 9662615"/>
              <a:gd name="connsiteY71" fmla="*/ 1509422 h 1648182"/>
              <a:gd name="connsiteX72" fmla="*/ 3565233 w 9662615"/>
              <a:gd name="connsiteY72" fmla="*/ 1515122 h 1648182"/>
              <a:gd name="connsiteX73" fmla="*/ 3560267 w 9662615"/>
              <a:gd name="connsiteY73" fmla="*/ 1516288 h 1648182"/>
              <a:gd name="connsiteX74" fmla="*/ 3540258 w 9662615"/>
              <a:gd name="connsiteY74" fmla="*/ 1516976 h 1648182"/>
              <a:gd name="connsiteX75" fmla="*/ 3534780 w 9662615"/>
              <a:gd name="connsiteY75" fmla="*/ 1522141 h 1648182"/>
              <a:gd name="connsiteX76" fmla="*/ 3504783 w 9662615"/>
              <a:gd name="connsiteY76" fmla="*/ 1526739 h 1648182"/>
              <a:gd name="connsiteX77" fmla="*/ 3430805 w 9662615"/>
              <a:gd name="connsiteY77" fmla="*/ 1542521 h 1648182"/>
              <a:gd name="connsiteX78" fmla="*/ 3292707 w 9662615"/>
              <a:gd name="connsiteY78" fmla="*/ 1520490 h 1648182"/>
              <a:gd name="connsiteX79" fmla="*/ 3187872 w 9662615"/>
              <a:gd name="connsiteY79" fmla="*/ 1519991 h 1648182"/>
              <a:gd name="connsiteX80" fmla="*/ 3148026 w 9662615"/>
              <a:gd name="connsiteY80" fmla="*/ 1524777 h 1648182"/>
              <a:gd name="connsiteX81" fmla="*/ 3092394 w 9662615"/>
              <a:gd name="connsiteY81" fmla="*/ 1528115 h 1648182"/>
              <a:gd name="connsiteX82" fmla="*/ 2994200 w 9662615"/>
              <a:gd name="connsiteY82" fmla="*/ 1537857 h 1648182"/>
              <a:gd name="connsiteX83" fmla="*/ 2862301 w 9662615"/>
              <a:gd name="connsiteY83" fmla="*/ 1544250 h 1648182"/>
              <a:gd name="connsiteX84" fmla="*/ 2766335 w 9662615"/>
              <a:gd name="connsiteY84" fmla="*/ 1527662 h 1648182"/>
              <a:gd name="connsiteX85" fmla="*/ 2757836 w 9662615"/>
              <a:gd name="connsiteY85" fmla="*/ 1531371 h 1648182"/>
              <a:gd name="connsiteX86" fmla="*/ 2691555 w 9662615"/>
              <a:gd name="connsiteY86" fmla="*/ 1530283 h 1648182"/>
              <a:gd name="connsiteX87" fmla="*/ 2491676 w 9662615"/>
              <a:gd name="connsiteY87" fmla="*/ 1500859 h 1648182"/>
              <a:gd name="connsiteX88" fmla="*/ 2378036 w 9662615"/>
              <a:gd name="connsiteY88" fmla="*/ 1520645 h 1648182"/>
              <a:gd name="connsiteX89" fmla="*/ 2284269 w 9662615"/>
              <a:gd name="connsiteY89" fmla="*/ 1503068 h 1648182"/>
              <a:gd name="connsiteX90" fmla="*/ 2207104 w 9662615"/>
              <a:gd name="connsiteY90" fmla="*/ 1508888 h 1648182"/>
              <a:gd name="connsiteX91" fmla="*/ 2149226 w 9662615"/>
              <a:gd name="connsiteY91" fmla="*/ 1523409 h 1648182"/>
              <a:gd name="connsiteX92" fmla="*/ 2084783 w 9662615"/>
              <a:gd name="connsiteY92" fmla="*/ 1524245 h 1648182"/>
              <a:gd name="connsiteX93" fmla="*/ 2070075 w 9662615"/>
              <a:gd name="connsiteY93" fmla="*/ 1511285 h 1648182"/>
              <a:gd name="connsiteX94" fmla="*/ 2001057 w 9662615"/>
              <a:gd name="connsiteY94" fmla="*/ 1516449 h 1648182"/>
              <a:gd name="connsiteX95" fmla="*/ 1896330 w 9662615"/>
              <a:gd name="connsiteY95" fmla="*/ 1525725 h 1648182"/>
              <a:gd name="connsiteX96" fmla="*/ 1835994 w 9662615"/>
              <a:gd name="connsiteY96" fmla="*/ 1527678 h 1648182"/>
              <a:gd name="connsiteX97" fmla="*/ 1671119 w 9662615"/>
              <a:gd name="connsiteY97" fmla="*/ 1536701 h 1648182"/>
              <a:gd name="connsiteX98" fmla="*/ 1601337 w 9662615"/>
              <a:gd name="connsiteY98" fmla="*/ 1548552 h 1648182"/>
              <a:gd name="connsiteX99" fmla="*/ 1407755 w 9662615"/>
              <a:gd name="connsiteY99" fmla="*/ 1571444 h 1648182"/>
              <a:gd name="connsiteX100" fmla="*/ 1271994 w 9662615"/>
              <a:gd name="connsiteY100" fmla="*/ 1579471 h 1648182"/>
              <a:gd name="connsiteX101" fmla="*/ 1249226 w 9662615"/>
              <a:gd name="connsiteY101" fmla="*/ 1583140 h 1648182"/>
              <a:gd name="connsiteX102" fmla="*/ 1217719 w 9662615"/>
              <a:gd name="connsiteY102" fmla="*/ 1580863 h 1648182"/>
              <a:gd name="connsiteX103" fmla="*/ 1091432 w 9662615"/>
              <a:gd name="connsiteY103" fmla="*/ 1571003 h 1648182"/>
              <a:gd name="connsiteX104" fmla="*/ 992039 w 9662615"/>
              <a:gd name="connsiteY104" fmla="*/ 1556662 h 1648182"/>
              <a:gd name="connsiteX105" fmla="*/ 868264 w 9662615"/>
              <a:gd name="connsiteY105" fmla="*/ 1566392 h 1648182"/>
              <a:gd name="connsiteX106" fmla="*/ 792765 w 9662615"/>
              <a:gd name="connsiteY106" fmla="*/ 1563102 h 1648182"/>
              <a:gd name="connsiteX107" fmla="*/ 669055 w 9662615"/>
              <a:gd name="connsiteY107" fmla="*/ 1543638 h 1648182"/>
              <a:gd name="connsiteX108" fmla="*/ 506152 w 9662615"/>
              <a:gd name="connsiteY108" fmla="*/ 1549124 h 1648182"/>
              <a:gd name="connsiteX109" fmla="*/ 472797 w 9662615"/>
              <a:gd name="connsiteY109" fmla="*/ 1568904 h 1648182"/>
              <a:gd name="connsiteX110" fmla="*/ 427864 w 9662615"/>
              <a:gd name="connsiteY110" fmla="*/ 1580848 h 1648182"/>
              <a:gd name="connsiteX111" fmla="*/ 408381 w 9662615"/>
              <a:gd name="connsiteY111" fmla="*/ 1552940 h 1648182"/>
              <a:gd name="connsiteX112" fmla="*/ 267163 w 9662615"/>
              <a:gd name="connsiteY112" fmla="*/ 1531913 h 1648182"/>
              <a:gd name="connsiteX113" fmla="*/ 196644 w 9662615"/>
              <a:gd name="connsiteY113" fmla="*/ 1524565 h 1648182"/>
              <a:gd name="connsiteX114" fmla="*/ 86819 w 9662615"/>
              <a:gd name="connsiteY114" fmla="*/ 1519517 h 1648182"/>
              <a:gd name="connsiteX115" fmla="*/ 53369 w 9662615"/>
              <a:gd name="connsiteY115" fmla="*/ 1516853 h 1648182"/>
              <a:gd name="connsiteX116" fmla="*/ 2359 w 9662615"/>
              <a:gd name="connsiteY116" fmla="*/ 1515247 h 1648182"/>
              <a:gd name="connsiteX117" fmla="*/ 0 w 9662615"/>
              <a:gd name="connsiteY117" fmla="*/ 1514932 h 1648182"/>
              <a:gd name="connsiteX118" fmla="*/ 0 w 9662615"/>
              <a:gd name="connsiteY118" fmla="*/ 0 h 1648182"/>
              <a:gd name="connsiteX0" fmla="*/ 0 w 9662615"/>
              <a:gd name="connsiteY0" fmla="*/ 0 h 1723719"/>
              <a:gd name="connsiteX1" fmla="*/ 9662615 w 9662615"/>
              <a:gd name="connsiteY1" fmla="*/ 0 h 1723719"/>
              <a:gd name="connsiteX2" fmla="*/ 9662615 w 9662615"/>
              <a:gd name="connsiteY2" fmla="*/ 1280346 h 1723719"/>
              <a:gd name="connsiteX3" fmla="*/ 9658420 w 9662615"/>
              <a:gd name="connsiteY3" fmla="*/ 1280106 h 1723719"/>
              <a:gd name="connsiteX4" fmla="*/ 9469546 w 9662615"/>
              <a:gd name="connsiteY4" fmla="*/ 1289837 h 1723719"/>
              <a:gd name="connsiteX5" fmla="*/ 9385895 w 9662615"/>
              <a:gd name="connsiteY5" fmla="*/ 1269203 h 1723719"/>
              <a:gd name="connsiteX6" fmla="*/ 9144767 w 9662615"/>
              <a:gd name="connsiteY6" fmla="*/ 1264120 h 1723719"/>
              <a:gd name="connsiteX7" fmla="*/ 8837252 w 9662615"/>
              <a:gd name="connsiteY7" fmla="*/ 1350515 h 1723719"/>
              <a:gd name="connsiteX8" fmla="*/ 8705466 w 9662615"/>
              <a:gd name="connsiteY8" fmla="*/ 1342419 h 1723719"/>
              <a:gd name="connsiteX9" fmla="*/ 8652221 w 9662615"/>
              <a:gd name="connsiteY9" fmla="*/ 1326906 h 1723719"/>
              <a:gd name="connsiteX10" fmla="*/ 8632312 w 9662615"/>
              <a:gd name="connsiteY10" fmla="*/ 1326025 h 1723719"/>
              <a:gd name="connsiteX11" fmla="*/ 8591582 w 9662615"/>
              <a:gd name="connsiteY11" fmla="*/ 1341666 h 1723719"/>
              <a:gd name="connsiteX12" fmla="*/ 8537336 w 9662615"/>
              <a:gd name="connsiteY12" fmla="*/ 1341684 h 1723719"/>
              <a:gd name="connsiteX13" fmla="*/ 8472508 w 9662615"/>
              <a:gd name="connsiteY13" fmla="*/ 1363109 h 1723719"/>
              <a:gd name="connsiteX14" fmla="*/ 8258477 w 9662615"/>
              <a:gd name="connsiteY14" fmla="*/ 1370666 h 1723719"/>
              <a:gd name="connsiteX15" fmla="*/ 8197961 w 9662615"/>
              <a:gd name="connsiteY15" fmla="*/ 1392804 h 1723719"/>
              <a:gd name="connsiteX16" fmla="*/ 8171196 w 9662615"/>
              <a:gd name="connsiteY16" fmla="*/ 1397216 h 1723719"/>
              <a:gd name="connsiteX17" fmla="*/ 8127667 w 9662615"/>
              <a:gd name="connsiteY17" fmla="*/ 1418254 h 1723719"/>
              <a:gd name="connsiteX18" fmla="*/ 7974579 w 9662615"/>
              <a:gd name="connsiteY18" fmla="*/ 1383439 h 1723719"/>
              <a:gd name="connsiteX19" fmla="*/ 7768351 w 9662615"/>
              <a:gd name="connsiteY19" fmla="*/ 1395051 h 1723719"/>
              <a:gd name="connsiteX20" fmla="*/ 7635985 w 9662615"/>
              <a:gd name="connsiteY20" fmla="*/ 1386363 h 1723719"/>
              <a:gd name="connsiteX21" fmla="*/ 7466069 w 9662615"/>
              <a:gd name="connsiteY21" fmla="*/ 1377654 h 1723719"/>
              <a:gd name="connsiteX22" fmla="*/ 7355642 w 9662615"/>
              <a:gd name="connsiteY22" fmla="*/ 1407761 h 1723719"/>
              <a:gd name="connsiteX23" fmla="*/ 7151610 w 9662615"/>
              <a:gd name="connsiteY23" fmla="*/ 1397856 h 1723719"/>
              <a:gd name="connsiteX24" fmla="*/ 7082147 w 9662615"/>
              <a:gd name="connsiteY24" fmla="*/ 1406113 h 1723719"/>
              <a:gd name="connsiteX25" fmla="*/ 7014958 w 9662615"/>
              <a:gd name="connsiteY25" fmla="*/ 1396883 h 1723719"/>
              <a:gd name="connsiteX26" fmla="*/ 6907567 w 9662615"/>
              <a:gd name="connsiteY26" fmla="*/ 1419149 h 1723719"/>
              <a:gd name="connsiteX27" fmla="*/ 6748428 w 9662615"/>
              <a:gd name="connsiteY27" fmla="*/ 1420308 h 1723719"/>
              <a:gd name="connsiteX28" fmla="*/ 6654257 w 9662615"/>
              <a:gd name="connsiteY28" fmla="*/ 1424143 h 1723719"/>
              <a:gd name="connsiteX29" fmla="*/ 6620123 w 9662615"/>
              <a:gd name="connsiteY29" fmla="*/ 1430535 h 1723719"/>
              <a:gd name="connsiteX30" fmla="*/ 6571355 w 9662615"/>
              <a:gd name="connsiteY30" fmla="*/ 1436144 h 1723719"/>
              <a:gd name="connsiteX31" fmla="*/ 6486557 w 9662615"/>
              <a:gd name="connsiteY31" fmla="*/ 1449861 h 1723719"/>
              <a:gd name="connsiteX32" fmla="*/ 6370419 w 9662615"/>
              <a:gd name="connsiteY32" fmla="*/ 1461649 h 1723719"/>
              <a:gd name="connsiteX33" fmla="*/ 6278839 w 9662615"/>
              <a:gd name="connsiteY33" fmla="*/ 1449160 h 1723719"/>
              <a:gd name="connsiteX34" fmla="*/ 6272455 w 9662615"/>
              <a:gd name="connsiteY34" fmla="*/ 1453191 h 1723719"/>
              <a:gd name="connsiteX35" fmla="*/ 6212659 w 9662615"/>
              <a:gd name="connsiteY35" fmla="*/ 1454850 h 1723719"/>
              <a:gd name="connsiteX36" fmla="*/ 6069317 w 9662615"/>
              <a:gd name="connsiteY36" fmla="*/ 1445838 h 1723719"/>
              <a:gd name="connsiteX37" fmla="*/ 5878477 w 9662615"/>
              <a:gd name="connsiteY37" fmla="*/ 1439180 h 1723719"/>
              <a:gd name="connsiteX38" fmla="*/ 5838387 w 9662615"/>
              <a:gd name="connsiteY38" fmla="*/ 1444679 h 1723719"/>
              <a:gd name="connsiteX39" fmla="*/ 5771136 w 9662615"/>
              <a:gd name="connsiteY39" fmla="*/ 1453639 h 1723719"/>
              <a:gd name="connsiteX40" fmla="*/ 5724081 w 9662615"/>
              <a:gd name="connsiteY40" fmla="*/ 1470431 h 1723719"/>
              <a:gd name="connsiteX41" fmla="*/ 5666577 w 9662615"/>
              <a:gd name="connsiteY41" fmla="*/ 1473921 h 1723719"/>
              <a:gd name="connsiteX42" fmla="*/ 5649068 w 9662615"/>
              <a:gd name="connsiteY42" fmla="*/ 1461676 h 1723719"/>
              <a:gd name="connsiteX43" fmla="*/ 5588902 w 9662615"/>
              <a:gd name="connsiteY43" fmla="*/ 1469647 h 1723719"/>
              <a:gd name="connsiteX44" fmla="*/ 5498090 w 9662615"/>
              <a:gd name="connsiteY44" fmla="*/ 1483173 h 1723719"/>
              <a:gd name="connsiteX45" fmla="*/ 5444641 w 9662615"/>
              <a:gd name="connsiteY45" fmla="*/ 1487602 h 1723719"/>
              <a:gd name="connsiteX46" fmla="*/ 5299812 w 9662615"/>
              <a:gd name="connsiteY46" fmla="*/ 1503362 h 1723719"/>
              <a:gd name="connsiteX47" fmla="*/ 5213947 w 9662615"/>
              <a:gd name="connsiteY47" fmla="*/ 1516637 h 1723719"/>
              <a:gd name="connsiteX48" fmla="*/ 5090342 w 9662615"/>
              <a:gd name="connsiteY48" fmla="*/ 1546680 h 1723719"/>
              <a:gd name="connsiteX49" fmla="*/ 5129812 w 9662615"/>
              <a:gd name="connsiteY49" fmla="*/ 1521277 h 1723719"/>
              <a:gd name="connsiteX50" fmla="*/ 5059484 w 9662615"/>
              <a:gd name="connsiteY50" fmla="*/ 1546802 h 1723719"/>
              <a:gd name="connsiteX51" fmla="*/ 5038524 w 9662615"/>
              <a:gd name="connsiteY51" fmla="*/ 1545675 h 1723719"/>
              <a:gd name="connsiteX52" fmla="*/ 5026564 w 9662615"/>
              <a:gd name="connsiteY52" fmla="*/ 1545376 h 1723719"/>
              <a:gd name="connsiteX53" fmla="*/ 4969433 w 9662615"/>
              <a:gd name="connsiteY53" fmla="*/ 1550865 h 1723719"/>
              <a:gd name="connsiteX54" fmla="*/ 4929254 w 9662615"/>
              <a:gd name="connsiteY54" fmla="*/ 1563452 h 1723719"/>
              <a:gd name="connsiteX55" fmla="*/ 4871726 w 9662615"/>
              <a:gd name="connsiteY55" fmla="*/ 1570584 h 1723719"/>
              <a:gd name="connsiteX56" fmla="*/ 4843267 w 9662615"/>
              <a:gd name="connsiteY56" fmla="*/ 1561459 h 1723719"/>
              <a:gd name="connsiteX57" fmla="*/ 4821058 w 9662615"/>
              <a:gd name="connsiteY57" fmla="*/ 1553078 h 1723719"/>
              <a:gd name="connsiteX58" fmla="*/ 4791466 w 9662615"/>
              <a:gd name="connsiteY58" fmla="*/ 1561324 h 1723719"/>
              <a:gd name="connsiteX59" fmla="*/ 4784247 w 9662615"/>
              <a:gd name="connsiteY59" fmla="*/ 1562342 h 1723719"/>
              <a:gd name="connsiteX60" fmla="*/ 4739309 w 9662615"/>
              <a:gd name="connsiteY60" fmla="*/ 1553948 h 1723719"/>
              <a:gd name="connsiteX61" fmla="*/ 4697562 w 9662615"/>
              <a:gd name="connsiteY61" fmla="*/ 1551206 h 1723719"/>
              <a:gd name="connsiteX62" fmla="*/ 4650737 w 9662615"/>
              <a:gd name="connsiteY62" fmla="*/ 1537381 h 1723719"/>
              <a:gd name="connsiteX63" fmla="*/ 4583150 w 9662615"/>
              <a:gd name="connsiteY63" fmla="*/ 1529064 h 1723719"/>
              <a:gd name="connsiteX64" fmla="*/ 4521734 w 9662615"/>
              <a:gd name="connsiteY64" fmla="*/ 1529359 h 1723719"/>
              <a:gd name="connsiteX65" fmla="*/ 4382398 w 9662615"/>
              <a:gd name="connsiteY65" fmla="*/ 1534108 h 1723719"/>
              <a:gd name="connsiteX66" fmla="*/ 4221826 w 9662615"/>
              <a:gd name="connsiteY66" fmla="*/ 1500972 h 1723719"/>
              <a:gd name="connsiteX67" fmla="*/ 4096601 w 9662615"/>
              <a:gd name="connsiteY67" fmla="*/ 1521563 h 1723719"/>
              <a:gd name="connsiteX68" fmla="*/ 3970635 w 9662615"/>
              <a:gd name="connsiteY68" fmla="*/ 1723719 h 1723719"/>
              <a:gd name="connsiteX69" fmla="*/ 3833906 w 9662615"/>
              <a:gd name="connsiteY69" fmla="*/ 1516637 h 1723719"/>
              <a:gd name="connsiteX70" fmla="*/ 3696258 w 9662615"/>
              <a:gd name="connsiteY70" fmla="*/ 1537563 h 1723719"/>
              <a:gd name="connsiteX71" fmla="*/ 3594070 w 9662615"/>
              <a:gd name="connsiteY71" fmla="*/ 1509422 h 1723719"/>
              <a:gd name="connsiteX72" fmla="*/ 3565233 w 9662615"/>
              <a:gd name="connsiteY72" fmla="*/ 1515122 h 1723719"/>
              <a:gd name="connsiteX73" fmla="*/ 3560267 w 9662615"/>
              <a:gd name="connsiteY73" fmla="*/ 1516288 h 1723719"/>
              <a:gd name="connsiteX74" fmla="*/ 3540258 w 9662615"/>
              <a:gd name="connsiteY74" fmla="*/ 1516976 h 1723719"/>
              <a:gd name="connsiteX75" fmla="*/ 3534780 w 9662615"/>
              <a:gd name="connsiteY75" fmla="*/ 1522141 h 1723719"/>
              <a:gd name="connsiteX76" fmla="*/ 3504783 w 9662615"/>
              <a:gd name="connsiteY76" fmla="*/ 1526739 h 1723719"/>
              <a:gd name="connsiteX77" fmla="*/ 3430805 w 9662615"/>
              <a:gd name="connsiteY77" fmla="*/ 1542521 h 1723719"/>
              <a:gd name="connsiteX78" fmla="*/ 3292707 w 9662615"/>
              <a:gd name="connsiteY78" fmla="*/ 1520490 h 1723719"/>
              <a:gd name="connsiteX79" fmla="*/ 3187872 w 9662615"/>
              <a:gd name="connsiteY79" fmla="*/ 1519991 h 1723719"/>
              <a:gd name="connsiteX80" fmla="*/ 3148026 w 9662615"/>
              <a:gd name="connsiteY80" fmla="*/ 1524777 h 1723719"/>
              <a:gd name="connsiteX81" fmla="*/ 3092394 w 9662615"/>
              <a:gd name="connsiteY81" fmla="*/ 1528115 h 1723719"/>
              <a:gd name="connsiteX82" fmla="*/ 2994200 w 9662615"/>
              <a:gd name="connsiteY82" fmla="*/ 1537857 h 1723719"/>
              <a:gd name="connsiteX83" fmla="*/ 2862301 w 9662615"/>
              <a:gd name="connsiteY83" fmla="*/ 1544250 h 1723719"/>
              <a:gd name="connsiteX84" fmla="*/ 2766335 w 9662615"/>
              <a:gd name="connsiteY84" fmla="*/ 1527662 h 1723719"/>
              <a:gd name="connsiteX85" fmla="*/ 2757836 w 9662615"/>
              <a:gd name="connsiteY85" fmla="*/ 1531371 h 1723719"/>
              <a:gd name="connsiteX86" fmla="*/ 2691555 w 9662615"/>
              <a:gd name="connsiteY86" fmla="*/ 1530283 h 1723719"/>
              <a:gd name="connsiteX87" fmla="*/ 2491676 w 9662615"/>
              <a:gd name="connsiteY87" fmla="*/ 1500859 h 1723719"/>
              <a:gd name="connsiteX88" fmla="*/ 2378036 w 9662615"/>
              <a:gd name="connsiteY88" fmla="*/ 1520645 h 1723719"/>
              <a:gd name="connsiteX89" fmla="*/ 2284269 w 9662615"/>
              <a:gd name="connsiteY89" fmla="*/ 1503068 h 1723719"/>
              <a:gd name="connsiteX90" fmla="*/ 2207104 w 9662615"/>
              <a:gd name="connsiteY90" fmla="*/ 1508888 h 1723719"/>
              <a:gd name="connsiteX91" fmla="*/ 2149226 w 9662615"/>
              <a:gd name="connsiteY91" fmla="*/ 1523409 h 1723719"/>
              <a:gd name="connsiteX92" fmla="*/ 2084783 w 9662615"/>
              <a:gd name="connsiteY92" fmla="*/ 1524245 h 1723719"/>
              <a:gd name="connsiteX93" fmla="*/ 2070075 w 9662615"/>
              <a:gd name="connsiteY93" fmla="*/ 1511285 h 1723719"/>
              <a:gd name="connsiteX94" fmla="*/ 2001057 w 9662615"/>
              <a:gd name="connsiteY94" fmla="*/ 1516449 h 1723719"/>
              <a:gd name="connsiteX95" fmla="*/ 1896330 w 9662615"/>
              <a:gd name="connsiteY95" fmla="*/ 1525725 h 1723719"/>
              <a:gd name="connsiteX96" fmla="*/ 1835994 w 9662615"/>
              <a:gd name="connsiteY96" fmla="*/ 1527678 h 1723719"/>
              <a:gd name="connsiteX97" fmla="*/ 1671119 w 9662615"/>
              <a:gd name="connsiteY97" fmla="*/ 1536701 h 1723719"/>
              <a:gd name="connsiteX98" fmla="*/ 1601337 w 9662615"/>
              <a:gd name="connsiteY98" fmla="*/ 1548552 h 1723719"/>
              <a:gd name="connsiteX99" fmla="*/ 1407755 w 9662615"/>
              <a:gd name="connsiteY99" fmla="*/ 1571444 h 1723719"/>
              <a:gd name="connsiteX100" fmla="*/ 1271994 w 9662615"/>
              <a:gd name="connsiteY100" fmla="*/ 1579471 h 1723719"/>
              <a:gd name="connsiteX101" fmla="*/ 1249226 w 9662615"/>
              <a:gd name="connsiteY101" fmla="*/ 1583140 h 1723719"/>
              <a:gd name="connsiteX102" fmla="*/ 1217719 w 9662615"/>
              <a:gd name="connsiteY102" fmla="*/ 1580863 h 1723719"/>
              <a:gd name="connsiteX103" fmla="*/ 1091432 w 9662615"/>
              <a:gd name="connsiteY103" fmla="*/ 1571003 h 1723719"/>
              <a:gd name="connsiteX104" fmla="*/ 992039 w 9662615"/>
              <a:gd name="connsiteY104" fmla="*/ 1556662 h 1723719"/>
              <a:gd name="connsiteX105" fmla="*/ 868264 w 9662615"/>
              <a:gd name="connsiteY105" fmla="*/ 1566392 h 1723719"/>
              <a:gd name="connsiteX106" fmla="*/ 792765 w 9662615"/>
              <a:gd name="connsiteY106" fmla="*/ 1563102 h 1723719"/>
              <a:gd name="connsiteX107" fmla="*/ 669055 w 9662615"/>
              <a:gd name="connsiteY107" fmla="*/ 1543638 h 1723719"/>
              <a:gd name="connsiteX108" fmla="*/ 506152 w 9662615"/>
              <a:gd name="connsiteY108" fmla="*/ 1549124 h 1723719"/>
              <a:gd name="connsiteX109" fmla="*/ 472797 w 9662615"/>
              <a:gd name="connsiteY109" fmla="*/ 1568904 h 1723719"/>
              <a:gd name="connsiteX110" fmla="*/ 427864 w 9662615"/>
              <a:gd name="connsiteY110" fmla="*/ 1580848 h 1723719"/>
              <a:gd name="connsiteX111" fmla="*/ 408381 w 9662615"/>
              <a:gd name="connsiteY111" fmla="*/ 1552940 h 1723719"/>
              <a:gd name="connsiteX112" fmla="*/ 267163 w 9662615"/>
              <a:gd name="connsiteY112" fmla="*/ 1531913 h 1723719"/>
              <a:gd name="connsiteX113" fmla="*/ 196644 w 9662615"/>
              <a:gd name="connsiteY113" fmla="*/ 1524565 h 1723719"/>
              <a:gd name="connsiteX114" fmla="*/ 86819 w 9662615"/>
              <a:gd name="connsiteY114" fmla="*/ 1519517 h 1723719"/>
              <a:gd name="connsiteX115" fmla="*/ 53369 w 9662615"/>
              <a:gd name="connsiteY115" fmla="*/ 1516853 h 1723719"/>
              <a:gd name="connsiteX116" fmla="*/ 2359 w 9662615"/>
              <a:gd name="connsiteY116" fmla="*/ 1515247 h 1723719"/>
              <a:gd name="connsiteX117" fmla="*/ 0 w 9662615"/>
              <a:gd name="connsiteY117" fmla="*/ 1514932 h 1723719"/>
              <a:gd name="connsiteX118" fmla="*/ 0 w 9662615"/>
              <a:gd name="connsiteY118" fmla="*/ 0 h 1723719"/>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129812 w 9662615"/>
              <a:gd name="connsiteY49" fmla="*/ 1521277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696258 w 9662615"/>
              <a:gd name="connsiteY70" fmla="*/ 1537563 h 1583140"/>
              <a:gd name="connsiteX71" fmla="*/ 3594070 w 9662615"/>
              <a:gd name="connsiteY71" fmla="*/ 1509422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129812 w 9662615"/>
              <a:gd name="connsiteY49" fmla="*/ 1521277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696258 w 9662615"/>
              <a:gd name="connsiteY70" fmla="*/ 1537563 h 1583140"/>
              <a:gd name="connsiteX71" fmla="*/ 3594070 w 9662615"/>
              <a:gd name="connsiteY71" fmla="*/ 1509422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129812 w 9662615"/>
              <a:gd name="connsiteY49" fmla="*/ 1521277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696258 w 9662615"/>
              <a:gd name="connsiteY70" fmla="*/ 1537563 h 1583140"/>
              <a:gd name="connsiteX71" fmla="*/ 3594070 w 9662615"/>
              <a:gd name="connsiteY71" fmla="*/ 1509422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129812 w 9662615"/>
              <a:gd name="connsiteY49" fmla="*/ 1521277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696258 w 9662615"/>
              <a:gd name="connsiteY70" fmla="*/ 1537563 h 1583140"/>
              <a:gd name="connsiteX71" fmla="*/ 3594070 w 9662615"/>
              <a:gd name="connsiteY71" fmla="*/ 1509422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129812 w 9662615"/>
              <a:gd name="connsiteY49" fmla="*/ 1521277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594070 w 9662615"/>
              <a:gd name="connsiteY71" fmla="*/ 1509422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129812 w 9662615"/>
              <a:gd name="connsiteY49" fmla="*/ 1521277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090342 w 9662615"/>
              <a:gd name="connsiteY48" fmla="*/ 1546680 h 1583140"/>
              <a:gd name="connsiteX49" fmla="*/ 5137764 w 9662615"/>
              <a:gd name="connsiteY49" fmla="*/ 1481521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177807 w 9662615"/>
              <a:gd name="connsiteY48" fmla="*/ 1526802 h 1583140"/>
              <a:gd name="connsiteX49" fmla="*/ 5137764 w 9662615"/>
              <a:gd name="connsiteY49" fmla="*/ 1481521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13947 w 9662615"/>
              <a:gd name="connsiteY47" fmla="*/ 1516637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15161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7014958 w 9662615"/>
              <a:gd name="connsiteY25" fmla="*/ 1396883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127667 w 9662615"/>
              <a:gd name="connsiteY17" fmla="*/ 1418254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58477 w 9662615"/>
              <a:gd name="connsiteY14" fmla="*/ 1370666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837252 w 9662615"/>
              <a:gd name="connsiteY7" fmla="*/ 1350515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976400 w 9662615"/>
              <a:gd name="connsiteY7" fmla="*/ 1326661 h 1583140"/>
              <a:gd name="connsiteX8" fmla="*/ 8705466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976400 w 9662615"/>
              <a:gd name="connsiteY7" fmla="*/ 1326661 h 1583140"/>
              <a:gd name="connsiteX8" fmla="*/ 8784979 w 9662615"/>
              <a:gd name="connsiteY8" fmla="*/ 1342419 h 1583140"/>
              <a:gd name="connsiteX9" fmla="*/ 8652221 w 9662615"/>
              <a:gd name="connsiteY9" fmla="*/ 1326906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976400 w 9662615"/>
              <a:gd name="connsiteY7" fmla="*/ 1326661 h 1583140"/>
              <a:gd name="connsiteX8" fmla="*/ 8784979 w 9662615"/>
              <a:gd name="connsiteY8" fmla="*/ 1342419 h 1583140"/>
              <a:gd name="connsiteX9" fmla="*/ 8695953 w 9662615"/>
              <a:gd name="connsiteY9" fmla="*/ 1346784 h 1583140"/>
              <a:gd name="connsiteX10" fmla="*/ 8632312 w 9662615"/>
              <a:gd name="connsiteY10" fmla="*/ 1326025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976400 w 9662615"/>
              <a:gd name="connsiteY7" fmla="*/ 1326661 h 1583140"/>
              <a:gd name="connsiteX8" fmla="*/ 8784979 w 9662615"/>
              <a:gd name="connsiteY8" fmla="*/ 1342419 h 1583140"/>
              <a:gd name="connsiteX9" fmla="*/ 8695953 w 9662615"/>
              <a:gd name="connsiteY9" fmla="*/ 1346784 h 1583140"/>
              <a:gd name="connsiteX10" fmla="*/ 8652191 w 9662615"/>
              <a:gd name="connsiteY10" fmla="*/ 1345903 h 1583140"/>
              <a:gd name="connsiteX11" fmla="*/ 8591582 w 9662615"/>
              <a:gd name="connsiteY11" fmla="*/ 1341666 h 1583140"/>
              <a:gd name="connsiteX12" fmla="*/ 8537336 w 9662615"/>
              <a:gd name="connsiteY12" fmla="*/ 1341684 h 1583140"/>
              <a:gd name="connsiteX13" fmla="*/ 8472508 w 9662615"/>
              <a:gd name="connsiteY13" fmla="*/ 1363109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976400 w 9662615"/>
              <a:gd name="connsiteY7" fmla="*/ 1326661 h 1583140"/>
              <a:gd name="connsiteX8" fmla="*/ 8784979 w 9662615"/>
              <a:gd name="connsiteY8" fmla="*/ 1342419 h 1583140"/>
              <a:gd name="connsiteX9" fmla="*/ 8695953 w 9662615"/>
              <a:gd name="connsiteY9" fmla="*/ 1346784 h 1583140"/>
              <a:gd name="connsiteX10" fmla="*/ 8652191 w 9662615"/>
              <a:gd name="connsiteY10" fmla="*/ 1345903 h 1583140"/>
              <a:gd name="connsiteX11" fmla="*/ 8591582 w 9662615"/>
              <a:gd name="connsiteY11" fmla="*/ 1341666 h 1583140"/>
              <a:gd name="connsiteX12" fmla="*/ 8537336 w 9662615"/>
              <a:gd name="connsiteY12" fmla="*/ 1341684 h 1583140"/>
              <a:gd name="connsiteX13" fmla="*/ 8416849 w 9662615"/>
              <a:gd name="connsiteY13" fmla="*/ 1367085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85895 w 9662615"/>
              <a:gd name="connsiteY5" fmla="*/ 1269203 h 1583140"/>
              <a:gd name="connsiteX6" fmla="*/ 9144767 w 9662615"/>
              <a:gd name="connsiteY6" fmla="*/ 1264120 h 1583140"/>
              <a:gd name="connsiteX7" fmla="*/ 8976400 w 9662615"/>
              <a:gd name="connsiteY7" fmla="*/ 1326661 h 1583140"/>
              <a:gd name="connsiteX8" fmla="*/ 8784979 w 9662615"/>
              <a:gd name="connsiteY8" fmla="*/ 1342419 h 1583140"/>
              <a:gd name="connsiteX9" fmla="*/ 8695953 w 9662615"/>
              <a:gd name="connsiteY9" fmla="*/ 1346784 h 1583140"/>
              <a:gd name="connsiteX10" fmla="*/ 8652191 w 9662615"/>
              <a:gd name="connsiteY10" fmla="*/ 1345903 h 1583140"/>
              <a:gd name="connsiteX11" fmla="*/ 8591582 w 9662615"/>
              <a:gd name="connsiteY11" fmla="*/ 1341666 h 1583140"/>
              <a:gd name="connsiteX12" fmla="*/ 8537336 w 9662615"/>
              <a:gd name="connsiteY12" fmla="*/ 1341684 h 1583140"/>
              <a:gd name="connsiteX13" fmla="*/ 8416849 w 9662615"/>
              <a:gd name="connsiteY13" fmla="*/ 1367085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26260 w 9662615"/>
              <a:gd name="connsiteY5" fmla="*/ 1277155 h 1583140"/>
              <a:gd name="connsiteX6" fmla="*/ 9144767 w 9662615"/>
              <a:gd name="connsiteY6" fmla="*/ 1264120 h 1583140"/>
              <a:gd name="connsiteX7" fmla="*/ 8976400 w 9662615"/>
              <a:gd name="connsiteY7" fmla="*/ 1326661 h 1583140"/>
              <a:gd name="connsiteX8" fmla="*/ 8784979 w 9662615"/>
              <a:gd name="connsiteY8" fmla="*/ 1342419 h 1583140"/>
              <a:gd name="connsiteX9" fmla="*/ 8695953 w 9662615"/>
              <a:gd name="connsiteY9" fmla="*/ 1346784 h 1583140"/>
              <a:gd name="connsiteX10" fmla="*/ 8652191 w 9662615"/>
              <a:gd name="connsiteY10" fmla="*/ 1345903 h 1583140"/>
              <a:gd name="connsiteX11" fmla="*/ 8591582 w 9662615"/>
              <a:gd name="connsiteY11" fmla="*/ 1341666 h 1583140"/>
              <a:gd name="connsiteX12" fmla="*/ 8537336 w 9662615"/>
              <a:gd name="connsiteY12" fmla="*/ 1341684 h 1583140"/>
              <a:gd name="connsiteX13" fmla="*/ 8416849 w 9662615"/>
              <a:gd name="connsiteY13" fmla="*/ 1367085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26260 w 9662615"/>
              <a:gd name="connsiteY5" fmla="*/ 1277155 h 1583140"/>
              <a:gd name="connsiteX6" fmla="*/ 9144767 w 9662615"/>
              <a:gd name="connsiteY6" fmla="*/ 1264120 h 1583140"/>
              <a:gd name="connsiteX7" fmla="*/ 8976400 w 9662615"/>
              <a:gd name="connsiteY7" fmla="*/ 1326661 h 1583140"/>
              <a:gd name="connsiteX8" fmla="*/ 8828711 w 9662615"/>
              <a:gd name="connsiteY8" fmla="*/ 1346394 h 1583140"/>
              <a:gd name="connsiteX9" fmla="*/ 8695953 w 9662615"/>
              <a:gd name="connsiteY9" fmla="*/ 1346784 h 1583140"/>
              <a:gd name="connsiteX10" fmla="*/ 8652191 w 9662615"/>
              <a:gd name="connsiteY10" fmla="*/ 1345903 h 1583140"/>
              <a:gd name="connsiteX11" fmla="*/ 8591582 w 9662615"/>
              <a:gd name="connsiteY11" fmla="*/ 1341666 h 1583140"/>
              <a:gd name="connsiteX12" fmla="*/ 8537336 w 9662615"/>
              <a:gd name="connsiteY12" fmla="*/ 1341684 h 1583140"/>
              <a:gd name="connsiteX13" fmla="*/ 8416849 w 9662615"/>
              <a:gd name="connsiteY13" fmla="*/ 1367085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26260 w 9662615"/>
              <a:gd name="connsiteY5" fmla="*/ 1277155 h 1583140"/>
              <a:gd name="connsiteX6" fmla="*/ 9144767 w 9662615"/>
              <a:gd name="connsiteY6" fmla="*/ 1264120 h 1583140"/>
              <a:gd name="connsiteX7" fmla="*/ 8976400 w 9662615"/>
              <a:gd name="connsiteY7" fmla="*/ 1326661 h 1583140"/>
              <a:gd name="connsiteX8" fmla="*/ 8828711 w 9662615"/>
              <a:gd name="connsiteY8" fmla="*/ 1346394 h 1583140"/>
              <a:gd name="connsiteX9" fmla="*/ 8695953 w 9662615"/>
              <a:gd name="connsiteY9" fmla="*/ 1346784 h 1583140"/>
              <a:gd name="connsiteX10" fmla="*/ 8652191 w 9662615"/>
              <a:gd name="connsiteY10" fmla="*/ 1345903 h 1583140"/>
              <a:gd name="connsiteX11" fmla="*/ 8591582 w 9662615"/>
              <a:gd name="connsiteY11" fmla="*/ 1341666 h 1583140"/>
              <a:gd name="connsiteX12" fmla="*/ 8537336 w 9662615"/>
              <a:gd name="connsiteY12" fmla="*/ 1341684 h 1583140"/>
              <a:gd name="connsiteX13" fmla="*/ 8416849 w 9662615"/>
              <a:gd name="connsiteY13" fmla="*/ 1367085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26260 w 9662615"/>
              <a:gd name="connsiteY5" fmla="*/ 1277155 h 1583140"/>
              <a:gd name="connsiteX6" fmla="*/ 9144767 w 9662615"/>
              <a:gd name="connsiteY6" fmla="*/ 1264120 h 1583140"/>
              <a:gd name="connsiteX7" fmla="*/ 8976400 w 9662615"/>
              <a:gd name="connsiteY7" fmla="*/ 1326661 h 1583140"/>
              <a:gd name="connsiteX8" fmla="*/ 8828711 w 9662615"/>
              <a:gd name="connsiteY8" fmla="*/ 1346394 h 1583140"/>
              <a:gd name="connsiteX9" fmla="*/ 8695953 w 9662615"/>
              <a:gd name="connsiteY9" fmla="*/ 1346784 h 1583140"/>
              <a:gd name="connsiteX10" fmla="*/ 8652191 w 9662615"/>
              <a:gd name="connsiteY10" fmla="*/ 1345903 h 1583140"/>
              <a:gd name="connsiteX11" fmla="*/ 8591582 w 9662615"/>
              <a:gd name="connsiteY11" fmla="*/ 1341666 h 1583140"/>
              <a:gd name="connsiteX12" fmla="*/ 8537336 w 9662615"/>
              <a:gd name="connsiteY12" fmla="*/ 1341684 h 1583140"/>
              <a:gd name="connsiteX13" fmla="*/ 8416849 w 9662615"/>
              <a:gd name="connsiteY13" fmla="*/ 1367085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58420 w 9662615"/>
              <a:gd name="connsiteY3" fmla="*/ 1280106 h 1583140"/>
              <a:gd name="connsiteX4" fmla="*/ 9469546 w 9662615"/>
              <a:gd name="connsiteY4" fmla="*/ 1289837 h 1583140"/>
              <a:gd name="connsiteX5" fmla="*/ 9326260 w 9662615"/>
              <a:gd name="connsiteY5" fmla="*/ 1277155 h 1583140"/>
              <a:gd name="connsiteX6" fmla="*/ 9144767 w 9662615"/>
              <a:gd name="connsiteY6" fmla="*/ 1264120 h 1583140"/>
              <a:gd name="connsiteX7" fmla="*/ 8976400 w 9662615"/>
              <a:gd name="connsiteY7" fmla="*/ 1326661 h 1583140"/>
              <a:gd name="connsiteX8" fmla="*/ 8828711 w 9662615"/>
              <a:gd name="connsiteY8" fmla="*/ 1346394 h 1583140"/>
              <a:gd name="connsiteX9" fmla="*/ 8695953 w 9662615"/>
              <a:gd name="connsiteY9" fmla="*/ 1346784 h 1583140"/>
              <a:gd name="connsiteX10" fmla="*/ 8652191 w 9662615"/>
              <a:gd name="connsiteY10" fmla="*/ 1345903 h 1583140"/>
              <a:gd name="connsiteX11" fmla="*/ 8591582 w 9662615"/>
              <a:gd name="connsiteY11" fmla="*/ 1341666 h 1583140"/>
              <a:gd name="connsiteX12" fmla="*/ 8537336 w 9662615"/>
              <a:gd name="connsiteY12" fmla="*/ 1341684 h 1583140"/>
              <a:gd name="connsiteX13" fmla="*/ 8416849 w 9662615"/>
              <a:gd name="connsiteY13" fmla="*/ 1367085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618664 w 9662615"/>
              <a:gd name="connsiteY3" fmla="*/ 1331789 h 1583140"/>
              <a:gd name="connsiteX4" fmla="*/ 9469546 w 9662615"/>
              <a:gd name="connsiteY4" fmla="*/ 1289837 h 1583140"/>
              <a:gd name="connsiteX5" fmla="*/ 9326260 w 9662615"/>
              <a:gd name="connsiteY5" fmla="*/ 1277155 h 1583140"/>
              <a:gd name="connsiteX6" fmla="*/ 9144767 w 9662615"/>
              <a:gd name="connsiteY6" fmla="*/ 1264120 h 1583140"/>
              <a:gd name="connsiteX7" fmla="*/ 8976400 w 9662615"/>
              <a:gd name="connsiteY7" fmla="*/ 1326661 h 1583140"/>
              <a:gd name="connsiteX8" fmla="*/ 8828711 w 9662615"/>
              <a:gd name="connsiteY8" fmla="*/ 1346394 h 1583140"/>
              <a:gd name="connsiteX9" fmla="*/ 8695953 w 9662615"/>
              <a:gd name="connsiteY9" fmla="*/ 1346784 h 1583140"/>
              <a:gd name="connsiteX10" fmla="*/ 8652191 w 9662615"/>
              <a:gd name="connsiteY10" fmla="*/ 1345903 h 1583140"/>
              <a:gd name="connsiteX11" fmla="*/ 8591582 w 9662615"/>
              <a:gd name="connsiteY11" fmla="*/ 1341666 h 1583140"/>
              <a:gd name="connsiteX12" fmla="*/ 8537336 w 9662615"/>
              <a:gd name="connsiteY12" fmla="*/ 1341684 h 1583140"/>
              <a:gd name="connsiteX13" fmla="*/ 8416849 w 9662615"/>
              <a:gd name="connsiteY13" fmla="*/ 1367085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551077 w 9662615"/>
              <a:gd name="connsiteY3" fmla="*/ 1292033 h 1583140"/>
              <a:gd name="connsiteX4" fmla="*/ 9469546 w 9662615"/>
              <a:gd name="connsiteY4" fmla="*/ 1289837 h 1583140"/>
              <a:gd name="connsiteX5" fmla="*/ 9326260 w 9662615"/>
              <a:gd name="connsiteY5" fmla="*/ 1277155 h 1583140"/>
              <a:gd name="connsiteX6" fmla="*/ 9144767 w 9662615"/>
              <a:gd name="connsiteY6" fmla="*/ 1264120 h 1583140"/>
              <a:gd name="connsiteX7" fmla="*/ 8976400 w 9662615"/>
              <a:gd name="connsiteY7" fmla="*/ 1326661 h 1583140"/>
              <a:gd name="connsiteX8" fmla="*/ 8828711 w 9662615"/>
              <a:gd name="connsiteY8" fmla="*/ 1346394 h 1583140"/>
              <a:gd name="connsiteX9" fmla="*/ 8695953 w 9662615"/>
              <a:gd name="connsiteY9" fmla="*/ 1346784 h 1583140"/>
              <a:gd name="connsiteX10" fmla="*/ 8652191 w 9662615"/>
              <a:gd name="connsiteY10" fmla="*/ 1345903 h 1583140"/>
              <a:gd name="connsiteX11" fmla="*/ 8591582 w 9662615"/>
              <a:gd name="connsiteY11" fmla="*/ 1341666 h 1583140"/>
              <a:gd name="connsiteX12" fmla="*/ 8537336 w 9662615"/>
              <a:gd name="connsiteY12" fmla="*/ 1341684 h 1583140"/>
              <a:gd name="connsiteX13" fmla="*/ 8416849 w 9662615"/>
              <a:gd name="connsiteY13" fmla="*/ 1367085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929254 w 9662615"/>
              <a:gd name="connsiteY54" fmla="*/ 1563452 h 1583140"/>
              <a:gd name="connsiteX55" fmla="*/ 4871726 w 9662615"/>
              <a:gd name="connsiteY55" fmla="*/ 1570584 h 1583140"/>
              <a:gd name="connsiteX56" fmla="*/ 4843267 w 9662615"/>
              <a:gd name="connsiteY56" fmla="*/ 1561459 h 1583140"/>
              <a:gd name="connsiteX57" fmla="*/ 4821058 w 9662615"/>
              <a:gd name="connsiteY57" fmla="*/ 1553078 h 1583140"/>
              <a:gd name="connsiteX58" fmla="*/ 4791466 w 9662615"/>
              <a:gd name="connsiteY58" fmla="*/ 1561324 h 1583140"/>
              <a:gd name="connsiteX59" fmla="*/ 4784247 w 9662615"/>
              <a:gd name="connsiteY59" fmla="*/ 1562342 h 1583140"/>
              <a:gd name="connsiteX60" fmla="*/ 4739309 w 9662615"/>
              <a:gd name="connsiteY60" fmla="*/ 1553948 h 1583140"/>
              <a:gd name="connsiteX61" fmla="*/ 4697562 w 9662615"/>
              <a:gd name="connsiteY61" fmla="*/ 1551206 h 1583140"/>
              <a:gd name="connsiteX62" fmla="*/ 4650737 w 9662615"/>
              <a:gd name="connsiteY62" fmla="*/ 1537381 h 1583140"/>
              <a:gd name="connsiteX63" fmla="*/ 4583150 w 9662615"/>
              <a:gd name="connsiteY63" fmla="*/ 1529064 h 1583140"/>
              <a:gd name="connsiteX64" fmla="*/ 4521734 w 9662615"/>
              <a:gd name="connsiteY64" fmla="*/ 1529359 h 1583140"/>
              <a:gd name="connsiteX65" fmla="*/ 4382398 w 9662615"/>
              <a:gd name="connsiteY65" fmla="*/ 1534108 h 1583140"/>
              <a:gd name="connsiteX66" fmla="*/ 4221826 w 9662615"/>
              <a:gd name="connsiteY66" fmla="*/ 1500972 h 1583140"/>
              <a:gd name="connsiteX67" fmla="*/ 4096601 w 9662615"/>
              <a:gd name="connsiteY67" fmla="*/ 1521563 h 1583140"/>
              <a:gd name="connsiteX68" fmla="*/ 4002441 w 9662615"/>
              <a:gd name="connsiteY68" fmla="*/ 1528912 h 1583140"/>
              <a:gd name="connsiteX69" fmla="*/ 3833906 w 9662615"/>
              <a:gd name="connsiteY69" fmla="*/ 1516637 h 1583140"/>
              <a:gd name="connsiteX70" fmla="*/ 3763845 w 9662615"/>
              <a:gd name="connsiteY70" fmla="*/ 1501782 h 1583140"/>
              <a:gd name="connsiteX71" fmla="*/ 3641778 w 9662615"/>
              <a:gd name="connsiteY71" fmla="*/ 1505446 h 1583140"/>
              <a:gd name="connsiteX72" fmla="*/ 3565233 w 9662615"/>
              <a:gd name="connsiteY72" fmla="*/ 1515122 h 1583140"/>
              <a:gd name="connsiteX73" fmla="*/ 3560267 w 9662615"/>
              <a:gd name="connsiteY73" fmla="*/ 1516288 h 1583140"/>
              <a:gd name="connsiteX74" fmla="*/ 3540258 w 9662615"/>
              <a:gd name="connsiteY74" fmla="*/ 1516976 h 1583140"/>
              <a:gd name="connsiteX75" fmla="*/ 3534780 w 9662615"/>
              <a:gd name="connsiteY75" fmla="*/ 1522141 h 1583140"/>
              <a:gd name="connsiteX76" fmla="*/ 3504783 w 9662615"/>
              <a:gd name="connsiteY76" fmla="*/ 1526739 h 1583140"/>
              <a:gd name="connsiteX77" fmla="*/ 3430805 w 9662615"/>
              <a:gd name="connsiteY77" fmla="*/ 1542521 h 1583140"/>
              <a:gd name="connsiteX78" fmla="*/ 3292707 w 9662615"/>
              <a:gd name="connsiteY78" fmla="*/ 1520490 h 1583140"/>
              <a:gd name="connsiteX79" fmla="*/ 3187872 w 9662615"/>
              <a:gd name="connsiteY79" fmla="*/ 1519991 h 1583140"/>
              <a:gd name="connsiteX80" fmla="*/ 3148026 w 9662615"/>
              <a:gd name="connsiteY80" fmla="*/ 1524777 h 1583140"/>
              <a:gd name="connsiteX81" fmla="*/ 3092394 w 9662615"/>
              <a:gd name="connsiteY81" fmla="*/ 1528115 h 1583140"/>
              <a:gd name="connsiteX82" fmla="*/ 2994200 w 9662615"/>
              <a:gd name="connsiteY82" fmla="*/ 1537857 h 1583140"/>
              <a:gd name="connsiteX83" fmla="*/ 2862301 w 9662615"/>
              <a:gd name="connsiteY83" fmla="*/ 1544250 h 1583140"/>
              <a:gd name="connsiteX84" fmla="*/ 2766335 w 9662615"/>
              <a:gd name="connsiteY84" fmla="*/ 1527662 h 1583140"/>
              <a:gd name="connsiteX85" fmla="*/ 2757836 w 9662615"/>
              <a:gd name="connsiteY85" fmla="*/ 1531371 h 1583140"/>
              <a:gd name="connsiteX86" fmla="*/ 2691555 w 9662615"/>
              <a:gd name="connsiteY86" fmla="*/ 1530283 h 1583140"/>
              <a:gd name="connsiteX87" fmla="*/ 2491676 w 9662615"/>
              <a:gd name="connsiteY87" fmla="*/ 1500859 h 1583140"/>
              <a:gd name="connsiteX88" fmla="*/ 2378036 w 9662615"/>
              <a:gd name="connsiteY88" fmla="*/ 1520645 h 1583140"/>
              <a:gd name="connsiteX89" fmla="*/ 2284269 w 9662615"/>
              <a:gd name="connsiteY89" fmla="*/ 1503068 h 1583140"/>
              <a:gd name="connsiteX90" fmla="*/ 2207104 w 9662615"/>
              <a:gd name="connsiteY90" fmla="*/ 1508888 h 1583140"/>
              <a:gd name="connsiteX91" fmla="*/ 2149226 w 9662615"/>
              <a:gd name="connsiteY91" fmla="*/ 1523409 h 1583140"/>
              <a:gd name="connsiteX92" fmla="*/ 2084783 w 9662615"/>
              <a:gd name="connsiteY92" fmla="*/ 1524245 h 1583140"/>
              <a:gd name="connsiteX93" fmla="*/ 2070075 w 9662615"/>
              <a:gd name="connsiteY93" fmla="*/ 1511285 h 1583140"/>
              <a:gd name="connsiteX94" fmla="*/ 2001057 w 9662615"/>
              <a:gd name="connsiteY94" fmla="*/ 1516449 h 1583140"/>
              <a:gd name="connsiteX95" fmla="*/ 1896330 w 9662615"/>
              <a:gd name="connsiteY95" fmla="*/ 1525725 h 1583140"/>
              <a:gd name="connsiteX96" fmla="*/ 1835994 w 9662615"/>
              <a:gd name="connsiteY96" fmla="*/ 1527678 h 1583140"/>
              <a:gd name="connsiteX97" fmla="*/ 1671119 w 9662615"/>
              <a:gd name="connsiteY97" fmla="*/ 1536701 h 1583140"/>
              <a:gd name="connsiteX98" fmla="*/ 1601337 w 9662615"/>
              <a:gd name="connsiteY98" fmla="*/ 1548552 h 1583140"/>
              <a:gd name="connsiteX99" fmla="*/ 1407755 w 9662615"/>
              <a:gd name="connsiteY99" fmla="*/ 1571444 h 1583140"/>
              <a:gd name="connsiteX100" fmla="*/ 1271994 w 9662615"/>
              <a:gd name="connsiteY100" fmla="*/ 1579471 h 1583140"/>
              <a:gd name="connsiteX101" fmla="*/ 1249226 w 9662615"/>
              <a:gd name="connsiteY101" fmla="*/ 1583140 h 1583140"/>
              <a:gd name="connsiteX102" fmla="*/ 1217719 w 9662615"/>
              <a:gd name="connsiteY102" fmla="*/ 1580863 h 1583140"/>
              <a:gd name="connsiteX103" fmla="*/ 1091432 w 9662615"/>
              <a:gd name="connsiteY103" fmla="*/ 1571003 h 1583140"/>
              <a:gd name="connsiteX104" fmla="*/ 992039 w 9662615"/>
              <a:gd name="connsiteY104" fmla="*/ 1556662 h 1583140"/>
              <a:gd name="connsiteX105" fmla="*/ 868264 w 9662615"/>
              <a:gd name="connsiteY105" fmla="*/ 1566392 h 1583140"/>
              <a:gd name="connsiteX106" fmla="*/ 792765 w 9662615"/>
              <a:gd name="connsiteY106" fmla="*/ 1563102 h 1583140"/>
              <a:gd name="connsiteX107" fmla="*/ 669055 w 9662615"/>
              <a:gd name="connsiteY107" fmla="*/ 1543638 h 1583140"/>
              <a:gd name="connsiteX108" fmla="*/ 506152 w 9662615"/>
              <a:gd name="connsiteY108" fmla="*/ 1549124 h 1583140"/>
              <a:gd name="connsiteX109" fmla="*/ 472797 w 9662615"/>
              <a:gd name="connsiteY109" fmla="*/ 1568904 h 1583140"/>
              <a:gd name="connsiteX110" fmla="*/ 427864 w 9662615"/>
              <a:gd name="connsiteY110" fmla="*/ 1580848 h 1583140"/>
              <a:gd name="connsiteX111" fmla="*/ 408381 w 9662615"/>
              <a:gd name="connsiteY111" fmla="*/ 1552940 h 1583140"/>
              <a:gd name="connsiteX112" fmla="*/ 267163 w 9662615"/>
              <a:gd name="connsiteY112" fmla="*/ 1531913 h 1583140"/>
              <a:gd name="connsiteX113" fmla="*/ 196644 w 9662615"/>
              <a:gd name="connsiteY113" fmla="*/ 1524565 h 1583140"/>
              <a:gd name="connsiteX114" fmla="*/ 86819 w 9662615"/>
              <a:gd name="connsiteY114" fmla="*/ 1519517 h 1583140"/>
              <a:gd name="connsiteX115" fmla="*/ 53369 w 9662615"/>
              <a:gd name="connsiteY115" fmla="*/ 1516853 h 1583140"/>
              <a:gd name="connsiteX116" fmla="*/ 2359 w 9662615"/>
              <a:gd name="connsiteY116" fmla="*/ 1515247 h 1583140"/>
              <a:gd name="connsiteX117" fmla="*/ 0 w 9662615"/>
              <a:gd name="connsiteY117" fmla="*/ 1514932 h 1583140"/>
              <a:gd name="connsiteX118" fmla="*/ 0 w 9662615"/>
              <a:gd name="connsiteY118" fmla="*/ 0 h 1583140"/>
              <a:gd name="connsiteX0" fmla="*/ 0 w 9662615"/>
              <a:gd name="connsiteY0" fmla="*/ 0 h 1583140"/>
              <a:gd name="connsiteX1" fmla="*/ 9662615 w 9662615"/>
              <a:gd name="connsiteY1" fmla="*/ 0 h 1583140"/>
              <a:gd name="connsiteX2" fmla="*/ 9662615 w 9662615"/>
              <a:gd name="connsiteY2" fmla="*/ 1280346 h 1583140"/>
              <a:gd name="connsiteX3" fmla="*/ 9551077 w 9662615"/>
              <a:gd name="connsiteY3" fmla="*/ 1292033 h 1583140"/>
              <a:gd name="connsiteX4" fmla="*/ 9469546 w 9662615"/>
              <a:gd name="connsiteY4" fmla="*/ 1289837 h 1583140"/>
              <a:gd name="connsiteX5" fmla="*/ 9326260 w 9662615"/>
              <a:gd name="connsiteY5" fmla="*/ 1277155 h 1583140"/>
              <a:gd name="connsiteX6" fmla="*/ 9144767 w 9662615"/>
              <a:gd name="connsiteY6" fmla="*/ 1264120 h 1583140"/>
              <a:gd name="connsiteX7" fmla="*/ 8976400 w 9662615"/>
              <a:gd name="connsiteY7" fmla="*/ 1326661 h 1583140"/>
              <a:gd name="connsiteX8" fmla="*/ 8828711 w 9662615"/>
              <a:gd name="connsiteY8" fmla="*/ 1346394 h 1583140"/>
              <a:gd name="connsiteX9" fmla="*/ 8695953 w 9662615"/>
              <a:gd name="connsiteY9" fmla="*/ 1346784 h 1583140"/>
              <a:gd name="connsiteX10" fmla="*/ 8652191 w 9662615"/>
              <a:gd name="connsiteY10" fmla="*/ 1345903 h 1583140"/>
              <a:gd name="connsiteX11" fmla="*/ 8591582 w 9662615"/>
              <a:gd name="connsiteY11" fmla="*/ 1341666 h 1583140"/>
              <a:gd name="connsiteX12" fmla="*/ 8537336 w 9662615"/>
              <a:gd name="connsiteY12" fmla="*/ 1341684 h 1583140"/>
              <a:gd name="connsiteX13" fmla="*/ 8416849 w 9662615"/>
              <a:gd name="connsiteY13" fmla="*/ 1367085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871726 w 9662615"/>
              <a:gd name="connsiteY54" fmla="*/ 1570584 h 1583140"/>
              <a:gd name="connsiteX55" fmla="*/ 4843267 w 9662615"/>
              <a:gd name="connsiteY55" fmla="*/ 1561459 h 1583140"/>
              <a:gd name="connsiteX56" fmla="*/ 4821058 w 9662615"/>
              <a:gd name="connsiteY56" fmla="*/ 1553078 h 1583140"/>
              <a:gd name="connsiteX57" fmla="*/ 4791466 w 9662615"/>
              <a:gd name="connsiteY57" fmla="*/ 1561324 h 1583140"/>
              <a:gd name="connsiteX58" fmla="*/ 4784247 w 9662615"/>
              <a:gd name="connsiteY58" fmla="*/ 1562342 h 1583140"/>
              <a:gd name="connsiteX59" fmla="*/ 4739309 w 9662615"/>
              <a:gd name="connsiteY59" fmla="*/ 1553948 h 1583140"/>
              <a:gd name="connsiteX60" fmla="*/ 4697562 w 9662615"/>
              <a:gd name="connsiteY60" fmla="*/ 1551206 h 1583140"/>
              <a:gd name="connsiteX61" fmla="*/ 4650737 w 9662615"/>
              <a:gd name="connsiteY61" fmla="*/ 1537381 h 1583140"/>
              <a:gd name="connsiteX62" fmla="*/ 4583150 w 9662615"/>
              <a:gd name="connsiteY62" fmla="*/ 1529064 h 1583140"/>
              <a:gd name="connsiteX63" fmla="*/ 4521734 w 9662615"/>
              <a:gd name="connsiteY63" fmla="*/ 1529359 h 1583140"/>
              <a:gd name="connsiteX64" fmla="*/ 4382398 w 9662615"/>
              <a:gd name="connsiteY64" fmla="*/ 1534108 h 1583140"/>
              <a:gd name="connsiteX65" fmla="*/ 4221826 w 9662615"/>
              <a:gd name="connsiteY65" fmla="*/ 1500972 h 1583140"/>
              <a:gd name="connsiteX66" fmla="*/ 4096601 w 9662615"/>
              <a:gd name="connsiteY66" fmla="*/ 1521563 h 1583140"/>
              <a:gd name="connsiteX67" fmla="*/ 4002441 w 9662615"/>
              <a:gd name="connsiteY67" fmla="*/ 1528912 h 1583140"/>
              <a:gd name="connsiteX68" fmla="*/ 3833906 w 9662615"/>
              <a:gd name="connsiteY68" fmla="*/ 1516637 h 1583140"/>
              <a:gd name="connsiteX69" fmla="*/ 3763845 w 9662615"/>
              <a:gd name="connsiteY69" fmla="*/ 1501782 h 1583140"/>
              <a:gd name="connsiteX70" fmla="*/ 3641778 w 9662615"/>
              <a:gd name="connsiteY70" fmla="*/ 1505446 h 1583140"/>
              <a:gd name="connsiteX71" fmla="*/ 3565233 w 9662615"/>
              <a:gd name="connsiteY71" fmla="*/ 1515122 h 1583140"/>
              <a:gd name="connsiteX72" fmla="*/ 3560267 w 9662615"/>
              <a:gd name="connsiteY72" fmla="*/ 1516288 h 1583140"/>
              <a:gd name="connsiteX73" fmla="*/ 3540258 w 9662615"/>
              <a:gd name="connsiteY73" fmla="*/ 1516976 h 1583140"/>
              <a:gd name="connsiteX74" fmla="*/ 3534780 w 9662615"/>
              <a:gd name="connsiteY74" fmla="*/ 1522141 h 1583140"/>
              <a:gd name="connsiteX75" fmla="*/ 3504783 w 9662615"/>
              <a:gd name="connsiteY75" fmla="*/ 1526739 h 1583140"/>
              <a:gd name="connsiteX76" fmla="*/ 3430805 w 9662615"/>
              <a:gd name="connsiteY76" fmla="*/ 1542521 h 1583140"/>
              <a:gd name="connsiteX77" fmla="*/ 3292707 w 9662615"/>
              <a:gd name="connsiteY77" fmla="*/ 1520490 h 1583140"/>
              <a:gd name="connsiteX78" fmla="*/ 3187872 w 9662615"/>
              <a:gd name="connsiteY78" fmla="*/ 1519991 h 1583140"/>
              <a:gd name="connsiteX79" fmla="*/ 3148026 w 9662615"/>
              <a:gd name="connsiteY79" fmla="*/ 1524777 h 1583140"/>
              <a:gd name="connsiteX80" fmla="*/ 3092394 w 9662615"/>
              <a:gd name="connsiteY80" fmla="*/ 1528115 h 1583140"/>
              <a:gd name="connsiteX81" fmla="*/ 2994200 w 9662615"/>
              <a:gd name="connsiteY81" fmla="*/ 1537857 h 1583140"/>
              <a:gd name="connsiteX82" fmla="*/ 2862301 w 9662615"/>
              <a:gd name="connsiteY82" fmla="*/ 1544250 h 1583140"/>
              <a:gd name="connsiteX83" fmla="*/ 2766335 w 9662615"/>
              <a:gd name="connsiteY83" fmla="*/ 1527662 h 1583140"/>
              <a:gd name="connsiteX84" fmla="*/ 2757836 w 9662615"/>
              <a:gd name="connsiteY84" fmla="*/ 1531371 h 1583140"/>
              <a:gd name="connsiteX85" fmla="*/ 2691555 w 9662615"/>
              <a:gd name="connsiteY85" fmla="*/ 1530283 h 1583140"/>
              <a:gd name="connsiteX86" fmla="*/ 2491676 w 9662615"/>
              <a:gd name="connsiteY86" fmla="*/ 1500859 h 1583140"/>
              <a:gd name="connsiteX87" fmla="*/ 2378036 w 9662615"/>
              <a:gd name="connsiteY87" fmla="*/ 1520645 h 1583140"/>
              <a:gd name="connsiteX88" fmla="*/ 2284269 w 9662615"/>
              <a:gd name="connsiteY88" fmla="*/ 1503068 h 1583140"/>
              <a:gd name="connsiteX89" fmla="*/ 2207104 w 9662615"/>
              <a:gd name="connsiteY89" fmla="*/ 1508888 h 1583140"/>
              <a:gd name="connsiteX90" fmla="*/ 2149226 w 9662615"/>
              <a:gd name="connsiteY90" fmla="*/ 1523409 h 1583140"/>
              <a:gd name="connsiteX91" fmla="*/ 2084783 w 9662615"/>
              <a:gd name="connsiteY91" fmla="*/ 1524245 h 1583140"/>
              <a:gd name="connsiteX92" fmla="*/ 2070075 w 9662615"/>
              <a:gd name="connsiteY92" fmla="*/ 1511285 h 1583140"/>
              <a:gd name="connsiteX93" fmla="*/ 2001057 w 9662615"/>
              <a:gd name="connsiteY93" fmla="*/ 1516449 h 1583140"/>
              <a:gd name="connsiteX94" fmla="*/ 1896330 w 9662615"/>
              <a:gd name="connsiteY94" fmla="*/ 1525725 h 1583140"/>
              <a:gd name="connsiteX95" fmla="*/ 1835994 w 9662615"/>
              <a:gd name="connsiteY95" fmla="*/ 1527678 h 1583140"/>
              <a:gd name="connsiteX96" fmla="*/ 1671119 w 9662615"/>
              <a:gd name="connsiteY96" fmla="*/ 1536701 h 1583140"/>
              <a:gd name="connsiteX97" fmla="*/ 1601337 w 9662615"/>
              <a:gd name="connsiteY97" fmla="*/ 1548552 h 1583140"/>
              <a:gd name="connsiteX98" fmla="*/ 1407755 w 9662615"/>
              <a:gd name="connsiteY98" fmla="*/ 1571444 h 1583140"/>
              <a:gd name="connsiteX99" fmla="*/ 1271994 w 9662615"/>
              <a:gd name="connsiteY99" fmla="*/ 1579471 h 1583140"/>
              <a:gd name="connsiteX100" fmla="*/ 1249226 w 9662615"/>
              <a:gd name="connsiteY100" fmla="*/ 1583140 h 1583140"/>
              <a:gd name="connsiteX101" fmla="*/ 1217719 w 9662615"/>
              <a:gd name="connsiteY101" fmla="*/ 1580863 h 1583140"/>
              <a:gd name="connsiteX102" fmla="*/ 1091432 w 9662615"/>
              <a:gd name="connsiteY102" fmla="*/ 1571003 h 1583140"/>
              <a:gd name="connsiteX103" fmla="*/ 992039 w 9662615"/>
              <a:gd name="connsiteY103" fmla="*/ 1556662 h 1583140"/>
              <a:gd name="connsiteX104" fmla="*/ 868264 w 9662615"/>
              <a:gd name="connsiteY104" fmla="*/ 1566392 h 1583140"/>
              <a:gd name="connsiteX105" fmla="*/ 792765 w 9662615"/>
              <a:gd name="connsiteY105" fmla="*/ 1563102 h 1583140"/>
              <a:gd name="connsiteX106" fmla="*/ 669055 w 9662615"/>
              <a:gd name="connsiteY106" fmla="*/ 1543638 h 1583140"/>
              <a:gd name="connsiteX107" fmla="*/ 506152 w 9662615"/>
              <a:gd name="connsiteY107" fmla="*/ 1549124 h 1583140"/>
              <a:gd name="connsiteX108" fmla="*/ 472797 w 9662615"/>
              <a:gd name="connsiteY108" fmla="*/ 1568904 h 1583140"/>
              <a:gd name="connsiteX109" fmla="*/ 427864 w 9662615"/>
              <a:gd name="connsiteY109" fmla="*/ 1580848 h 1583140"/>
              <a:gd name="connsiteX110" fmla="*/ 408381 w 9662615"/>
              <a:gd name="connsiteY110" fmla="*/ 1552940 h 1583140"/>
              <a:gd name="connsiteX111" fmla="*/ 267163 w 9662615"/>
              <a:gd name="connsiteY111" fmla="*/ 1531913 h 1583140"/>
              <a:gd name="connsiteX112" fmla="*/ 196644 w 9662615"/>
              <a:gd name="connsiteY112" fmla="*/ 1524565 h 1583140"/>
              <a:gd name="connsiteX113" fmla="*/ 86819 w 9662615"/>
              <a:gd name="connsiteY113" fmla="*/ 1519517 h 1583140"/>
              <a:gd name="connsiteX114" fmla="*/ 53369 w 9662615"/>
              <a:gd name="connsiteY114" fmla="*/ 1516853 h 1583140"/>
              <a:gd name="connsiteX115" fmla="*/ 2359 w 9662615"/>
              <a:gd name="connsiteY115" fmla="*/ 1515247 h 1583140"/>
              <a:gd name="connsiteX116" fmla="*/ 0 w 9662615"/>
              <a:gd name="connsiteY116" fmla="*/ 1514932 h 1583140"/>
              <a:gd name="connsiteX117" fmla="*/ 0 w 9662615"/>
              <a:gd name="connsiteY117" fmla="*/ 0 h 1583140"/>
              <a:gd name="connsiteX0" fmla="*/ 0 w 9662615"/>
              <a:gd name="connsiteY0" fmla="*/ 0 h 1583140"/>
              <a:gd name="connsiteX1" fmla="*/ 9662615 w 9662615"/>
              <a:gd name="connsiteY1" fmla="*/ 0 h 1583140"/>
              <a:gd name="connsiteX2" fmla="*/ 9662615 w 9662615"/>
              <a:gd name="connsiteY2" fmla="*/ 1280346 h 1583140"/>
              <a:gd name="connsiteX3" fmla="*/ 9551077 w 9662615"/>
              <a:gd name="connsiteY3" fmla="*/ 1292033 h 1583140"/>
              <a:gd name="connsiteX4" fmla="*/ 9469546 w 9662615"/>
              <a:gd name="connsiteY4" fmla="*/ 1289837 h 1583140"/>
              <a:gd name="connsiteX5" fmla="*/ 9326260 w 9662615"/>
              <a:gd name="connsiteY5" fmla="*/ 1277155 h 1583140"/>
              <a:gd name="connsiteX6" fmla="*/ 9144767 w 9662615"/>
              <a:gd name="connsiteY6" fmla="*/ 1264120 h 1583140"/>
              <a:gd name="connsiteX7" fmla="*/ 8976400 w 9662615"/>
              <a:gd name="connsiteY7" fmla="*/ 1326661 h 1583140"/>
              <a:gd name="connsiteX8" fmla="*/ 8828711 w 9662615"/>
              <a:gd name="connsiteY8" fmla="*/ 1346394 h 1583140"/>
              <a:gd name="connsiteX9" fmla="*/ 8695953 w 9662615"/>
              <a:gd name="connsiteY9" fmla="*/ 1346784 h 1583140"/>
              <a:gd name="connsiteX10" fmla="*/ 8652191 w 9662615"/>
              <a:gd name="connsiteY10" fmla="*/ 1345903 h 1583140"/>
              <a:gd name="connsiteX11" fmla="*/ 8591582 w 9662615"/>
              <a:gd name="connsiteY11" fmla="*/ 1341666 h 1583140"/>
              <a:gd name="connsiteX12" fmla="*/ 8537336 w 9662615"/>
              <a:gd name="connsiteY12" fmla="*/ 1341684 h 1583140"/>
              <a:gd name="connsiteX13" fmla="*/ 8416849 w 9662615"/>
              <a:gd name="connsiteY13" fmla="*/ 1367085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871726 w 9662615"/>
              <a:gd name="connsiteY54" fmla="*/ 1570584 h 1583140"/>
              <a:gd name="connsiteX55" fmla="*/ 4843267 w 9662615"/>
              <a:gd name="connsiteY55" fmla="*/ 1561459 h 1583140"/>
              <a:gd name="connsiteX56" fmla="*/ 4821058 w 9662615"/>
              <a:gd name="connsiteY56" fmla="*/ 1553078 h 1583140"/>
              <a:gd name="connsiteX57" fmla="*/ 4791466 w 9662615"/>
              <a:gd name="connsiteY57" fmla="*/ 1561324 h 1583140"/>
              <a:gd name="connsiteX58" fmla="*/ 4784247 w 9662615"/>
              <a:gd name="connsiteY58" fmla="*/ 1562342 h 1583140"/>
              <a:gd name="connsiteX59" fmla="*/ 4739309 w 9662615"/>
              <a:gd name="connsiteY59" fmla="*/ 1553948 h 1583140"/>
              <a:gd name="connsiteX60" fmla="*/ 4697562 w 9662615"/>
              <a:gd name="connsiteY60" fmla="*/ 1551206 h 1583140"/>
              <a:gd name="connsiteX61" fmla="*/ 4650737 w 9662615"/>
              <a:gd name="connsiteY61" fmla="*/ 1537381 h 1583140"/>
              <a:gd name="connsiteX62" fmla="*/ 4583150 w 9662615"/>
              <a:gd name="connsiteY62" fmla="*/ 1529064 h 1583140"/>
              <a:gd name="connsiteX63" fmla="*/ 4521734 w 9662615"/>
              <a:gd name="connsiteY63" fmla="*/ 1529359 h 1583140"/>
              <a:gd name="connsiteX64" fmla="*/ 4382398 w 9662615"/>
              <a:gd name="connsiteY64" fmla="*/ 1534108 h 1583140"/>
              <a:gd name="connsiteX65" fmla="*/ 4221826 w 9662615"/>
              <a:gd name="connsiteY65" fmla="*/ 1500972 h 1583140"/>
              <a:gd name="connsiteX66" fmla="*/ 4096601 w 9662615"/>
              <a:gd name="connsiteY66" fmla="*/ 1521563 h 1583140"/>
              <a:gd name="connsiteX67" fmla="*/ 4002441 w 9662615"/>
              <a:gd name="connsiteY67" fmla="*/ 1528912 h 1583140"/>
              <a:gd name="connsiteX68" fmla="*/ 3833906 w 9662615"/>
              <a:gd name="connsiteY68" fmla="*/ 1516637 h 1583140"/>
              <a:gd name="connsiteX69" fmla="*/ 3763845 w 9662615"/>
              <a:gd name="connsiteY69" fmla="*/ 1501782 h 1583140"/>
              <a:gd name="connsiteX70" fmla="*/ 3641778 w 9662615"/>
              <a:gd name="connsiteY70" fmla="*/ 1505446 h 1583140"/>
              <a:gd name="connsiteX71" fmla="*/ 3565233 w 9662615"/>
              <a:gd name="connsiteY71" fmla="*/ 1515122 h 1583140"/>
              <a:gd name="connsiteX72" fmla="*/ 3560267 w 9662615"/>
              <a:gd name="connsiteY72" fmla="*/ 1516288 h 1583140"/>
              <a:gd name="connsiteX73" fmla="*/ 3540258 w 9662615"/>
              <a:gd name="connsiteY73" fmla="*/ 1516976 h 1583140"/>
              <a:gd name="connsiteX74" fmla="*/ 3534780 w 9662615"/>
              <a:gd name="connsiteY74" fmla="*/ 1522141 h 1583140"/>
              <a:gd name="connsiteX75" fmla="*/ 3504783 w 9662615"/>
              <a:gd name="connsiteY75" fmla="*/ 1526739 h 1583140"/>
              <a:gd name="connsiteX76" fmla="*/ 3430805 w 9662615"/>
              <a:gd name="connsiteY76" fmla="*/ 1542521 h 1583140"/>
              <a:gd name="connsiteX77" fmla="*/ 3292707 w 9662615"/>
              <a:gd name="connsiteY77" fmla="*/ 1520490 h 1583140"/>
              <a:gd name="connsiteX78" fmla="*/ 3187872 w 9662615"/>
              <a:gd name="connsiteY78" fmla="*/ 1519991 h 1583140"/>
              <a:gd name="connsiteX79" fmla="*/ 3148026 w 9662615"/>
              <a:gd name="connsiteY79" fmla="*/ 1524777 h 1583140"/>
              <a:gd name="connsiteX80" fmla="*/ 3092394 w 9662615"/>
              <a:gd name="connsiteY80" fmla="*/ 1528115 h 1583140"/>
              <a:gd name="connsiteX81" fmla="*/ 2994200 w 9662615"/>
              <a:gd name="connsiteY81" fmla="*/ 1537857 h 1583140"/>
              <a:gd name="connsiteX82" fmla="*/ 2862301 w 9662615"/>
              <a:gd name="connsiteY82" fmla="*/ 1544250 h 1583140"/>
              <a:gd name="connsiteX83" fmla="*/ 2766335 w 9662615"/>
              <a:gd name="connsiteY83" fmla="*/ 1527662 h 1583140"/>
              <a:gd name="connsiteX84" fmla="*/ 2757836 w 9662615"/>
              <a:gd name="connsiteY84" fmla="*/ 1531371 h 1583140"/>
              <a:gd name="connsiteX85" fmla="*/ 2691555 w 9662615"/>
              <a:gd name="connsiteY85" fmla="*/ 1530283 h 1583140"/>
              <a:gd name="connsiteX86" fmla="*/ 2491676 w 9662615"/>
              <a:gd name="connsiteY86" fmla="*/ 1500859 h 1583140"/>
              <a:gd name="connsiteX87" fmla="*/ 2378036 w 9662615"/>
              <a:gd name="connsiteY87" fmla="*/ 1520645 h 1583140"/>
              <a:gd name="connsiteX88" fmla="*/ 2284269 w 9662615"/>
              <a:gd name="connsiteY88" fmla="*/ 1503068 h 1583140"/>
              <a:gd name="connsiteX89" fmla="*/ 2207104 w 9662615"/>
              <a:gd name="connsiteY89" fmla="*/ 1508888 h 1583140"/>
              <a:gd name="connsiteX90" fmla="*/ 2149226 w 9662615"/>
              <a:gd name="connsiteY90" fmla="*/ 1523409 h 1583140"/>
              <a:gd name="connsiteX91" fmla="*/ 2084783 w 9662615"/>
              <a:gd name="connsiteY91" fmla="*/ 1524245 h 1583140"/>
              <a:gd name="connsiteX92" fmla="*/ 2070075 w 9662615"/>
              <a:gd name="connsiteY92" fmla="*/ 1511285 h 1583140"/>
              <a:gd name="connsiteX93" fmla="*/ 2001057 w 9662615"/>
              <a:gd name="connsiteY93" fmla="*/ 1516449 h 1583140"/>
              <a:gd name="connsiteX94" fmla="*/ 1896330 w 9662615"/>
              <a:gd name="connsiteY94" fmla="*/ 1525725 h 1583140"/>
              <a:gd name="connsiteX95" fmla="*/ 1835994 w 9662615"/>
              <a:gd name="connsiteY95" fmla="*/ 1527678 h 1583140"/>
              <a:gd name="connsiteX96" fmla="*/ 1671119 w 9662615"/>
              <a:gd name="connsiteY96" fmla="*/ 1536701 h 1583140"/>
              <a:gd name="connsiteX97" fmla="*/ 1601337 w 9662615"/>
              <a:gd name="connsiteY97" fmla="*/ 1548552 h 1583140"/>
              <a:gd name="connsiteX98" fmla="*/ 1407755 w 9662615"/>
              <a:gd name="connsiteY98" fmla="*/ 1571444 h 1583140"/>
              <a:gd name="connsiteX99" fmla="*/ 1271994 w 9662615"/>
              <a:gd name="connsiteY99" fmla="*/ 1579471 h 1583140"/>
              <a:gd name="connsiteX100" fmla="*/ 1249226 w 9662615"/>
              <a:gd name="connsiteY100" fmla="*/ 1583140 h 1583140"/>
              <a:gd name="connsiteX101" fmla="*/ 1217719 w 9662615"/>
              <a:gd name="connsiteY101" fmla="*/ 1580863 h 1583140"/>
              <a:gd name="connsiteX102" fmla="*/ 1091432 w 9662615"/>
              <a:gd name="connsiteY102" fmla="*/ 1571003 h 1583140"/>
              <a:gd name="connsiteX103" fmla="*/ 992039 w 9662615"/>
              <a:gd name="connsiteY103" fmla="*/ 1556662 h 1583140"/>
              <a:gd name="connsiteX104" fmla="*/ 868264 w 9662615"/>
              <a:gd name="connsiteY104" fmla="*/ 1566392 h 1583140"/>
              <a:gd name="connsiteX105" fmla="*/ 792765 w 9662615"/>
              <a:gd name="connsiteY105" fmla="*/ 1563102 h 1583140"/>
              <a:gd name="connsiteX106" fmla="*/ 669055 w 9662615"/>
              <a:gd name="connsiteY106" fmla="*/ 1543638 h 1583140"/>
              <a:gd name="connsiteX107" fmla="*/ 506152 w 9662615"/>
              <a:gd name="connsiteY107" fmla="*/ 1549124 h 1583140"/>
              <a:gd name="connsiteX108" fmla="*/ 472797 w 9662615"/>
              <a:gd name="connsiteY108" fmla="*/ 1568904 h 1583140"/>
              <a:gd name="connsiteX109" fmla="*/ 427864 w 9662615"/>
              <a:gd name="connsiteY109" fmla="*/ 1580848 h 1583140"/>
              <a:gd name="connsiteX110" fmla="*/ 336819 w 9662615"/>
              <a:gd name="connsiteY110" fmla="*/ 1560892 h 1583140"/>
              <a:gd name="connsiteX111" fmla="*/ 267163 w 9662615"/>
              <a:gd name="connsiteY111" fmla="*/ 1531913 h 1583140"/>
              <a:gd name="connsiteX112" fmla="*/ 196644 w 9662615"/>
              <a:gd name="connsiteY112" fmla="*/ 1524565 h 1583140"/>
              <a:gd name="connsiteX113" fmla="*/ 86819 w 9662615"/>
              <a:gd name="connsiteY113" fmla="*/ 1519517 h 1583140"/>
              <a:gd name="connsiteX114" fmla="*/ 53369 w 9662615"/>
              <a:gd name="connsiteY114" fmla="*/ 1516853 h 1583140"/>
              <a:gd name="connsiteX115" fmla="*/ 2359 w 9662615"/>
              <a:gd name="connsiteY115" fmla="*/ 1515247 h 1583140"/>
              <a:gd name="connsiteX116" fmla="*/ 0 w 9662615"/>
              <a:gd name="connsiteY116" fmla="*/ 1514932 h 1583140"/>
              <a:gd name="connsiteX117" fmla="*/ 0 w 9662615"/>
              <a:gd name="connsiteY117" fmla="*/ 0 h 1583140"/>
              <a:gd name="connsiteX0" fmla="*/ 0 w 9662615"/>
              <a:gd name="connsiteY0" fmla="*/ 0 h 1583140"/>
              <a:gd name="connsiteX1" fmla="*/ 9662615 w 9662615"/>
              <a:gd name="connsiteY1" fmla="*/ 0 h 1583140"/>
              <a:gd name="connsiteX2" fmla="*/ 9662615 w 9662615"/>
              <a:gd name="connsiteY2" fmla="*/ 1280346 h 1583140"/>
              <a:gd name="connsiteX3" fmla="*/ 9551077 w 9662615"/>
              <a:gd name="connsiteY3" fmla="*/ 1292033 h 1583140"/>
              <a:gd name="connsiteX4" fmla="*/ 9469546 w 9662615"/>
              <a:gd name="connsiteY4" fmla="*/ 1289837 h 1583140"/>
              <a:gd name="connsiteX5" fmla="*/ 9326260 w 9662615"/>
              <a:gd name="connsiteY5" fmla="*/ 1277155 h 1583140"/>
              <a:gd name="connsiteX6" fmla="*/ 9144767 w 9662615"/>
              <a:gd name="connsiteY6" fmla="*/ 1264120 h 1583140"/>
              <a:gd name="connsiteX7" fmla="*/ 8976400 w 9662615"/>
              <a:gd name="connsiteY7" fmla="*/ 1326661 h 1583140"/>
              <a:gd name="connsiteX8" fmla="*/ 8828711 w 9662615"/>
              <a:gd name="connsiteY8" fmla="*/ 1346394 h 1583140"/>
              <a:gd name="connsiteX9" fmla="*/ 8695953 w 9662615"/>
              <a:gd name="connsiteY9" fmla="*/ 1346784 h 1583140"/>
              <a:gd name="connsiteX10" fmla="*/ 8652191 w 9662615"/>
              <a:gd name="connsiteY10" fmla="*/ 1345903 h 1583140"/>
              <a:gd name="connsiteX11" fmla="*/ 8591582 w 9662615"/>
              <a:gd name="connsiteY11" fmla="*/ 1341666 h 1583140"/>
              <a:gd name="connsiteX12" fmla="*/ 8537336 w 9662615"/>
              <a:gd name="connsiteY12" fmla="*/ 1341684 h 1583140"/>
              <a:gd name="connsiteX13" fmla="*/ 8416849 w 9662615"/>
              <a:gd name="connsiteY13" fmla="*/ 1367085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871726 w 9662615"/>
              <a:gd name="connsiteY54" fmla="*/ 1570584 h 1583140"/>
              <a:gd name="connsiteX55" fmla="*/ 4843267 w 9662615"/>
              <a:gd name="connsiteY55" fmla="*/ 1561459 h 1583140"/>
              <a:gd name="connsiteX56" fmla="*/ 4821058 w 9662615"/>
              <a:gd name="connsiteY56" fmla="*/ 1553078 h 1583140"/>
              <a:gd name="connsiteX57" fmla="*/ 4791466 w 9662615"/>
              <a:gd name="connsiteY57" fmla="*/ 1561324 h 1583140"/>
              <a:gd name="connsiteX58" fmla="*/ 4784247 w 9662615"/>
              <a:gd name="connsiteY58" fmla="*/ 1562342 h 1583140"/>
              <a:gd name="connsiteX59" fmla="*/ 4739309 w 9662615"/>
              <a:gd name="connsiteY59" fmla="*/ 1553948 h 1583140"/>
              <a:gd name="connsiteX60" fmla="*/ 4697562 w 9662615"/>
              <a:gd name="connsiteY60" fmla="*/ 1551206 h 1583140"/>
              <a:gd name="connsiteX61" fmla="*/ 4650737 w 9662615"/>
              <a:gd name="connsiteY61" fmla="*/ 1537381 h 1583140"/>
              <a:gd name="connsiteX62" fmla="*/ 4583150 w 9662615"/>
              <a:gd name="connsiteY62" fmla="*/ 1529064 h 1583140"/>
              <a:gd name="connsiteX63" fmla="*/ 4521734 w 9662615"/>
              <a:gd name="connsiteY63" fmla="*/ 1529359 h 1583140"/>
              <a:gd name="connsiteX64" fmla="*/ 4382398 w 9662615"/>
              <a:gd name="connsiteY64" fmla="*/ 1534108 h 1583140"/>
              <a:gd name="connsiteX65" fmla="*/ 4221826 w 9662615"/>
              <a:gd name="connsiteY65" fmla="*/ 1500972 h 1583140"/>
              <a:gd name="connsiteX66" fmla="*/ 4096601 w 9662615"/>
              <a:gd name="connsiteY66" fmla="*/ 1521563 h 1583140"/>
              <a:gd name="connsiteX67" fmla="*/ 4002441 w 9662615"/>
              <a:gd name="connsiteY67" fmla="*/ 1528912 h 1583140"/>
              <a:gd name="connsiteX68" fmla="*/ 3833906 w 9662615"/>
              <a:gd name="connsiteY68" fmla="*/ 1516637 h 1583140"/>
              <a:gd name="connsiteX69" fmla="*/ 3763845 w 9662615"/>
              <a:gd name="connsiteY69" fmla="*/ 1501782 h 1583140"/>
              <a:gd name="connsiteX70" fmla="*/ 3641778 w 9662615"/>
              <a:gd name="connsiteY70" fmla="*/ 1505446 h 1583140"/>
              <a:gd name="connsiteX71" fmla="*/ 3565233 w 9662615"/>
              <a:gd name="connsiteY71" fmla="*/ 1515122 h 1583140"/>
              <a:gd name="connsiteX72" fmla="*/ 3560267 w 9662615"/>
              <a:gd name="connsiteY72" fmla="*/ 1516288 h 1583140"/>
              <a:gd name="connsiteX73" fmla="*/ 3540258 w 9662615"/>
              <a:gd name="connsiteY73" fmla="*/ 1516976 h 1583140"/>
              <a:gd name="connsiteX74" fmla="*/ 3534780 w 9662615"/>
              <a:gd name="connsiteY74" fmla="*/ 1522141 h 1583140"/>
              <a:gd name="connsiteX75" fmla="*/ 3504783 w 9662615"/>
              <a:gd name="connsiteY75" fmla="*/ 1526739 h 1583140"/>
              <a:gd name="connsiteX76" fmla="*/ 3430805 w 9662615"/>
              <a:gd name="connsiteY76" fmla="*/ 1542521 h 1583140"/>
              <a:gd name="connsiteX77" fmla="*/ 3292707 w 9662615"/>
              <a:gd name="connsiteY77" fmla="*/ 1520490 h 1583140"/>
              <a:gd name="connsiteX78" fmla="*/ 3187872 w 9662615"/>
              <a:gd name="connsiteY78" fmla="*/ 1519991 h 1583140"/>
              <a:gd name="connsiteX79" fmla="*/ 3148026 w 9662615"/>
              <a:gd name="connsiteY79" fmla="*/ 1524777 h 1583140"/>
              <a:gd name="connsiteX80" fmla="*/ 3092394 w 9662615"/>
              <a:gd name="connsiteY80" fmla="*/ 1528115 h 1583140"/>
              <a:gd name="connsiteX81" fmla="*/ 2994200 w 9662615"/>
              <a:gd name="connsiteY81" fmla="*/ 1537857 h 1583140"/>
              <a:gd name="connsiteX82" fmla="*/ 2862301 w 9662615"/>
              <a:gd name="connsiteY82" fmla="*/ 1544250 h 1583140"/>
              <a:gd name="connsiteX83" fmla="*/ 2766335 w 9662615"/>
              <a:gd name="connsiteY83" fmla="*/ 1527662 h 1583140"/>
              <a:gd name="connsiteX84" fmla="*/ 2757836 w 9662615"/>
              <a:gd name="connsiteY84" fmla="*/ 1531371 h 1583140"/>
              <a:gd name="connsiteX85" fmla="*/ 2691555 w 9662615"/>
              <a:gd name="connsiteY85" fmla="*/ 1530283 h 1583140"/>
              <a:gd name="connsiteX86" fmla="*/ 2491676 w 9662615"/>
              <a:gd name="connsiteY86" fmla="*/ 1500859 h 1583140"/>
              <a:gd name="connsiteX87" fmla="*/ 2378036 w 9662615"/>
              <a:gd name="connsiteY87" fmla="*/ 1520645 h 1583140"/>
              <a:gd name="connsiteX88" fmla="*/ 2284269 w 9662615"/>
              <a:gd name="connsiteY88" fmla="*/ 1503068 h 1583140"/>
              <a:gd name="connsiteX89" fmla="*/ 2207104 w 9662615"/>
              <a:gd name="connsiteY89" fmla="*/ 1508888 h 1583140"/>
              <a:gd name="connsiteX90" fmla="*/ 2149226 w 9662615"/>
              <a:gd name="connsiteY90" fmla="*/ 1523409 h 1583140"/>
              <a:gd name="connsiteX91" fmla="*/ 2084783 w 9662615"/>
              <a:gd name="connsiteY91" fmla="*/ 1524245 h 1583140"/>
              <a:gd name="connsiteX92" fmla="*/ 2070075 w 9662615"/>
              <a:gd name="connsiteY92" fmla="*/ 1511285 h 1583140"/>
              <a:gd name="connsiteX93" fmla="*/ 2001057 w 9662615"/>
              <a:gd name="connsiteY93" fmla="*/ 1516449 h 1583140"/>
              <a:gd name="connsiteX94" fmla="*/ 1896330 w 9662615"/>
              <a:gd name="connsiteY94" fmla="*/ 1525725 h 1583140"/>
              <a:gd name="connsiteX95" fmla="*/ 1835994 w 9662615"/>
              <a:gd name="connsiteY95" fmla="*/ 1527678 h 1583140"/>
              <a:gd name="connsiteX96" fmla="*/ 1671119 w 9662615"/>
              <a:gd name="connsiteY96" fmla="*/ 1536701 h 1583140"/>
              <a:gd name="connsiteX97" fmla="*/ 1601337 w 9662615"/>
              <a:gd name="connsiteY97" fmla="*/ 1548552 h 1583140"/>
              <a:gd name="connsiteX98" fmla="*/ 1407755 w 9662615"/>
              <a:gd name="connsiteY98" fmla="*/ 1571444 h 1583140"/>
              <a:gd name="connsiteX99" fmla="*/ 1271994 w 9662615"/>
              <a:gd name="connsiteY99" fmla="*/ 1579471 h 1583140"/>
              <a:gd name="connsiteX100" fmla="*/ 1249226 w 9662615"/>
              <a:gd name="connsiteY100" fmla="*/ 1583140 h 1583140"/>
              <a:gd name="connsiteX101" fmla="*/ 1217719 w 9662615"/>
              <a:gd name="connsiteY101" fmla="*/ 1580863 h 1583140"/>
              <a:gd name="connsiteX102" fmla="*/ 1091432 w 9662615"/>
              <a:gd name="connsiteY102" fmla="*/ 1571003 h 1583140"/>
              <a:gd name="connsiteX103" fmla="*/ 992039 w 9662615"/>
              <a:gd name="connsiteY103" fmla="*/ 1556662 h 1583140"/>
              <a:gd name="connsiteX104" fmla="*/ 868264 w 9662615"/>
              <a:gd name="connsiteY104" fmla="*/ 1566392 h 1583140"/>
              <a:gd name="connsiteX105" fmla="*/ 792765 w 9662615"/>
              <a:gd name="connsiteY105" fmla="*/ 1563102 h 1583140"/>
              <a:gd name="connsiteX106" fmla="*/ 669055 w 9662615"/>
              <a:gd name="connsiteY106" fmla="*/ 1543638 h 1583140"/>
              <a:gd name="connsiteX107" fmla="*/ 506152 w 9662615"/>
              <a:gd name="connsiteY107" fmla="*/ 1549124 h 1583140"/>
              <a:gd name="connsiteX108" fmla="*/ 472797 w 9662615"/>
              <a:gd name="connsiteY108" fmla="*/ 1568904 h 1583140"/>
              <a:gd name="connsiteX109" fmla="*/ 396059 w 9662615"/>
              <a:gd name="connsiteY109" fmla="*/ 1560970 h 1583140"/>
              <a:gd name="connsiteX110" fmla="*/ 336819 w 9662615"/>
              <a:gd name="connsiteY110" fmla="*/ 1560892 h 1583140"/>
              <a:gd name="connsiteX111" fmla="*/ 267163 w 9662615"/>
              <a:gd name="connsiteY111" fmla="*/ 1531913 h 1583140"/>
              <a:gd name="connsiteX112" fmla="*/ 196644 w 9662615"/>
              <a:gd name="connsiteY112" fmla="*/ 1524565 h 1583140"/>
              <a:gd name="connsiteX113" fmla="*/ 86819 w 9662615"/>
              <a:gd name="connsiteY113" fmla="*/ 1519517 h 1583140"/>
              <a:gd name="connsiteX114" fmla="*/ 53369 w 9662615"/>
              <a:gd name="connsiteY114" fmla="*/ 1516853 h 1583140"/>
              <a:gd name="connsiteX115" fmla="*/ 2359 w 9662615"/>
              <a:gd name="connsiteY115" fmla="*/ 1515247 h 1583140"/>
              <a:gd name="connsiteX116" fmla="*/ 0 w 9662615"/>
              <a:gd name="connsiteY116" fmla="*/ 1514932 h 1583140"/>
              <a:gd name="connsiteX117" fmla="*/ 0 w 9662615"/>
              <a:gd name="connsiteY117" fmla="*/ 0 h 1583140"/>
              <a:gd name="connsiteX0" fmla="*/ 0 w 9662615"/>
              <a:gd name="connsiteY0" fmla="*/ 0 h 1583140"/>
              <a:gd name="connsiteX1" fmla="*/ 9662615 w 9662615"/>
              <a:gd name="connsiteY1" fmla="*/ 0 h 1583140"/>
              <a:gd name="connsiteX2" fmla="*/ 9662615 w 9662615"/>
              <a:gd name="connsiteY2" fmla="*/ 1280346 h 1583140"/>
              <a:gd name="connsiteX3" fmla="*/ 9551077 w 9662615"/>
              <a:gd name="connsiteY3" fmla="*/ 1292033 h 1583140"/>
              <a:gd name="connsiteX4" fmla="*/ 9469546 w 9662615"/>
              <a:gd name="connsiteY4" fmla="*/ 1289837 h 1583140"/>
              <a:gd name="connsiteX5" fmla="*/ 9326260 w 9662615"/>
              <a:gd name="connsiteY5" fmla="*/ 1277155 h 1583140"/>
              <a:gd name="connsiteX6" fmla="*/ 9144767 w 9662615"/>
              <a:gd name="connsiteY6" fmla="*/ 1264120 h 1583140"/>
              <a:gd name="connsiteX7" fmla="*/ 8976400 w 9662615"/>
              <a:gd name="connsiteY7" fmla="*/ 1326661 h 1583140"/>
              <a:gd name="connsiteX8" fmla="*/ 8828711 w 9662615"/>
              <a:gd name="connsiteY8" fmla="*/ 1346394 h 1583140"/>
              <a:gd name="connsiteX9" fmla="*/ 8695953 w 9662615"/>
              <a:gd name="connsiteY9" fmla="*/ 1346784 h 1583140"/>
              <a:gd name="connsiteX10" fmla="*/ 8652191 w 9662615"/>
              <a:gd name="connsiteY10" fmla="*/ 1345903 h 1583140"/>
              <a:gd name="connsiteX11" fmla="*/ 8591582 w 9662615"/>
              <a:gd name="connsiteY11" fmla="*/ 1341666 h 1583140"/>
              <a:gd name="connsiteX12" fmla="*/ 8537336 w 9662615"/>
              <a:gd name="connsiteY12" fmla="*/ 1341684 h 1583140"/>
              <a:gd name="connsiteX13" fmla="*/ 8416849 w 9662615"/>
              <a:gd name="connsiteY13" fmla="*/ 1367085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871726 w 9662615"/>
              <a:gd name="connsiteY54" fmla="*/ 1570584 h 1583140"/>
              <a:gd name="connsiteX55" fmla="*/ 4843267 w 9662615"/>
              <a:gd name="connsiteY55" fmla="*/ 1561459 h 1583140"/>
              <a:gd name="connsiteX56" fmla="*/ 4821058 w 9662615"/>
              <a:gd name="connsiteY56" fmla="*/ 1553078 h 1583140"/>
              <a:gd name="connsiteX57" fmla="*/ 4791466 w 9662615"/>
              <a:gd name="connsiteY57" fmla="*/ 1561324 h 1583140"/>
              <a:gd name="connsiteX58" fmla="*/ 4784247 w 9662615"/>
              <a:gd name="connsiteY58" fmla="*/ 1562342 h 1583140"/>
              <a:gd name="connsiteX59" fmla="*/ 4739309 w 9662615"/>
              <a:gd name="connsiteY59" fmla="*/ 1553948 h 1583140"/>
              <a:gd name="connsiteX60" fmla="*/ 4697562 w 9662615"/>
              <a:gd name="connsiteY60" fmla="*/ 1551206 h 1583140"/>
              <a:gd name="connsiteX61" fmla="*/ 4650737 w 9662615"/>
              <a:gd name="connsiteY61" fmla="*/ 1537381 h 1583140"/>
              <a:gd name="connsiteX62" fmla="*/ 4583150 w 9662615"/>
              <a:gd name="connsiteY62" fmla="*/ 1529064 h 1583140"/>
              <a:gd name="connsiteX63" fmla="*/ 4521734 w 9662615"/>
              <a:gd name="connsiteY63" fmla="*/ 1529359 h 1583140"/>
              <a:gd name="connsiteX64" fmla="*/ 4382398 w 9662615"/>
              <a:gd name="connsiteY64" fmla="*/ 1534108 h 1583140"/>
              <a:gd name="connsiteX65" fmla="*/ 4221826 w 9662615"/>
              <a:gd name="connsiteY65" fmla="*/ 1500972 h 1583140"/>
              <a:gd name="connsiteX66" fmla="*/ 4096601 w 9662615"/>
              <a:gd name="connsiteY66" fmla="*/ 1521563 h 1583140"/>
              <a:gd name="connsiteX67" fmla="*/ 4002441 w 9662615"/>
              <a:gd name="connsiteY67" fmla="*/ 1528912 h 1583140"/>
              <a:gd name="connsiteX68" fmla="*/ 3833906 w 9662615"/>
              <a:gd name="connsiteY68" fmla="*/ 1516637 h 1583140"/>
              <a:gd name="connsiteX69" fmla="*/ 3763845 w 9662615"/>
              <a:gd name="connsiteY69" fmla="*/ 1501782 h 1583140"/>
              <a:gd name="connsiteX70" fmla="*/ 3641778 w 9662615"/>
              <a:gd name="connsiteY70" fmla="*/ 1505446 h 1583140"/>
              <a:gd name="connsiteX71" fmla="*/ 3565233 w 9662615"/>
              <a:gd name="connsiteY71" fmla="*/ 1515122 h 1583140"/>
              <a:gd name="connsiteX72" fmla="*/ 3560267 w 9662615"/>
              <a:gd name="connsiteY72" fmla="*/ 1516288 h 1583140"/>
              <a:gd name="connsiteX73" fmla="*/ 3540258 w 9662615"/>
              <a:gd name="connsiteY73" fmla="*/ 1516976 h 1583140"/>
              <a:gd name="connsiteX74" fmla="*/ 3534780 w 9662615"/>
              <a:gd name="connsiteY74" fmla="*/ 1522141 h 1583140"/>
              <a:gd name="connsiteX75" fmla="*/ 3504783 w 9662615"/>
              <a:gd name="connsiteY75" fmla="*/ 1526739 h 1583140"/>
              <a:gd name="connsiteX76" fmla="*/ 3430805 w 9662615"/>
              <a:gd name="connsiteY76" fmla="*/ 1542521 h 1583140"/>
              <a:gd name="connsiteX77" fmla="*/ 3292707 w 9662615"/>
              <a:gd name="connsiteY77" fmla="*/ 1520490 h 1583140"/>
              <a:gd name="connsiteX78" fmla="*/ 3187872 w 9662615"/>
              <a:gd name="connsiteY78" fmla="*/ 1519991 h 1583140"/>
              <a:gd name="connsiteX79" fmla="*/ 3148026 w 9662615"/>
              <a:gd name="connsiteY79" fmla="*/ 1524777 h 1583140"/>
              <a:gd name="connsiteX80" fmla="*/ 3092394 w 9662615"/>
              <a:gd name="connsiteY80" fmla="*/ 1528115 h 1583140"/>
              <a:gd name="connsiteX81" fmla="*/ 2994200 w 9662615"/>
              <a:gd name="connsiteY81" fmla="*/ 1537857 h 1583140"/>
              <a:gd name="connsiteX82" fmla="*/ 2862301 w 9662615"/>
              <a:gd name="connsiteY82" fmla="*/ 1544250 h 1583140"/>
              <a:gd name="connsiteX83" fmla="*/ 2766335 w 9662615"/>
              <a:gd name="connsiteY83" fmla="*/ 1527662 h 1583140"/>
              <a:gd name="connsiteX84" fmla="*/ 2757836 w 9662615"/>
              <a:gd name="connsiteY84" fmla="*/ 1531371 h 1583140"/>
              <a:gd name="connsiteX85" fmla="*/ 2691555 w 9662615"/>
              <a:gd name="connsiteY85" fmla="*/ 1530283 h 1583140"/>
              <a:gd name="connsiteX86" fmla="*/ 2491676 w 9662615"/>
              <a:gd name="connsiteY86" fmla="*/ 1500859 h 1583140"/>
              <a:gd name="connsiteX87" fmla="*/ 2378036 w 9662615"/>
              <a:gd name="connsiteY87" fmla="*/ 1520645 h 1583140"/>
              <a:gd name="connsiteX88" fmla="*/ 2284269 w 9662615"/>
              <a:gd name="connsiteY88" fmla="*/ 1503068 h 1583140"/>
              <a:gd name="connsiteX89" fmla="*/ 2207104 w 9662615"/>
              <a:gd name="connsiteY89" fmla="*/ 1508888 h 1583140"/>
              <a:gd name="connsiteX90" fmla="*/ 2149226 w 9662615"/>
              <a:gd name="connsiteY90" fmla="*/ 1523409 h 1583140"/>
              <a:gd name="connsiteX91" fmla="*/ 2084783 w 9662615"/>
              <a:gd name="connsiteY91" fmla="*/ 1524245 h 1583140"/>
              <a:gd name="connsiteX92" fmla="*/ 2070075 w 9662615"/>
              <a:gd name="connsiteY92" fmla="*/ 1511285 h 1583140"/>
              <a:gd name="connsiteX93" fmla="*/ 2001057 w 9662615"/>
              <a:gd name="connsiteY93" fmla="*/ 1516449 h 1583140"/>
              <a:gd name="connsiteX94" fmla="*/ 1896330 w 9662615"/>
              <a:gd name="connsiteY94" fmla="*/ 1525725 h 1583140"/>
              <a:gd name="connsiteX95" fmla="*/ 1835994 w 9662615"/>
              <a:gd name="connsiteY95" fmla="*/ 1527678 h 1583140"/>
              <a:gd name="connsiteX96" fmla="*/ 1671119 w 9662615"/>
              <a:gd name="connsiteY96" fmla="*/ 1536701 h 1583140"/>
              <a:gd name="connsiteX97" fmla="*/ 1601337 w 9662615"/>
              <a:gd name="connsiteY97" fmla="*/ 1548552 h 1583140"/>
              <a:gd name="connsiteX98" fmla="*/ 1407755 w 9662615"/>
              <a:gd name="connsiteY98" fmla="*/ 1571444 h 1583140"/>
              <a:gd name="connsiteX99" fmla="*/ 1271994 w 9662615"/>
              <a:gd name="connsiteY99" fmla="*/ 1579471 h 1583140"/>
              <a:gd name="connsiteX100" fmla="*/ 1249226 w 9662615"/>
              <a:gd name="connsiteY100" fmla="*/ 1583140 h 1583140"/>
              <a:gd name="connsiteX101" fmla="*/ 1217719 w 9662615"/>
              <a:gd name="connsiteY101" fmla="*/ 1580863 h 1583140"/>
              <a:gd name="connsiteX102" fmla="*/ 1091432 w 9662615"/>
              <a:gd name="connsiteY102" fmla="*/ 1571003 h 1583140"/>
              <a:gd name="connsiteX103" fmla="*/ 992039 w 9662615"/>
              <a:gd name="connsiteY103" fmla="*/ 1556662 h 1583140"/>
              <a:gd name="connsiteX104" fmla="*/ 868264 w 9662615"/>
              <a:gd name="connsiteY104" fmla="*/ 1566392 h 1583140"/>
              <a:gd name="connsiteX105" fmla="*/ 792765 w 9662615"/>
              <a:gd name="connsiteY105" fmla="*/ 1563102 h 1583140"/>
              <a:gd name="connsiteX106" fmla="*/ 669055 w 9662615"/>
              <a:gd name="connsiteY106" fmla="*/ 1543638 h 1583140"/>
              <a:gd name="connsiteX107" fmla="*/ 541933 w 9662615"/>
              <a:gd name="connsiteY107" fmla="*/ 1561051 h 1583140"/>
              <a:gd name="connsiteX108" fmla="*/ 472797 w 9662615"/>
              <a:gd name="connsiteY108" fmla="*/ 1568904 h 1583140"/>
              <a:gd name="connsiteX109" fmla="*/ 396059 w 9662615"/>
              <a:gd name="connsiteY109" fmla="*/ 1560970 h 1583140"/>
              <a:gd name="connsiteX110" fmla="*/ 336819 w 9662615"/>
              <a:gd name="connsiteY110" fmla="*/ 1560892 h 1583140"/>
              <a:gd name="connsiteX111" fmla="*/ 267163 w 9662615"/>
              <a:gd name="connsiteY111" fmla="*/ 1531913 h 1583140"/>
              <a:gd name="connsiteX112" fmla="*/ 196644 w 9662615"/>
              <a:gd name="connsiteY112" fmla="*/ 1524565 h 1583140"/>
              <a:gd name="connsiteX113" fmla="*/ 86819 w 9662615"/>
              <a:gd name="connsiteY113" fmla="*/ 1519517 h 1583140"/>
              <a:gd name="connsiteX114" fmla="*/ 53369 w 9662615"/>
              <a:gd name="connsiteY114" fmla="*/ 1516853 h 1583140"/>
              <a:gd name="connsiteX115" fmla="*/ 2359 w 9662615"/>
              <a:gd name="connsiteY115" fmla="*/ 1515247 h 1583140"/>
              <a:gd name="connsiteX116" fmla="*/ 0 w 9662615"/>
              <a:gd name="connsiteY116" fmla="*/ 1514932 h 1583140"/>
              <a:gd name="connsiteX117" fmla="*/ 0 w 9662615"/>
              <a:gd name="connsiteY117" fmla="*/ 0 h 1583140"/>
              <a:gd name="connsiteX0" fmla="*/ 0 w 9662615"/>
              <a:gd name="connsiteY0" fmla="*/ 0 h 1583140"/>
              <a:gd name="connsiteX1" fmla="*/ 9662615 w 9662615"/>
              <a:gd name="connsiteY1" fmla="*/ 0 h 1583140"/>
              <a:gd name="connsiteX2" fmla="*/ 9662615 w 9662615"/>
              <a:gd name="connsiteY2" fmla="*/ 1280346 h 1583140"/>
              <a:gd name="connsiteX3" fmla="*/ 9551077 w 9662615"/>
              <a:gd name="connsiteY3" fmla="*/ 1292033 h 1583140"/>
              <a:gd name="connsiteX4" fmla="*/ 9469546 w 9662615"/>
              <a:gd name="connsiteY4" fmla="*/ 1289837 h 1583140"/>
              <a:gd name="connsiteX5" fmla="*/ 9326260 w 9662615"/>
              <a:gd name="connsiteY5" fmla="*/ 1277155 h 1583140"/>
              <a:gd name="connsiteX6" fmla="*/ 9144767 w 9662615"/>
              <a:gd name="connsiteY6" fmla="*/ 1264120 h 1583140"/>
              <a:gd name="connsiteX7" fmla="*/ 8976400 w 9662615"/>
              <a:gd name="connsiteY7" fmla="*/ 1326661 h 1583140"/>
              <a:gd name="connsiteX8" fmla="*/ 8828711 w 9662615"/>
              <a:gd name="connsiteY8" fmla="*/ 1346394 h 1583140"/>
              <a:gd name="connsiteX9" fmla="*/ 8695953 w 9662615"/>
              <a:gd name="connsiteY9" fmla="*/ 1346784 h 1583140"/>
              <a:gd name="connsiteX10" fmla="*/ 8652191 w 9662615"/>
              <a:gd name="connsiteY10" fmla="*/ 1345903 h 1583140"/>
              <a:gd name="connsiteX11" fmla="*/ 8591582 w 9662615"/>
              <a:gd name="connsiteY11" fmla="*/ 1341666 h 1583140"/>
              <a:gd name="connsiteX12" fmla="*/ 8537336 w 9662615"/>
              <a:gd name="connsiteY12" fmla="*/ 1341684 h 1583140"/>
              <a:gd name="connsiteX13" fmla="*/ 8416849 w 9662615"/>
              <a:gd name="connsiteY13" fmla="*/ 1367085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871726 w 9662615"/>
              <a:gd name="connsiteY54" fmla="*/ 1570584 h 1583140"/>
              <a:gd name="connsiteX55" fmla="*/ 4843267 w 9662615"/>
              <a:gd name="connsiteY55" fmla="*/ 1561459 h 1583140"/>
              <a:gd name="connsiteX56" fmla="*/ 4821058 w 9662615"/>
              <a:gd name="connsiteY56" fmla="*/ 1553078 h 1583140"/>
              <a:gd name="connsiteX57" fmla="*/ 4791466 w 9662615"/>
              <a:gd name="connsiteY57" fmla="*/ 1561324 h 1583140"/>
              <a:gd name="connsiteX58" fmla="*/ 4784247 w 9662615"/>
              <a:gd name="connsiteY58" fmla="*/ 1562342 h 1583140"/>
              <a:gd name="connsiteX59" fmla="*/ 4739309 w 9662615"/>
              <a:gd name="connsiteY59" fmla="*/ 1553948 h 1583140"/>
              <a:gd name="connsiteX60" fmla="*/ 4697562 w 9662615"/>
              <a:gd name="connsiteY60" fmla="*/ 1551206 h 1583140"/>
              <a:gd name="connsiteX61" fmla="*/ 4650737 w 9662615"/>
              <a:gd name="connsiteY61" fmla="*/ 1537381 h 1583140"/>
              <a:gd name="connsiteX62" fmla="*/ 4583150 w 9662615"/>
              <a:gd name="connsiteY62" fmla="*/ 1529064 h 1583140"/>
              <a:gd name="connsiteX63" fmla="*/ 4521734 w 9662615"/>
              <a:gd name="connsiteY63" fmla="*/ 1529359 h 1583140"/>
              <a:gd name="connsiteX64" fmla="*/ 4382398 w 9662615"/>
              <a:gd name="connsiteY64" fmla="*/ 1534108 h 1583140"/>
              <a:gd name="connsiteX65" fmla="*/ 4221826 w 9662615"/>
              <a:gd name="connsiteY65" fmla="*/ 1500972 h 1583140"/>
              <a:gd name="connsiteX66" fmla="*/ 4096601 w 9662615"/>
              <a:gd name="connsiteY66" fmla="*/ 1521563 h 1583140"/>
              <a:gd name="connsiteX67" fmla="*/ 4002441 w 9662615"/>
              <a:gd name="connsiteY67" fmla="*/ 1528912 h 1583140"/>
              <a:gd name="connsiteX68" fmla="*/ 3833906 w 9662615"/>
              <a:gd name="connsiteY68" fmla="*/ 1516637 h 1583140"/>
              <a:gd name="connsiteX69" fmla="*/ 3763845 w 9662615"/>
              <a:gd name="connsiteY69" fmla="*/ 1501782 h 1583140"/>
              <a:gd name="connsiteX70" fmla="*/ 3641778 w 9662615"/>
              <a:gd name="connsiteY70" fmla="*/ 1505446 h 1583140"/>
              <a:gd name="connsiteX71" fmla="*/ 3565233 w 9662615"/>
              <a:gd name="connsiteY71" fmla="*/ 1515122 h 1583140"/>
              <a:gd name="connsiteX72" fmla="*/ 3560267 w 9662615"/>
              <a:gd name="connsiteY72" fmla="*/ 1516288 h 1583140"/>
              <a:gd name="connsiteX73" fmla="*/ 3540258 w 9662615"/>
              <a:gd name="connsiteY73" fmla="*/ 1516976 h 1583140"/>
              <a:gd name="connsiteX74" fmla="*/ 3534780 w 9662615"/>
              <a:gd name="connsiteY74" fmla="*/ 1522141 h 1583140"/>
              <a:gd name="connsiteX75" fmla="*/ 3504783 w 9662615"/>
              <a:gd name="connsiteY75" fmla="*/ 1526739 h 1583140"/>
              <a:gd name="connsiteX76" fmla="*/ 3430805 w 9662615"/>
              <a:gd name="connsiteY76" fmla="*/ 1542521 h 1583140"/>
              <a:gd name="connsiteX77" fmla="*/ 3292707 w 9662615"/>
              <a:gd name="connsiteY77" fmla="*/ 1520490 h 1583140"/>
              <a:gd name="connsiteX78" fmla="*/ 3187872 w 9662615"/>
              <a:gd name="connsiteY78" fmla="*/ 1519991 h 1583140"/>
              <a:gd name="connsiteX79" fmla="*/ 3148026 w 9662615"/>
              <a:gd name="connsiteY79" fmla="*/ 1524777 h 1583140"/>
              <a:gd name="connsiteX80" fmla="*/ 3092394 w 9662615"/>
              <a:gd name="connsiteY80" fmla="*/ 1528115 h 1583140"/>
              <a:gd name="connsiteX81" fmla="*/ 2994200 w 9662615"/>
              <a:gd name="connsiteY81" fmla="*/ 1537857 h 1583140"/>
              <a:gd name="connsiteX82" fmla="*/ 2862301 w 9662615"/>
              <a:gd name="connsiteY82" fmla="*/ 1544250 h 1583140"/>
              <a:gd name="connsiteX83" fmla="*/ 2766335 w 9662615"/>
              <a:gd name="connsiteY83" fmla="*/ 1527662 h 1583140"/>
              <a:gd name="connsiteX84" fmla="*/ 2757836 w 9662615"/>
              <a:gd name="connsiteY84" fmla="*/ 1531371 h 1583140"/>
              <a:gd name="connsiteX85" fmla="*/ 2691555 w 9662615"/>
              <a:gd name="connsiteY85" fmla="*/ 1530283 h 1583140"/>
              <a:gd name="connsiteX86" fmla="*/ 2491676 w 9662615"/>
              <a:gd name="connsiteY86" fmla="*/ 1500859 h 1583140"/>
              <a:gd name="connsiteX87" fmla="*/ 2378036 w 9662615"/>
              <a:gd name="connsiteY87" fmla="*/ 1520645 h 1583140"/>
              <a:gd name="connsiteX88" fmla="*/ 2284269 w 9662615"/>
              <a:gd name="connsiteY88" fmla="*/ 1503068 h 1583140"/>
              <a:gd name="connsiteX89" fmla="*/ 2207104 w 9662615"/>
              <a:gd name="connsiteY89" fmla="*/ 1508888 h 1583140"/>
              <a:gd name="connsiteX90" fmla="*/ 2149226 w 9662615"/>
              <a:gd name="connsiteY90" fmla="*/ 1523409 h 1583140"/>
              <a:gd name="connsiteX91" fmla="*/ 2084783 w 9662615"/>
              <a:gd name="connsiteY91" fmla="*/ 1524245 h 1583140"/>
              <a:gd name="connsiteX92" fmla="*/ 2070075 w 9662615"/>
              <a:gd name="connsiteY92" fmla="*/ 1511285 h 1583140"/>
              <a:gd name="connsiteX93" fmla="*/ 2001057 w 9662615"/>
              <a:gd name="connsiteY93" fmla="*/ 1516449 h 1583140"/>
              <a:gd name="connsiteX94" fmla="*/ 1896330 w 9662615"/>
              <a:gd name="connsiteY94" fmla="*/ 1525725 h 1583140"/>
              <a:gd name="connsiteX95" fmla="*/ 1835994 w 9662615"/>
              <a:gd name="connsiteY95" fmla="*/ 1527678 h 1583140"/>
              <a:gd name="connsiteX96" fmla="*/ 1671119 w 9662615"/>
              <a:gd name="connsiteY96" fmla="*/ 1536701 h 1583140"/>
              <a:gd name="connsiteX97" fmla="*/ 1601337 w 9662615"/>
              <a:gd name="connsiteY97" fmla="*/ 1548552 h 1583140"/>
              <a:gd name="connsiteX98" fmla="*/ 1407755 w 9662615"/>
              <a:gd name="connsiteY98" fmla="*/ 1571444 h 1583140"/>
              <a:gd name="connsiteX99" fmla="*/ 1271994 w 9662615"/>
              <a:gd name="connsiteY99" fmla="*/ 1579471 h 1583140"/>
              <a:gd name="connsiteX100" fmla="*/ 1249226 w 9662615"/>
              <a:gd name="connsiteY100" fmla="*/ 1583140 h 1583140"/>
              <a:gd name="connsiteX101" fmla="*/ 1217719 w 9662615"/>
              <a:gd name="connsiteY101" fmla="*/ 1580863 h 1583140"/>
              <a:gd name="connsiteX102" fmla="*/ 1091432 w 9662615"/>
              <a:gd name="connsiteY102" fmla="*/ 1571003 h 1583140"/>
              <a:gd name="connsiteX103" fmla="*/ 992039 w 9662615"/>
              <a:gd name="connsiteY103" fmla="*/ 1556662 h 1583140"/>
              <a:gd name="connsiteX104" fmla="*/ 868264 w 9662615"/>
              <a:gd name="connsiteY104" fmla="*/ 1566392 h 1583140"/>
              <a:gd name="connsiteX105" fmla="*/ 792765 w 9662615"/>
              <a:gd name="connsiteY105" fmla="*/ 1563102 h 1583140"/>
              <a:gd name="connsiteX106" fmla="*/ 653153 w 9662615"/>
              <a:gd name="connsiteY106" fmla="*/ 1563516 h 1583140"/>
              <a:gd name="connsiteX107" fmla="*/ 541933 w 9662615"/>
              <a:gd name="connsiteY107" fmla="*/ 1561051 h 1583140"/>
              <a:gd name="connsiteX108" fmla="*/ 472797 w 9662615"/>
              <a:gd name="connsiteY108" fmla="*/ 1568904 h 1583140"/>
              <a:gd name="connsiteX109" fmla="*/ 396059 w 9662615"/>
              <a:gd name="connsiteY109" fmla="*/ 1560970 h 1583140"/>
              <a:gd name="connsiteX110" fmla="*/ 336819 w 9662615"/>
              <a:gd name="connsiteY110" fmla="*/ 1560892 h 1583140"/>
              <a:gd name="connsiteX111" fmla="*/ 267163 w 9662615"/>
              <a:gd name="connsiteY111" fmla="*/ 1531913 h 1583140"/>
              <a:gd name="connsiteX112" fmla="*/ 196644 w 9662615"/>
              <a:gd name="connsiteY112" fmla="*/ 1524565 h 1583140"/>
              <a:gd name="connsiteX113" fmla="*/ 86819 w 9662615"/>
              <a:gd name="connsiteY113" fmla="*/ 1519517 h 1583140"/>
              <a:gd name="connsiteX114" fmla="*/ 53369 w 9662615"/>
              <a:gd name="connsiteY114" fmla="*/ 1516853 h 1583140"/>
              <a:gd name="connsiteX115" fmla="*/ 2359 w 9662615"/>
              <a:gd name="connsiteY115" fmla="*/ 1515247 h 1583140"/>
              <a:gd name="connsiteX116" fmla="*/ 0 w 9662615"/>
              <a:gd name="connsiteY116" fmla="*/ 1514932 h 1583140"/>
              <a:gd name="connsiteX117" fmla="*/ 0 w 9662615"/>
              <a:gd name="connsiteY117" fmla="*/ 0 h 1583140"/>
              <a:gd name="connsiteX0" fmla="*/ 0 w 9662615"/>
              <a:gd name="connsiteY0" fmla="*/ 0 h 1583140"/>
              <a:gd name="connsiteX1" fmla="*/ 9662615 w 9662615"/>
              <a:gd name="connsiteY1" fmla="*/ 0 h 1583140"/>
              <a:gd name="connsiteX2" fmla="*/ 9662615 w 9662615"/>
              <a:gd name="connsiteY2" fmla="*/ 1280346 h 1583140"/>
              <a:gd name="connsiteX3" fmla="*/ 9551077 w 9662615"/>
              <a:gd name="connsiteY3" fmla="*/ 1292033 h 1583140"/>
              <a:gd name="connsiteX4" fmla="*/ 9469546 w 9662615"/>
              <a:gd name="connsiteY4" fmla="*/ 1289837 h 1583140"/>
              <a:gd name="connsiteX5" fmla="*/ 9326260 w 9662615"/>
              <a:gd name="connsiteY5" fmla="*/ 1277155 h 1583140"/>
              <a:gd name="connsiteX6" fmla="*/ 9144767 w 9662615"/>
              <a:gd name="connsiteY6" fmla="*/ 1264120 h 1583140"/>
              <a:gd name="connsiteX7" fmla="*/ 8976400 w 9662615"/>
              <a:gd name="connsiteY7" fmla="*/ 1326661 h 1583140"/>
              <a:gd name="connsiteX8" fmla="*/ 8828711 w 9662615"/>
              <a:gd name="connsiteY8" fmla="*/ 1346394 h 1583140"/>
              <a:gd name="connsiteX9" fmla="*/ 8695953 w 9662615"/>
              <a:gd name="connsiteY9" fmla="*/ 1346784 h 1583140"/>
              <a:gd name="connsiteX10" fmla="*/ 8652191 w 9662615"/>
              <a:gd name="connsiteY10" fmla="*/ 1345903 h 1583140"/>
              <a:gd name="connsiteX11" fmla="*/ 8591582 w 9662615"/>
              <a:gd name="connsiteY11" fmla="*/ 1341666 h 1583140"/>
              <a:gd name="connsiteX12" fmla="*/ 8537336 w 9662615"/>
              <a:gd name="connsiteY12" fmla="*/ 1341684 h 1583140"/>
              <a:gd name="connsiteX13" fmla="*/ 8416849 w 9662615"/>
              <a:gd name="connsiteY13" fmla="*/ 1367085 h 1583140"/>
              <a:gd name="connsiteX14" fmla="*/ 8278355 w 9662615"/>
              <a:gd name="connsiteY14" fmla="*/ 1386569 h 1583140"/>
              <a:gd name="connsiteX15" fmla="*/ 8197961 w 9662615"/>
              <a:gd name="connsiteY15" fmla="*/ 1392804 h 1583140"/>
              <a:gd name="connsiteX16" fmla="*/ 8171196 w 9662615"/>
              <a:gd name="connsiteY16" fmla="*/ 1397216 h 1583140"/>
              <a:gd name="connsiteX17" fmla="*/ 8087910 w 9662615"/>
              <a:gd name="connsiteY17" fmla="*/ 1386449 h 1583140"/>
              <a:gd name="connsiteX18" fmla="*/ 7974579 w 9662615"/>
              <a:gd name="connsiteY18" fmla="*/ 1383439 h 1583140"/>
              <a:gd name="connsiteX19" fmla="*/ 7768351 w 9662615"/>
              <a:gd name="connsiteY19" fmla="*/ 1395051 h 1583140"/>
              <a:gd name="connsiteX20" fmla="*/ 7635985 w 9662615"/>
              <a:gd name="connsiteY20" fmla="*/ 1386363 h 1583140"/>
              <a:gd name="connsiteX21" fmla="*/ 7466069 w 9662615"/>
              <a:gd name="connsiteY21" fmla="*/ 1377654 h 1583140"/>
              <a:gd name="connsiteX22" fmla="*/ 7355642 w 9662615"/>
              <a:gd name="connsiteY22" fmla="*/ 1407761 h 1583140"/>
              <a:gd name="connsiteX23" fmla="*/ 7215220 w 9662615"/>
              <a:gd name="connsiteY23" fmla="*/ 1397856 h 1583140"/>
              <a:gd name="connsiteX24" fmla="*/ 7082147 w 9662615"/>
              <a:gd name="connsiteY24" fmla="*/ 1406113 h 1583140"/>
              <a:gd name="connsiteX25" fmla="*/ 6987129 w 9662615"/>
              <a:gd name="connsiteY25" fmla="*/ 1404834 h 1583140"/>
              <a:gd name="connsiteX26" fmla="*/ 6907567 w 9662615"/>
              <a:gd name="connsiteY26" fmla="*/ 1419149 h 1583140"/>
              <a:gd name="connsiteX27" fmla="*/ 6748428 w 9662615"/>
              <a:gd name="connsiteY27" fmla="*/ 1420308 h 1583140"/>
              <a:gd name="connsiteX28" fmla="*/ 6654257 w 9662615"/>
              <a:gd name="connsiteY28" fmla="*/ 1424143 h 1583140"/>
              <a:gd name="connsiteX29" fmla="*/ 6620123 w 9662615"/>
              <a:gd name="connsiteY29" fmla="*/ 1430535 h 1583140"/>
              <a:gd name="connsiteX30" fmla="*/ 6571355 w 9662615"/>
              <a:gd name="connsiteY30" fmla="*/ 1436144 h 1583140"/>
              <a:gd name="connsiteX31" fmla="*/ 6486557 w 9662615"/>
              <a:gd name="connsiteY31" fmla="*/ 1449861 h 1583140"/>
              <a:gd name="connsiteX32" fmla="*/ 6370419 w 9662615"/>
              <a:gd name="connsiteY32" fmla="*/ 1461649 h 1583140"/>
              <a:gd name="connsiteX33" fmla="*/ 6278839 w 9662615"/>
              <a:gd name="connsiteY33" fmla="*/ 1449160 h 1583140"/>
              <a:gd name="connsiteX34" fmla="*/ 6272455 w 9662615"/>
              <a:gd name="connsiteY34" fmla="*/ 1453191 h 1583140"/>
              <a:gd name="connsiteX35" fmla="*/ 6212659 w 9662615"/>
              <a:gd name="connsiteY35" fmla="*/ 1454850 h 1583140"/>
              <a:gd name="connsiteX36" fmla="*/ 6069317 w 9662615"/>
              <a:gd name="connsiteY36" fmla="*/ 1445838 h 1583140"/>
              <a:gd name="connsiteX37" fmla="*/ 5878477 w 9662615"/>
              <a:gd name="connsiteY37" fmla="*/ 1439180 h 1583140"/>
              <a:gd name="connsiteX38" fmla="*/ 5838387 w 9662615"/>
              <a:gd name="connsiteY38" fmla="*/ 1444679 h 1583140"/>
              <a:gd name="connsiteX39" fmla="*/ 5771136 w 9662615"/>
              <a:gd name="connsiteY39" fmla="*/ 1453639 h 1583140"/>
              <a:gd name="connsiteX40" fmla="*/ 5724081 w 9662615"/>
              <a:gd name="connsiteY40" fmla="*/ 1470431 h 1583140"/>
              <a:gd name="connsiteX41" fmla="*/ 5666577 w 9662615"/>
              <a:gd name="connsiteY41" fmla="*/ 1473921 h 1583140"/>
              <a:gd name="connsiteX42" fmla="*/ 5649068 w 9662615"/>
              <a:gd name="connsiteY42" fmla="*/ 1461676 h 1583140"/>
              <a:gd name="connsiteX43" fmla="*/ 5588902 w 9662615"/>
              <a:gd name="connsiteY43" fmla="*/ 1469647 h 1583140"/>
              <a:gd name="connsiteX44" fmla="*/ 5498090 w 9662615"/>
              <a:gd name="connsiteY44" fmla="*/ 1483173 h 1583140"/>
              <a:gd name="connsiteX45" fmla="*/ 5444641 w 9662615"/>
              <a:gd name="connsiteY45" fmla="*/ 1487602 h 1583140"/>
              <a:gd name="connsiteX46" fmla="*/ 5299812 w 9662615"/>
              <a:gd name="connsiteY46" fmla="*/ 1503362 h 1583140"/>
              <a:gd name="connsiteX47" fmla="*/ 5245752 w 9662615"/>
              <a:gd name="connsiteY47" fmla="*/ 1520612 h 1583140"/>
              <a:gd name="connsiteX48" fmla="*/ 5177807 w 9662615"/>
              <a:gd name="connsiteY48" fmla="*/ 1526802 h 1583140"/>
              <a:gd name="connsiteX49" fmla="*/ 5113910 w 9662615"/>
              <a:gd name="connsiteY49" fmla="*/ 1533205 h 1583140"/>
              <a:gd name="connsiteX50" fmla="*/ 5059484 w 9662615"/>
              <a:gd name="connsiteY50" fmla="*/ 1546802 h 1583140"/>
              <a:gd name="connsiteX51" fmla="*/ 5038524 w 9662615"/>
              <a:gd name="connsiteY51" fmla="*/ 1545675 h 1583140"/>
              <a:gd name="connsiteX52" fmla="*/ 5026564 w 9662615"/>
              <a:gd name="connsiteY52" fmla="*/ 1545376 h 1583140"/>
              <a:gd name="connsiteX53" fmla="*/ 4969433 w 9662615"/>
              <a:gd name="connsiteY53" fmla="*/ 1550865 h 1583140"/>
              <a:gd name="connsiteX54" fmla="*/ 4871726 w 9662615"/>
              <a:gd name="connsiteY54" fmla="*/ 1570584 h 1583140"/>
              <a:gd name="connsiteX55" fmla="*/ 4843267 w 9662615"/>
              <a:gd name="connsiteY55" fmla="*/ 1561459 h 1583140"/>
              <a:gd name="connsiteX56" fmla="*/ 4821058 w 9662615"/>
              <a:gd name="connsiteY56" fmla="*/ 1553078 h 1583140"/>
              <a:gd name="connsiteX57" fmla="*/ 4791466 w 9662615"/>
              <a:gd name="connsiteY57" fmla="*/ 1561324 h 1583140"/>
              <a:gd name="connsiteX58" fmla="*/ 4784247 w 9662615"/>
              <a:gd name="connsiteY58" fmla="*/ 1562342 h 1583140"/>
              <a:gd name="connsiteX59" fmla="*/ 4739309 w 9662615"/>
              <a:gd name="connsiteY59" fmla="*/ 1553948 h 1583140"/>
              <a:gd name="connsiteX60" fmla="*/ 4697562 w 9662615"/>
              <a:gd name="connsiteY60" fmla="*/ 1551206 h 1583140"/>
              <a:gd name="connsiteX61" fmla="*/ 4650737 w 9662615"/>
              <a:gd name="connsiteY61" fmla="*/ 1537381 h 1583140"/>
              <a:gd name="connsiteX62" fmla="*/ 4583150 w 9662615"/>
              <a:gd name="connsiteY62" fmla="*/ 1529064 h 1583140"/>
              <a:gd name="connsiteX63" fmla="*/ 4521734 w 9662615"/>
              <a:gd name="connsiteY63" fmla="*/ 1529359 h 1583140"/>
              <a:gd name="connsiteX64" fmla="*/ 4382398 w 9662615"/>
              <a:gd name="connsiteY64" fmla="*/ 1534108 h 1583140"/>
              <a:gd name="connsiteX65" fmla="*/ 4221826 w 9662615"/>
              <a:gd name="connsiteY65" fmla="*/ 1500972 h 1583140"/>
              <a:gd name="connsiteX66" fmla="*/ 4096601 w 9662615"/>
              <a:gd name="connsiteY66" fmla="*/ 1521563 h 1583140"/>
              <a:gd name="connsiteX67" fmla="*/ 4002441 w 9662615"/>
              <a:gd name="connsiteY67" fmla="*/ 1528912 h 1583140"/>
              <a:gd name="connsiteX68" fmla="*/ 3833906 w 9662615"/>
              <a:gd name="connsiteY68" fmla="*/ 1516637 h 1583140"/>
              <a:gd name="connsiteX69" fmla="*/ 3763845 w 9662615"/>
              <a:gd name="connsiteY69" fmla="*/ 1501782 h 1583140"/>
              <a:gd name="connsiteX70" fmla="*/ 3641778 w 9662615"/>
              <a:gd name="connsiteY70" fmla="*/ 1505446 h 1583140"/>
              <a:gd name="connsiteX71" fmla="*/ 3565233 w 9662615"/>
              <a:gd name="connsiteY71" fmla="*/ 1515122 h 1583140"/>
              <a:gd name="connsiteX72" fmla="*/ 3560267 w 9662615"/>
              <a:gd name="connsiteY72" fmla="*/ 1516288 h 1583140"/>
              <a:gd name="connsiteX73" fmla="*/ 3540258 w 9662615"/>
              <a:gd name="connsiteY73" fmla="*/ 1516976 h 1583140"/>
              <a:gd name="connsiteX74" fmla="*/ 3534780 w 9662615"/>
              <a:gd name="connsiteY74" fmla="*/ 1522141 h 1583140"/>
              <a:gd name="connsiteX75" fmla="*/ 3504783 w 9662615"/>
              <a:gd name="connsiteY75" fmla="*/ 1526739 h 1583140"/>
              <a:gd name="connsiteX76" fmla="*/ 3430805 w 9662615"/>
              <a:gd name="connsiteY76" fmla="*/ 1542521 h 1583140"/>
              <a:gd name="connsiteX77" fmla="*/ 3292707 w 9662615"/>
              <a:gd name="connsiteY77" fmla="*/ 1520490 h 1583140"/>
              <a:gd name="connsiteX78" fmla="*/ 3187872 w 9662615"/>
              <a:gd name="connsiteY78" fmla="*/ 1519991 h 1583140"/>
              <a:gd name="connsiteX79" fmla="*/ 3148026 w 9662615"/>
              <a:gd name="connsiteY79" fmla="*/ 1524777 h 1583140"/>
              <a:gd name="connsiteX80" fmla="*/ 3092394 w 9662615"/>
              <a:gd name="connsiteY80" fmla="*/ 1528115 h 1583140"/>
              <a:gd name="connsiteX81" fmla="*/ 2994200 w 9662615"/>
              <a:gd name="connsiteY81" fmla="*/ 1537857 h 1583140"/>
              <a:gd name="connsiteX82" fmla="*/ 2862301 w 9662615"/>
              <a:gd name="connsiteY82" fmla="*/ 1544250 h 1583140"/>
              <a:gd name="connsiteX83" fmla="*/ 2766335 w 9662615"/>
              <a:gd name="connsiteY83" fmla="*/ 1527662 h 1583140"/>
              <a:gd name="connsiteX84" fmla="*/ 2757836 w 9662615"/>
              <a:gd name="connsiteY84" fmla="*/ 1531371 h 1583140"/>
              <a:gd name="connsiteX85" fmla="*/ 2691555 w 9662615"/>
              <a:gd name="connsiteY85" fmla="*/ 1530283 h 1583140"/>
              <a:gd name="connsiteX86" fmla="*/ 2491676 w 9662615"/>
              <a:gd name="connsiteY86" fmla="*/ 1500859 h 1583140"/>
              <a:gd name="connsiteX87" fmla="*/ 2378036 w 9662615"/>
              <a:gd name="connsiteY87" fmla="*/ 1520645 h 1583140"/>
              <a:gd name="connsiteX88" fmla="*/ 2284269 w 9662615"/>
              <a:gd name="connsiteY88" fmla="*/ 1503068 h 1583140"/>
              <a:gd name="connsiteX89" fmla="*/ 2207104 w 9662615"/>
              <a:gd name="connsiteY89" fmla="*/ 1508888 h 1583140"/>
              <a:gd name="connsiteX90" fmla="*/ 2149226 w 9662615"/>
              <a:gd name="connsiteY90" fmla="*/ 1523409 h 1583140"/>
              <a:gd name="connsiteX91" fmla="*/ 2084783 w 9662615"/>
              <a:gd name="connsiteY91" fmla="*/ 1524245 h 1583140"/>
              <a:gd name="connsiteX92" fmla="*/ 2070075 w 9662615"/>
              <a:gd name="connsiteY92" fmla="*/ 1511285 h 1583140"/>
              <a:gd name="connsiteX93" fmla="*/ 2001057 w 9662615"/>
              <a:gd name="connsiteY93" fmla="*/ 1516449 h 1583140"/>
              <a:gd name="connsiteX94" fmla="*/ 1896330 w 9662615"/>
              <a:gd name="connsiteY94" fmla="*/ 1525725 h 1583140"/>
              <a:gd name="connsiteX95" fmla="*/ 1835994 w 9662615"/>
              <a:gd name="connsiteY95" fmla="*/ 1527678 h 1583140"/>
              <a:gd name="connsiteX96" fmla="*/ 1671119 w 9662615"/>
              <a:gd name="connsiteY96" fmla="*/ 1536701 h 1583140"/>
              <a:gd name="connsiteX97" fmla="*/ 1601337 w 9662615"/>
              <a:gd name="connsiteY97" fmla="*/ 1548552 h 1583140"/>
              <a:gd name="connsiteX98" fmla="*/ 1407755 w 9662615"/>
              <a:gd name="connsiteY98" fmla="*/ 1571444 h 1583140"/>
              <a:gd name="connsiteX99" fmla="*/ 1271994 w 9662615"/>
              <a:gd name="connsiteY99" fmla="*/ 1579471 h 1583140"/>
              <a:gd name="connsiteX100" fmla="*/ 1249226 w 9662615"/>
              <a:gd name="connsiteY100" fmla="*/ 1583140 h 1583140"/>
              <a:gd name="connsiteX101" fmla="*/ 1217719 w 9662615"/>
              <a:gd name="connsiteY101" fmla="*/ 1580863 h 1583140"/>
              <a:gd name="connsiteX102" fmla="*/ 1091432 w 9662615"/>
              <a:gd name="connsiteY102" fmla="*/ 1571003 h 1583140"/>
              <a:gd name="connsiteX103" fmla="*/ 940355 w 9662615"/>
              <a:gd name="connsiteY103" fmla="*/ 1560638 h 1583140"/>
              <a:gd name="connsiteX104" fmla="*/ 868264 w 9662615"/>
              <a:gd name="connsiteY104" fmla="*/ 1566392 h 1583140"/>
              <a:gd name="connsiteX105" fmla="*/ 792765 w 9662615"/>
              <a:gd name="connsiteY105" fmla="*/ 1563102 h 1583140"/>
              <a:gd name="connsiteX106" fmla="*/ 653153 w 9662615"/>
              <a:gd name="connsiteY106" fmla="*/ 1563516 h 1583140"/>
              <a:gd name="connsiteX107" fmla="*/ 541933 w 9662615"/>
              <a:gd name="connsiteY107" fmla="*/ 1561051 h 1583140"/>
              <a:gd name="connsiteX108" fmla="*/ 472797 w 9662615"/>
              <a:gd name="connsiteY108" fmla="*/ 1568904 h 1583140"/>
              <a:gd name="connsiteX109" fmla="*/ 396059 w 9662615"/>
              <a:gd name="connsiteY109" fmla="*/ 1560970 h 1583140"/>
              <a:gd name="connsiteX110" fmla="*/ 336819 w 9662615"/>
              <a:gd name="connsiteY110" fmla="*/ 1560892 h 1583140"/>
              <a:gd name="connsiteX111" fmla="*/ 267163 w 9662615"/>
              <a:gd name="connsiteY111" fmla="*/ 1531913 h 1583140"/>
              <a:gd name="connsiteX112" fmla="*/ 196644 w 9662615"/>
              <a:gd name="connsiteY112" fmla="*/ 1524565 h 1583140"/>
              <a:gd name="connsiteX113" fmla="*/ 86819 w 9662615"/>
              <a:gd name="connsiteY113" fmla="*/ 1519517 h 1583140"/>
              <a:gd name="connsiteX114" fmla="*/ 53369 w 9662615"/>
              <a:gd name="connsiteY114" fmla="*/ 1516853 h 1583140"/>
              <a:gd name="connsiteX115" fmla="*/ 2359 w 9662615"/>
              <a:gd name="connsiteY115" fmla="*/ 1515247 h 1583140"/>
              <a:gd name="connsiteX116" fmla="*/ 0 w 9662615"/>
              <a:gd name="connsiteY116" fmla="*/ 1514932 h 1583140"/>
              <a:gd name="connsiteX117" fmla="*/ 0 w 9662615"/>
              <a:gd name="connsiteY117" fmla="*/ 0 h 1583140"/>
              <a:gd name="connsiteX0" fmla="*/ 0 w 9662615"/>
              <a:gd name="connsiteY0" fmla="*/ 0 h 1592811"/>
              <a:gd name="connsiteX1" fmla="*/ 9662615 w 9662615"/>
              <a:gd name="connsiteY1" fmla="*/ 0 h 1592811"/>
              <a:gd name="connsiteX2" fmla="*/ 9662615 w 9662615"/>
              <a:gd name="connsiteY2" fmla="*/ 1280346 h 1592811"/>
              <a:gd name="connsiteX3" fmla="*/ 9551077 w 9662615"/>
              <a:gd name="connsiteY3" fmla="*/ 1292033 h 1592811"/>
              <a:gd name="connsiteX4" fmla="*/ 9469546 w 9662615"/>
              <a:gd name="connsiteY4" fmla="*/ 1289837 h 1592811"/>
              <a:gd name="connsiteX5" fmla="*/ 9326260 w 9662615"/>
              <a:gd name="connsiteY5" fmla="*/ 1277155 h 1592811"/>
              <a:gd name="connsiteX6" fmla="*/ 9144767 w 9662615"/>
              <a:gd name="connsiteY6" fmla="*/ 1264120 h 1592811"/>
              <a:gd name="connsiteX7" fmla="*/ 8976400 w 9662615"/>
              <a:gd name="connsiteY7" fmla="*/ 1326661 h 1592811"/>
              <a:gd name="connsiteX8" fmla="*/ 8828711 w 9662615"/>
              <a:gd name="connsiteY8" fmla="*/ 1346394 h 1592811"/>
              <a:gd name="connsiteX9" fmla="*/ 8695953 w 9662615"/>
              <a:gd name="connsiteY9" fmla="*/ 1346784 h 1592811"/>
              <a:gd name="connsiteX10" fmla="*/ 8652191 w 9662615"/>
              <a:gd name="connsiteY10" fmla="*/ 1345903 h 1592811"/>
              <a:gd name="connsiteX11" fmla="*/ 8591582 w 9662615"/>
              <a:gd name="connsiteY11" fmla="*/ 1341666 h 1592811"/>
              <a:gd name="connsiteX12" fmla="*/ 8537336 w 9662615"/>
              <a:gd name="connsiteY12" fmla="*/ 1341684 h 1592811"/>
              <a:gd name="connsiteX13" fmla="*/ 8416849 w 9662615"/>
              <a:gd name="connsiteY13" fmla="*/ 1367085 h 1592811"/>
              <a:gd name="connsiteX14" fmla="*/ 8278355 w 9662615"/>
              <a:gd name="connsiteY14" fmla="*/ 1386569 h 1592811"/>
              <a:gd name="connsiteX15" fmla="*/ 8197961 w 9662615"/>
              <a:gd name="connsiteY15" fmla="*/ 1392804 h 1592811"/>
              <a:gd name="connsiteX16" fmla="*/ 8171196 w 9662615"/>
              <a:gd name="connsiteY16" fmla="*/ 1397216 h 1592811"/>
              <a:gd name="connsiteX17" fmla="*/ 8087910 w 9662615"/>
              <a:gd name="connsiteY17" fmla="*/ 1386449 h 1592811"/>
              <a:gd name="connsiteX18" fmla="*/ 7974579 w 9662615"/>
              <a:gd name="connsiteY18" fmla="*/ 1383439 h 1592811"/>
              <a:gd name="connsiteX19" fmla="*/ 7768351 w 9662615"/>
              <a:gd name="connsiteY19" fmla="*/ 1395051 h 1592811"/>
              <a:gd name="connsiteX20" fmla="*/ 7635985 w 9662615"/>
              <a:gd name="connsiteY20" fmla="*/ 1386363 h 1592811"/>
              <a:gd name="connsiteX21" fmla="*/ 7466069 w 9662615"/>
              <a:gd name="connsiteY21" fmla="*/ 1377654 h 1592811"/>
              <a:gd name="connsiteX22" fmla="*/ 7355642 w 9662615"/>
              <a:gd name="connsiteY22" fmla="*/ 1407761 h 1592811"/>
              <a:gd name="connsiteX23" fmla="*/ 7215220 w 9662615"/>
              <a:gd name="connsiteY23" fmla="*/ 1397856 h 1592811"/>
              <a:gd name="connsiteX24" fmla="*/ 7082147 w 9662615"/>
              <a:gd name="connsiteY24" fmla="*/ 1406113 h 1592811"/>
              <a:gd name="connsiteX25" fmla="*/ 6987129 w 9662615"/>
              <a:gd name="connsiteY25" fmla="*/ 1404834 h 1592811"/>
              <a:gd name="connsiteX26" fmla="*/ 6907567 w 9662615"/>
              <a:gd name="connsiteY26" fmla="*/ 1419149 h 1592811"/>
              <a:gd name="connsiteX27" fmla="*/ 6748428 w 9662615"/>
              <a:gd name="connsiteY27" fmla="*/ 1420308 h 1592811"/>
              <a:gd name="connsiteX28" fmla="*/ 6654257 w 9662615"/>
              <a:gd name="connsiteY28" fmla="*/ 1424143 h 1592811"/>
              <a:gd name="connsiteX29" fmla="*/ 6620123 w 9662615"/>
              <a:gd name="connsiteY29" fmla="*/ 1430535 h 1592811"/>
              <a:gd name="connsiteX30" fmla="*/ 6571355 w 9662615"/>
              <a:gd name="connsiteY30" fmla="*/ 1436144 h 1592811"/>
              <a:gd name="connsiteX31" fmla="*/ 6486557 w 9662615"/>
              <a:gd name="connsiteY31" fmla="*/ 1449861 h 1592811"/>
              <a:gd name="connsiteX32" fmla="*/ 6370419 w 9662615"/>
              <a:gd name="connsiteY32" fmla="*/ 1461649 h 1592811"/>
              <a:gd name="connsiteX33" fmla="*/ 6278839 w 9662615"/>
              <a:gd name="connsiteY33" fmla="*/ 1449160 h 1592811"/>
              <a:gd name="connsiteX34" fmla="*/ 6272455 w 9662615"/>
              <a:gd name="connsiteY34" fmla="*/ 1453191 h 1592811"/>
              <a:gd name="connsiteX35" fmla="*/ 6212659 w 9662615"/>
              <a:gd name="connsiteY35" fmla="*/ 1454850 h 1592811"/>
              <a:gd name="connsiteX36" fmla="*/ 6069317 w 9662615"/>
              <a:gd name="connsiteY36" fmla="*/ 1445838 h 1592811"/>
              <a:gd name="connsiteX37" fmla="*/ 5878477 w 9662615"/>
              <a:gd name="connsiteY37" fmla="*/ 1439180 h 1592811"/>
              <a:gd name="connsiteX38" fmla="*/ 5838387 w 9662615"/>
              <a:gd name="connsiteY38" fmla="*/ 1444679 h 1592811"/>
              <a:gd name="connsiteX39" fmla="*/ 5771136 w 9662615"/>
              <a:gd name="connsiteY39" fmla="*/ 1453639 h 1592811"/>
              <a:gd name="connsiteX40" fmla="*/ 5724081 w 9662615"/>
              <a:gd name="connsiteY40" fmla="*/ 1470431 h 1592811"/>
              <a:gd name="connsiteX41" fmla="*/ 5666577 w 9662615"/>
              <a:gd name="connsiteY41" fmla="*/ 1473921 h 1592811"/>
              <a:gd name="connsiteX42" fmla="*/ 5649068 w 9662615"/>
              <a:gd name="connsiteY42" fmla="*/ 1461676 h 1592811"/>
              <a:gd name="connsiteX43" fmla="*/ 5588902 w 9662615"/>
              <a:gd name="connsiteY43" fmla="*/ 1469647 h 1592811"/>
              <a:gd name="connsiteX44" fmla="*/ 5498090 w 9662615"/>
              <a:gd name="connsiteY44" fmla="*/ 1483173 h 1592811"/>
              <a:gd name="connsiteX45" fmla="*/ 5444641 w 9662615"/>
              <a:gd name="connsiteY45" fmla="*/ 1487602 h 1592811"/>
              <a:gd name="connsiteX46" fmla="*/ 5299812 w 9662615"/>
              <a:gd name="connsiteY46" fmla="*/ 1503362 h 1592811"/>
              <a:gd name="connsiteX47" fmla="*/ 5245752 w 9662615"/>
              <a:gd name="connsiteY47" fmla="*/ 1520612 h 1592811"/>
              <a:gd name="connsiteX48" fmla="*/ 5177807 w 9662615"/>
              <a:gd name="connsiteY48" fmla="*/ 1526802 h 1592811"/>
              <a:gd name="connsiteX49" fmla="*/ 5113910 w 9662615"/>
              <a:gd name="connsiteY49" fmla="*/ 1533205 h 1592811"/>
              <a:gd name="connsiteX50" fmla="*/ 5059484 w 9662615"/>
              <a:gd name="connsiteY50" fmla="*/ 1546802 h 1592811"/>
              <a:gd name="connsiteX51" fmla="*/ 5038524 w 9662615"/>
              <a:gd name="connsiteY51" fmla="*/ 1545675 h 1592811"/>
              <a:gd name="connsiteX52" fmla="*/ 5026564 w 9662615"/>
              <a:gd name="connsiteY52" fmla="*/ 1545376 h 1592811"/>
              <a:gd name="connsiteX53" fmla="*/ 4969433 w 9662615"/>
              <a:gd name="connsiteY53" fmla="*/ 1550865 h 1592811"/>
              <a:gd name="connsiteX54" fmla="*/ 4871726 w 9662615"/>
              <a:gd name="connsiteY54" fmla="*/ 1570584 h 1592811"/>
              <a:gd name="connsiteX55" fmla="*/ 4843267 w 9662615"/>
              <a:gd name="connsiteY55" fmla="*/ 1561459 h 1592811"/>
              <a:gd name="connsiteX56" fmla="*/ 4821058 w 9662615"/>
              <a:gd name="connsiteY56" fmla="*/ 1553078 h 1592811"/>
              <a:gd name="connsiteX57" fmla="*/ 4791466 w 9662615"/>
              <a:gd name="connsiteY57" fmla="*/ 1561324 h 1592811"/>
              <a:gd name="connsiteX58" fmla="*/ 4784247 w 9662615"/>
              <a:gd name="connsiteY58" fmla="*/ 1562342 h 1592811"/>
              <a:gd name="connsiteX59" fmla="*/ 4739309 w 9662615"/>
              <a:gd name="connsiteY59" fmla="*/ 1553948 h 1592811"/>
              <a:gd name="connsiteX60" fmla="*/ 4697562 w 9662615"/>
              <a:gd name="connsiteY60" fmla="*/ 1551206 h 1592811"/>
              <a:gd name="connsiteX61" fmla="*/ 4650737 w 9662615"/>
              <a:gd name="connsiteY61" fmla="*/ 1537381 h 1592811"/>
              <a:gd name="connsiteX62" fmla="*/ 4583150 w 9662615"/>
              <a:gd name="connsiteY62" fmla="*/ 1529064 h 1592811"/>
              <a:gd name="connsiteX63" fmla="*/ 4521734 w 9662615"/>
              <a:gd name="connsiteY63" fmla="*/ 1529359 h 1592811"/>
              <a:gd name="connsiteX64" fmla="*/ 4382398 w 9662615"/>
              <a:gd name="connsiteY64" fmla="*/ 1534108 h 1592811"/>
              <a:gd name="connsiteX65" fmla="*/ 4221826 w 9662615"/>
              <a:gd name="connsiteY65" fmla="*/ 1500972 h 1592811"/>
              <a:gd name="connsiteX66" fmla="*/ 4096601 w 9662615"/>
              <a:gd name="connsiteY66" fmla="*/ 1521563 h 1592811"/>
              <a:gd name="connsiteX67" fmla="*/ 4002441 w 9662615"/>
              <a:gd name="connsiteY67" fmla="*/ 1528912 h 1592811"/>
              <a:gd name="connsiteX68" fmla="*/ 3833906 w 9662615"/>
              <a:gd name="connsiteY68" fmla="*/ 1516637 h 1592811"/>
              <a:gd name="connsiteX69" fmla="*/ 3763845 w 9662615"/>
              <a:gd name="connsiteY69" fmla="*/ 1501782 h 1592811"/>
              <a:gd name="connsiteX70" fmla="*/ 3641778 w 9662615"/>
              <a:gd name="connsiteY70" fmla="*/ 1505446 h 1592811"/>
              <a:gd name="connsiteX71" fmla="*/ 3565233 w 9662615"/>
              <a:gd name="connsiteY71" fmla="*/ 1515122 h 1592811"/>
              <a:gd name="connsiteX72" fmla="*/ 3560267 w 9662615"/>
              <a:gd name="connsiteY72" fmla="*/ 1516288 h 1592811"/>
              <a:gd name="connsiteX73" fmla="*/ 3540258 w 9662615"/>
              <a:gd name="connsiteY73" fmla="*/ 1516976 h 1592811"/>
              <a:gd name="connsiteX74" fmla="*/ 3534780 w 9662615"/>
              <a:gd name="connsiteY74" fmla="*/ 1522141 h 1592811"/>
              <a:gd name="connsiteX75" fmla="*/ 3504783 w 9662615"/>
              <a:gd name="connsiteY75" fmla="*/ 1526739 h 1592811"/>
              <a:gd name="connsiteX76" fmla="*/ 3430805 w 9662615"/>
              <a:gd name="connsiteY76" fmla="*/ 1542521 h 1592811"/>
              <a:gd name="connsiteX77" fmla="*/ 3292707 w 9662615"/>
              <a:gd name="connsiteY77" fmla="*/ 1520490 h 1592811"/>
              <a:gd name="connsiteX78" fmla="*/ 3187872 w 9662615"/>
              <a:gd name="connsiteY78" fmla="*/ 1519991 h 1592811"/>
              <a:gd name="connsiteX79" fmla="*/ 3148026 w 9662615"/>
              <a:gd name="connsiteY79" fmla="*/ 1524777 h 1592811"/>
              <a:gd name="connsiteX80" fmla="*/ 3092394 w 9662615"/>
              <a:gd name="connsiteY80" fmla="*/ 1528115 h 1592811"/>
              <a:gd name="connsiteX81" fmla="*/ 2994200 w 9662615"/>
              <a:gd name="connsiteY81" fmla="*/ 1537857 h 1592811"/>
              <a:gd name="connsiteX82" fmla="*/ 2862301 w 9662615"/>
              <a:gd name="connsiteY82" fmla="*/ 1544250 h 1592811"/>
              <a:gd name="connsiteX83" fmla="*/ 2766335 w 9662615"/>
              <a:gd name="connsiteY83" fmla="*/ 1527662 h 1592811"/>
              <a:gd name="connsiteX84" fmla="*/ 2757836 w 9662615"/>
              <a:gd name="connsiteY84" fmla="*/ 1531371 h 1592811"/>
              <a:gd name="connsiteX85" fmla="*/ 2691555 w 9662615"/>
              <a:gd name="connsiteY85" fmla="*/ 1530283 h 1592811"/>
              <a:gd name="connsiteX86" fmla="*/ 2491676 w 9662615"/>
              <a:gd name="connsiteY86" fmla="*/ 1500859 h 1592811"/>
              <a:gd name="connsiteX87" fmla="*/ 2378036 w 9662615"/>
              <a:gd name="connsiteY87" fmla="*/ 1520645 h 1592811"/>
              <a:gd name="connsiteX88" fmla="*/ 2284269 w 9662615"/>
              <a:gd name="connsiteY88" fmla="*/ 1503068 h 1592811"/>
              <a:gd name="connsiteX89" fmla="*/ 2207104 w 9662615"/>
              <a:gd name="connsiteY89" fmla="*/ 1508888 h 1592811"/>
              <a:gd name="connsiteX90" fmla="*/ 2149226 w 9662615"/>
              <a:gd name="connsiteY90" fmla="*/ 1523409 h 1592811"/>
              <a:gd name="connsiteX91" fmla="*/ 2084783 w 9662615"/>
              <a:gd name="connsiteY91" fmla="*/ 1524245 h 1592811"/>
              <a:gd name="connsiteX92" fmla="*/ 2070075 w 9662615"/>
              <a:gd name="connsiteY92" fmla="*/ 1511285 h 1592811"/>
              <a:gd name="connsiteX93" fmla="*/ 2001057 w 9662615"/>
              <a:gd name="connsiteY93" fmla="*/ 1516449 h 1592811"/>
              <a:gd name="connsiteX94" fmla="*/ 1896330 w 9662615"/>
              <a:gd name="connsiteY94" fmla="*/ 1525725 h 1592811"/>
              <a:gd name="connsiteX95" fmla="*/ 1835994 w 9662615"/>
              <a:gd name="connsiteY95" fmla="*/ 1527678 h 1592811"/>
              <a:gd name="connsiteX96" fmla="*/ 1671119 w 9662615"/>
              <a:gd name="connsiteY96" fmla="*/ 1536701 h 1592811"/>
              <a:gd name="connsiteX97" fmla="*/ 1601337 w 9662615"/>
              <a:gd name="connsiteY97" fmla="*/ 1548552 h 1592811"/>
              <a:gd name="connsiteX98" fmla="*/ 1407755 w 9662615"/>
              <a:gd name="connsiteY98" fmla="*/ 1571444 h 1592811"/>
              <a:gd name="connsiteX99" fmla="*/ 1271994 w 9662615"/>
              <a:gd name="connsiteY99" fmla="*/ 1579471 h 1592811"/>
              <a:gd name="connsiteX100" fmla="*/ 1249226 w 9662615"/>
              <a:gd name="connsiteY100" fmla="*/ 1583140 h 1592811"/>
              <a:gd name="connsiteX101" fmla="*/ 1181938 w 9662615"/>
              <a:gd name="connsiteY101" fmla="*/ 1592789 h 1592811"/>
              <a:gd name="connsiteX102" fmla="*/ 1091432 w 9662615"/>
              <a:gd name="connsiteY102" fmla="*/ 1571003 h 1592811"/>
              <a:gd name="connsiteX103" fmla="*/ 940355 w 9662615"/>
              <a:gd name="connsiteY103" fmla="*/ 1560638 h 1592811"/>
              <a:gd name="connsiteX104" fmla="*/ 868264 w 9662615"/>
              <a:gd name="connsiteY104" fmla="*/ 1566392 h 1592811"/>
              <a:gd name="connsiteX105" fmla="*/ 792765 w 9662615"/>
              <a:gd name="connsiteY105" fmla="*/ 1563102 h 1592811"/>
              <a:gd name="connsiteX106" fmla="*/ 653153 w 9662615"/>
              <a:gd name="connsiteY106" fmla="*/ 1563516 h 1592811"/>
              <a:gd name="connsiteX107" fmla="*/ 541933 w 9662615"/>
              <a:gd name="connsiteY107" fmla="*/ 1561051 h 1592811"/>
              <a:gd name="connsiteX108" fmla="*/ 472797 w 9662615"/>
              <a:gd name="connsiteY108" fmla="*/ 1568904 h 1592811"/>
              <a:gd name="connsiteX109" fmla="*/ 396059 w 9662615"/>
              <a:gd name="connsiteY109" fmla="*/ 1560970 h 1592811"/>
              <a:gd name="connsiteX110" fmla="*/ 336819 w 9662615"/>
              <a:gd name="connsiteY110" fmla="*/ 1560892 h 1592811"/>
              <a:gd name="connsiteX111" fmla="*/ 267163 w 9662615"/>
              <a:gd name="connsiteY111" fmla="*/ 1531913 h 1592811"/>
              <a:gd name="connsiteX112" fmla="*/ 196644 w 9662615"/>
              <a:gd name="connsiteY112" fmla="*/ 1524565 h 1592811"/>
              <a:gd name="connsiteX113" fmla="*/ 86819 w 9662615"/>
              <a:gd name="connsiteY113" fmla="*/ 1519517 h 1592811"/>
              <a:gd name="connsiteX114" fmla="*/ 53369 w 9662615"/>
              <a:gd name="connsiteY114" fmla="*/ 1516853 h 1592811"/>
              <a:gd name="connsiteX115" fmla="*/ 2359 w 9662615"/>
              <a:gd name="connsiteY115" fmla="*/ 1515247 h 1592811"/>
              <a:gd name="connsiteX116" fmla="*/ 0 w 9662615"/>
              <a:gd name="connsiteY116" fmla="*/ 1514932 h 1592811"/>
              <a:gd name="connsiteX117" fmla="*/ 0 w 9662615"/>
              <a:gd name="connsiteY117" fmla="*/ 0 h 1592811"/>
              <a:gd name="connsiteX0" fmla="*/ 0 w 9662615"/>
              <a:gd name="connsiteY0" fmla="*/ 0 h 1592811"/>
              <a:gd name="connsiteX1" fmla="*/ 9662615 w 9662615"/>
              <a:gd name="connsiteY1" fmla="*/ 0 h 1592811"/>
              <a:gd name="connsiteX2" fmla="*/ 9662615 w 9662615"/>
              <a:gd name="connsiteY2" fmla="*/ 1280346 h 1592811"/>
              <a:gd name="connsiteX3" fmla="*/ 9551077 w 9662615"/>
              <a:gd name="connsiteY3" fmla="*/ 1292033 h 1592811"/>
              <a:gd name="connsiteX4" fmla="*/ 9469546 w 9662615"/>
              <a:gd name="connsiteY4" fmla="*/ 1289837 h 1592811"/>
              <a:gd name="connsiteX5" fmla="*/ 9326260 w 9662615"/>
              <a:gd name="connsiteY5" fmla="*/ 1277155 h 1592811"/>
              <a:gd name="connsiteX6" fmla="*/ 9144767 w 9662615"/>
              <a:gd name="connsiteY6" fmla="*/ 1264120 h 1592811"/>
              <a:gd name="connsiteX7" fmla="*/ 8976400 w 9662615"/>
              <a:gd name="connsiteY7" fmla="*/ 1326661 h 1592811"/>
              <a:gd name="connsiteX8" fmla="*/ 8828711 w 9662615"/>
              <a:gd name="connsiteY8" fmla="*/ 1346394 h 1592811"/>
              <a:gd name="connsiteX9" fmla="*/ 8695953 w 9662615"/>
              <a:gd name="connsiteY9" fmla="*/ 1346784 h 1592811"/>
              <a:gd name="connsiteX10" fmla="*/ 8652191 w 9662615"/>
              <a:gd name="connsiteY10" fmla="*/ 1345903 h 1592811"/>
              <a:gd name="connsiteX11" fmla="*/ 8591582 w 9662615"/>
              <a:gd name="connsiteY11" fmla="*/ 1341666 h 1592811"/>
              <a:gd name="connsiteX12" fmla="*/ 8537336 w 9662615"/>
              <a:gd name="connsiteY12" fmla="*/ 1341684 h 1592811"/>
              <a:gd name="connsiteX13" fmla="*/ 8416849 w 9662615"/>
              <a:gd name="connsiteY13" fmla="*/ 1367085 h 1592811"/>
              <a:gd name="connsiteX14" fmla="*/ 8278355 w 9662615"/>
              <a:gd name="connsiteY14" fmla="*/ 1386569 h 1592811"/>
              <a:gd name="connsiteX15" fmla="*/ 8197961 w 9662615"/>
              <a:gd name="connsiteY15" fmla="*/ 1392804 h 1592811"/>
              <a:gd name="connsiteX16" fmla="*/ 8171196 w 9662615"/>
              <a:gd name="connsiteY16" fmla="*/ 1397216 h 1592811"/>
              <a:gd name="connsiteX17" fmla="*/ 8087910 w 9662615"/>
              <a:gd name="connsiteY17" fmla="*/ 1386449 h 1592811"/>
              <a:gd name="connsiteX18" fmla="*/ 7974579 w 9662615"/>
              <a:gd name="connsiteY18" fmla="*/ 1383439 h 1592811"/>
              <a:gd name="connsiteX19" fmla="*/ 7768351 w 9662615"/>
              <a:gd name="connsiteY19" fmla="*/ 1395051 h 1592811"/>
              <a:gd name="connsiteX20" fmla="*/ 7635985 w 9662615"/>
              <a:gd name="connsiteY20" fmla="*/ 1386363 h 1592811"/>
              <a:gd name="connsiteX21" fmla="*/ 7466069 w 9662615"/>
              <a:gd name="connsiteY21" fmla="*/ 1377654 h 1592811"/>
              <a:gd name="connsiteX22" fmla="*/ 7355642 w 9662615"/>
              <a:gd name="connsiteY22" fmla="*/ 1407761 h 1592811"/>
              <a:gd name="connsiteX23" fmla="*/ 7215220 w 9662615"/>
              <a:gd name="connsiteY23" fmla="*/ 1397856 h 1592811"/>
              <a:gd name="connsiteX24" fmla="*/ 7082147 w 9662615"/>
              <a:gd name="connsiteY24" fmla="*/ 1406113 h 1592811"/>
              <a:gd name="connsiteX25" fmla="*/ 6987129 w 9662615"/>
              <a:gd name="connsiteY25" fmla="*/ 1404834 h 1592811"/>
              <a:gd name="connsiteX26" fmla="*/ 6907567 w 9662615"/>
              <a:gd name="connsiteY26" fmla="*/ 1419149 h 1592811"/>
              <a:gd name="connsiteX27" fmla="*/ 6748428 w 9662615"/>
              <a:gd name="connsiteY27" fmla="*/ 1420308 h 1592811"/>
              <a:gd name="connsiteX28" fmla="*/ 6654257 w 9662615"/>
              <a:gd name="connsiteY28" fmla="*/ 1424143 h 1592811"/>
              <a:gd name="connsiteX29" fmla="*/ 6620123 w 9662615"/>
              <a:gd name="connsiteY29" fmla="*/ 1430535 h 1592811"/>
              <a:gd name="connsiteX30" fmla="*/ 6571355 w 9662615"/>
              <a:gd name="connsiteY30" fmla="*/ 1436144 h 1592811"/>
              <a:gd name="connsiteX31" fmla="*/ 6486557 w 9662615"/>
              <a:gd name="connsiteY31" fmla="*/ 1449861 h 1592811"/>
              <a:gd name="connsiteX32" fmla="*/ 6370419 w 9662615"/>
              <a:gd name="connsiteY32" fmla="*/ 1461649 h 1592811"/>
              <a:gd name="connsiteX33" fmla="*/ 6278839 w 9662615"/>
              <a:gd name="connsiteY33" fmla="*/ 1449160 h 1592811"/>
              <a:gd name="connsiteX34" fmla="*/ 6272455 w 9662615"/>
              <a:gd name="connsiteY34" fmla="*/ 1453191 h 1592811"/>
              <a:gd name="connsiteX35" fmla="*/ 6212659 w 9662615"/>
              <a:gd name="connsiteY35" fmla="*/ 1454850 h 1592811"/>
              <a:gd name="connsiteX36" fmla="*/ 6069317 w 9662615"/>
              <a:gd name="connsiteY36" fmla="*/ 1445838 h 1592811"/>
              <a:gd name="connsiteX37" fmla="*/ 5878477 w 9662615"/>
              <a:gd name="connsiteY37" fmla="*/ 1439180 h 1592811"/>
              <a:gd name="connsiteX38" fmla="*/ 5838387 w 9662615"/>
              <a:gd name="connsiteY38" fmla="*/ 1444679 h 1592811"/>
              <a:gd name="connsiteX39" fmla="*/ 5771136 w 9662615"/>
              <a:gd name="connsiteY39" fmla="*/ 1453639 h 1592811"/>
              <a:gd name="connsiteX40" fmla="*/ 5724081 w 9662615"/>
              <a:gd name="connsiteY40" fmla="*/ 1470431 h 1592811"/>
              <a:gd name="connsiteX41" fmla="*/ 5666577 w 9662615"/>
              <a:gd name="connsiteY41" fmla="*/ 1473921 h 1592811"/>
              <a:gd name="connsiteX42" fmla="*/ 5649068 w 9662615"/>
              <a:gd name="connsiteY42" fmla="*/ 1461676 h 1592811"/>
              <a:gd name="connsiteX43" fmla="*/ 5588902 w 9662615"/>
              <a:gd name="connsiteY43" fmla="*/ 1469647 h 1592811"/>
              <a:gd name="connsiteX44" fmla="*/ 5498090 w 9662615"/>
              <a:gd name="connsiteY44" fmla="*/ 1483173 h 1592811"/>
              <a:gd name="connsiteX45" fmla="*/ 5444641 w 9662615"/>
              <a:gd name="connsiteY45" fmla="*/ 1487602 h 1592811"/>
              <a:gd name="connsiteX46" fmla="*/ 5299812 w 9662615"/>
              <a:gd name="connsiteY46" fmla="*/ 1503362 h 1592811"/>
              <a:gd name="connsiteX47" fmla="*/ 5245752 w 9662615"/>
              <a:gd name="connsiteY47" fmla="*/ 1520612 h 1592811"/>
              <a:gd name="connsiteX48" fmla="*/ 5177807 w 9662615"/>
              <a:gd name="connsiteY48" fmla="*/ 1526802 h 1592811"/>
              <a:gd name="connsiteX49" fmla="*/ 5113910 w 9662615"/>
              <a:gd name="connsiteY49" fmla="*/ 1533205 h 1592811"/>
              <a:gd name="connsiteX50" fmla="*/ 5059484 w 9662615"/>
              <a:gd name="connsiteY50" fmla="*/ 1546802 h 1592811"/>
              <a:gd name="connsiteX51" fmla="*/ 5038524 w 9662615"/>
              <a:gd name="connsiteY51" fmla="*/ 1545675 h 1592811"/>
              <a:gd name="connsiteX52" fmla="*/ 5026564 w 9662615"/>
              <a:gd name="connsiteY52" fmla="*/ 1545376 h 1592811"/>
              <a:gd name="connsiteX53" fmla="*/ 4969433 w 9662615"/>
              <a:gd name="connsiteY53" fmla="*/ 1550865 h 1592811"/>
              <a:gd name="connsiteX54" fmla="*/ 4871726 w 9662615"/>
              <a:gd name="connsiteY54" fmla="*/ 1570584 h 1592811"/>
              <a:gd name="connsiteX55" fmla="*/ 4843267 w 9662615"/>
              <a:gd name="connsiteY55" fmla="*/ 1561459 h 1592811"/>
              <a:gd name="connsiteX56" fmla="*/ 4821058 w 9662615"/>
              <a:gd name="connsiteY56" fmla="*/ 1553078 h 1592811"/>
              <a:gd name="connsiteX57" fmla="*/ 4791466 w 9662615"/>
              <a:gd name="connsiteY57" fmla="*/ 1561324 h 1592811"/>
              <a:gd name="connsiteX58" fmla="*/ 4784247 w 9662615"/>
              <a:gd name="connsiteY58" fmla="*/ 1562342 h 1592811"/>
              <a:gd name="connsiteX59" fmla="*/ 4739309 w 9662615"/>
              <a:gd name="connsiteY59" fmla="*/ 1553948 h 1592811"/>
              <a:gd name="connsiteX60" fmla="*/ 4697562 w 9662615"/>
              <a:gd name="connsiteY60" fmla="*/ 1551206 h 1592811"/>
              <a:gd name="connsiteX61" fmla="*/ 4650737 w 9662615"/>
              <a:gd name="connsiteY61" fmla="*/ 1537381 h 1592811"/>
              <a:gd name="connsiteX62" fmla="*/ 4583150 w 9662615"/>
              <a:gd name="connsiteY62" fmla="*/ 1529064 h 1592811"/>
              <a:gd name="connsiteX63" fmla="*/ 4521734 w 9662615"/>
              <a:gd name="connsiteY63" fmla="*/ 1529359 h 1592811"/>
              <a:gd name="connsiteX64" fmla="*/ 4382398 w 9662615"/>
              <a:gd name="connsiteY64" fmla="*/ 1534108 h 1592811"/>
              <a:gd name="connsiteX65" fmla="*/ 4221826 w 9662615"/>
              <a:gd name="connsiteY65" fmla="*/ 1500972 h 1592811"/>
              <a:gd name="connsiteX66" fmla="*/ 4096601 w 9662615"/>
              <a:gd name="connsiteY66" fmla="*/ 1521563 h 1592811"/>
              <a:gd name="connsiteX67" fmla="*/ 4002441 w 9662615"/>
              <a:gd name="connsiteY67" fmla="*/ 1528912 h 1592811"/>
              <a:gd name="connsiteX68" fmla="*/ 3833906 w 9662615"/>
              <a:gd name="connsiteY68" fmla="*/ 1516637 h 1592811"/>
              <a:gd name="connsiteX69" fmla="*/ 3763845 w 9662615"/>
              <a:gd name="connsiteY69" fmla="*/ 1501782 h 1592811"/>
              <a:gd name="connsiteX70" fmla="*/ 3641778 w 9662615"/>
              <a:gd name="connsiteY70" fmla="*/ 1505446 h 1592811"/>
              <a:gd name="connsiteX71" fmla="*/ 3565233 w 9662615"/>
              <a:gd name="connsiteY71" fmla="*/ 1515122 h 1592811"/>
              <a:gd name="connsiteX72" fmla="*/ 3560267 w 9662615"/>
              <a:gd name="connsiteY72" fmla="*/ 1516288 h 1592811"/>
              <a:gd name="connsiteX73" fmla="*/ 3540258 w 9662615"/>
              <a:gd name="connsiteY73" fmla="*/ 1516976 h 1592811"/>
              <a:gd name="connsiteX74" fmla="*/ 3534780 w 9662615"/>
              <a:gd name="connsiteY74" fmla="*/ 1522141 h 1592811"/>
              <a:gd name="connsiteX75" fmla="*/ 3504783 w 9662615"/>
              <a:gd name="connsiteY75" fmla="*/ 1526739 h 1592811"/>
              <a:gd name="connsiteX76" fmla="*/ 3430805 w 9662615"/>
              <a:gd name="connsiteY76" fmla="*/ 1542521 h 1592811"/>
              <a:gd name="connsiteX77" fmla="*/ 3292707 w 9662615"/>
              <a:gd name="connsiteY77" fmla="*/ 1520490 h 1592811"/>
              <a:gd name="connsiteX78" fmla="*/ 3187872 w 9662615"/>
              <a:gd name="connsiteY78" fmla="*/ 1519991 h 1592811"/>
              <a:gd name="connsiteX79" fmla="*/ 3148026 w 9662615"/>
              <a:gd name="connsiteY79" fmla="*/ 1524777 h 1592811"/>
              <a:gd name="connsiteX80" fmla="*/ 3092394 w 9662615"/>
              <a:gd name="connsiteY80" fmla="*/ 1528115 h 1592811"/>
              <a:gd name="connsiteX81" fmla="*/ 2994200 w 9662615"/>
              <a:gd name="connsiteY81" fmla="*/ 1537857 h 1592811"/>
              <a:gd name="connsiteX82" fmla="*/ 2862301 w 9662615"/>
              <a:gd name="connsiteY82" fmla="*/ 1544250 h 1592811"/>
              <a:gd name="connsiteX83" fmla="*/ 2766335 w 9662615"/>
              <a:gd name="connsiteY83" fmla="*/ 1527662 h 1592811"/>
              <a:gd name="connsiteX84" fmla="*/ 2757836 w 9662615"/>
              <a:gd name="connsiteY84" fmla="*/ 1531371 h 1592811"/>
              <a:gd name="connsiteX85" fmla="*/ 2691555 w 9662615"/>
              <a:gd name="connsiteY85" fmla="*/ 1530283 h 1592811"/>
              <a:gd name="connsiteX86" fmla="*/ 2491676 w 9662615"/>
              <a:gd name="connsiteY86" fmla="*/ 1500859 h 1592811"/>
              <a:gd name="connsiteX87" fmla="*/ 2378036 w 9662615"/>
              <a:gd name="connsiteY87" fmla="*/ 1520645 h 1592811"/>
              <a:gd name="connsiteX88" fmla="*/ 2284269 w 9662615"/>
              <a:gd name="connsiteY88" fmla="*/ 1503068 h 1592811"/>
              <a:gd name="connsiteX89" fmla="*/ 2207104 w 9662615"/>
              <a:gd name="connsiteY89" fmla="*/ 1508888 h 1592811"/>
              <a:gd name="connsiteX90" fmla="*/ 2149226 w 9662615"/>
              <a:gd name="connsiteY90" fmla="*/ 1523409 h 1592811"/>
              <a:gd name="connsiteX91" fmla="*/ 2084783 w 9662615"/>
              <a:gd name="connsiteY91" fmla="*/ 1524245 h 1592811"/>
              <a:gd name="connsiteX92" fmla="*/ 2070075 w 9662615"/>
              <a:gd name="connsiteY92" fmla="*/ 1511285 h 1592811"/>
              <a:gd name="connsiteX93" fmla="*/ 2001057 w 9662615"/>
              <a:gd name="connsiteY93" fmla="*/ 1516449 h 1592811"/>
              <a:gd name="connsiteX94" fmla="*/ 1896330 w 9662615"/>
              <a:gd name="connsiteY94" fmla="*/ 1525725 h 1592811"/>
              <a:gd name="connsiteX95" fmla="*/ 1835994 w 9662615"/>
              <a:gd name="connsiteY95" fmla="*/ 1527678 h 1592811"/>
              <a:gd name="connsiteX96" fmla="*/ 1671119 w 9662615"/>
              <a:gd name="connsiteY96" fmla="*/ 1536701 h 1592811"/>
              <a:gd name="connsiteX97" fmla="*/ 1601337 w 9662615"/>
              <a:gd name="connsiteY97" fmla="*/ 1548552 h 1592811"/>
              <a:gd name="connsiteX98" fmla="*/ 1407755 w 9662615"/>
              <a:gd name="connsiteY98" fmla="*/ 1571444 h 1592811"/>
              <a:gd name="connsiteX99" fmla="*/ 1291872 w 9662615"/>
              <a:gd name="connsiteY99" fmla="*/ 1579471 h 1592811"/>
              <a:gd name="connsiteX100" fmla="*/ 1249226 w 9662615"/>
              <a:gd name="connsiteY100" fmla="*/ 1583140 h 1592811"/>
              <a:gd name="connsiteX101" fmla="*/ 1181938 w 9662615"/>
              <a:gd name="connsiteY101" fmla="*/ 1592789 h 1592811"/>
              <a:gd name="connsiteX102" fmla="*/ 1091432 w 9662615"/>
              <a:gd name="connsiteY102" fmla="*/ 1571003 h 1592811"/>
              <a:gd name="connsiteX103" fmla="*/ 940355 w 9662615"/>
              <a:gd name="connsiteY103" fmla="*/ 1560638 h 1592811"/>
              <a:gd name="connsiteX104" fmla="*/ 868264 w 9662615"/>
              <a:gd name="connsiteY104" fmla="*/ 1566392 h 1592811"/>
              <a:gd name="connsiteX105" fmla="*/ 792765 w 9662615"/>
              <a:gd name="connsiteY105" fmla="*/ 1563102 h 1592811"/>
              <a:gd name="connsiteX106" fmla="*/ 653153 w 9662615"/>
              <a:gd name="connsiteY106" fmla="*/ 1563516 h 1592811"/>
              <a:gd name="connsiteX107" fmla="*/ 541933 w 9662615"/>
              <a:gd name="connsiteY107" fmla="*/ 1561051 h 1592811"/>
              <a:gd name="connsiteX108" fmla="*/ 472797 w 9662615"/>
              <a:gd name="connsiteY108" fmla="*/ 1568904 h 1592811"/>
              <a:gd name="connsiteX109" fmla="*/ 396059 w 9662615"/>
              <a:gd name="connsiteY109" fmla="*/ 1560970 h 1592811"/>
              <a:gd name="connsiteX110" fmla="*/ 336819 w 9662615"/>
              <a:gd name="connsiteY110" fmla="*/ 1560892 h 1592811"/>
              <a:gd name="connsiteX111" fmla="*/ 267163 w 9662615"/>
              <a:gd name="connsiteY111" fmla="*/ 1531913 h 1592811"/>
              <a:gd name="connsiteX112" fmla="*/ 196644 w 9662615"/>
              <a:gd name="connsiteY112" fmla="*/ 1524565 h 1592811"/>
              <a:gd name="connsiteX113" fmla="*/ 86819 w 9662615"/>
              <a:gd name="connsiteY113" fmla="*/ 1519517 h 1592811"/>
              <a:gd name="connsiteX114" fmla="*/ 53369 w 9662615"/>
              <a:gd name="connsiteY114" fmla="*/ 1516853 h 1592811"/>
              <a:gd name="connsiteX115" fmla="*/ 2359 w 9662615"/>
              <a:gd name="connsiteY115" fmla="*/ 1515247 h 1592811"/>
              <a:gd name="connsiteX116" fmla="*/ 0 w 9662615"/>
              <a:gd name="connsiteY116" fmla="*/ 1514932 h 1592811"/>
              <a:gd name="connsiteX117" fmla="*/ 0 w 9662615"/>
              <a:gd name="connsiteY117" fmla="*/ 0 h 1592811"/>
              <a:gd name="connsiteX0" fmla="*/ 0 w 9662615"/>
              <a:gd name="connsiteY0" fmla="*/ 0 h 1603018"/>
              <a:gd name="connsiteX1" fmla="*/ 9662615 w 9662615"/>
              <a:gd name="connsiteY1" fmla="*/ 0 h 1603018"/>
              <a:gd name="connsiteX2" fmla="*/ 9662615 w 9662615"/>
              <a:gd name="connsiteY2" fmla="*/ 1280346 h 1603018"/>
              <a:gd name="connsiteX3" fmla="*/ 9551077 w 9662615"/>
              <a:gd name="connsiteY3" fmla="*/ 1292033 h 1603018"/>
              <a:gd name="connsiteX4" fmla="*/ 9469546 w 9662615"/>
              <a:gd name="connsiteY4" fmla="*/ 1289837 h 1603018"/>
              <a:gd name="connsiteX5" fmla="*/ 9326260 w 9662615"/>
              <a:gd name="connsiteY5" fmla="*/ 1277155 h 1603018"/>
              <a:gd name="connsiteX6" fmla="*/ 9144767 w 9662615"/>
              <a:gd name="connsiteY6" fmla="*/ 1264120 h 1603018"/>
              <a:gd name="connsiteX7" fmla="*/ 8976400 w 9662615"/>
              <a:gd name="connsiteY7" fmla="*/ 1326661 h 1603018"/>
              <a:gd name="connsiteX8" fmla="*/ 8828711 w 9662615"/>
              <a:gd name="connsiteY8" fmla="*/ 1346394 h 1603018"/>
              <a:gd name="connsiteX9" fmla="*/ 8695953 w 9662615"/>
              <a:gd name="connsiteY9" fmla="*/ 1346784 h 1603018"/>
              <a:gd name="connsiteX10" fmla="*/ 8652191 w 9662615"/>
              <a:gd name="connsiteY10" fmla="*/ 1345903 h 1603018"/>
              <a:gd name="connsiteX11" fmla="*/ 8591582 w 9662615"/>
              <a:gd name="connsiteY11" fmla="*/ 1341666 h 1603018"/>
              <a:gd name="connsiteX12" fmla="*/ 8537336 w 9662615"/>
              <a:gd name="connsiteY12" fmla="*/ 1341684 h 1603018"/>
              <a:gd name="connsiteX13" fmla="*/ 8416849 w 9662615"/>
              <a:gd name="connsiteY13" fmla="*/ 1367085 h 1603018"/>
              <a:gd name="connsiteX14" fmla="*/ 8278355 w 9662615"/>
              <a:gd name="connsiteY14" fmla="*/ 1386569 h 1603018"/>
              <a:gd name="connsiteX15" fmla="*/ 8197961 w 9662615"/>
              <a:gd name="connsiteY15" fmla="*/ 1392804 h 1603018"/>
              <a:gd name="connsiteX16" fmla="*/ 8171196 w 9662615"/>
              <a:gd name="connsiteY16" fmla="*/ 1397216 h 1603018"/>
              <a:gd name="connsiteX17" fmla="*/ 8087910 w 9662615"/>
              <a:gd name="connsiteY17" fmla="*/ 1386449 h 1603018"/>
              <a:gd name="connsiteX18" fmla="*/ 7974579 w 9662615"/>
              <a:gd name="connsiteY18" fmla="*/ 1383439 h 1603018"/>
              <a:gd name="connsiteX19" fmla="*/ 7768351 w 9662615"/>
              <a:gd name="connsiteY19" fmla="*/ 1395051 h 1603018"/>
              <a:gd name="connsiteX20" fmla="*/ 7635985 w 9662615"/>
              <a:gd name="connsiteY20" fmla="*/ 1386363 h 1603018"/>
              <a:gd name="connsiteX21" fmla="*/ 7466069 w 9662615"/>
              <a:gd name="connsiteY21" fmla="*/ 1377654 h 1603018"/>
              <a:gd name="connsiteX22" fmla="*/ 7355642 w 9662615"/>
              <a:gd name="connsiteY22" fmla="*/ 1407761 h 1603018"/>
              <a:gd name="connsiteX23" fmla="*/ 7215220 w 9662615"/>
              <a:gd name="connsiteY23" fmla="*/ 1397856 h 1603018"/>
              <a:gd name="connsiteX24" fmla="*/ 7082147 w 9662615"/>
              <a:gd name="connsiteY24" fmla="*/ 1406113 h 1603018"/>
              <a:gd name="connsiteX25" fmla="*/ 6987129 w 9662615"/>
              <a:gd name="connsiteY25" fmla="*/ 1404834 h 1603018"/>
              <a:gd name="connsiteX26" fmla="*/ 6907567 w 9662615"/>
              <a:gd name="connsiteY26" fmla="*/ 1419149 h 1603018"/>
              <a:gd name="connsiteX27" fmla="*/ 6748428 w 9662615"/>
              <a:gd name="connsiteY27" fmla="*/ 1420308 h 1603018"/>
              <a:gd name="connsiteX28" fmla="*/ 6654257 w 9662615"/>
              <a:gd name="connsiteY28" fmla="*/ 1424143 h 1603018"/>
              <a:gd name="connsiteX29" fmla="*/ 6620123 w 9662615"/>
              <a:gd name="connsiteY29" fmla="*/ 1430535 h 1603018"/>
              <a:gd name="connsiteX30" fmla="*/ 6571355 w 9662615"/>
              <a:gd name="connsiteY30" fmla="*/ 1436144 h 1603018"/>
              <a:gd name="connsiteX31" fmla="*/ 6486557 w 9662615"/>
              <a:gd name="connsiteY31" fmla="*/ 1449861 h 1603018"/>
              <a:gd name="connsiteX32" fmla="*/ 6370419 w 9662615"/>
              <a:gd name="connsiteY32" fmla="*/ 1461649 h 1603018"/>
              <a:gd name="connsiteX33" fmla="*/ 6278839 w 9662615"/>
              <a:gd name="connsiteY33" fmla="*/ 1449160 h 1603018"/>
              <a:gd name="connsiteX34" fmla="*/ 6272455 w 9662615"/>
              <a:gd name="connsiteY34" fmla="*/ 1453191 h 1603018"/>
              <a:gd name="connsiteX35" fmla="*/ 6212659 w 9662615"/>
              <a:gd name="connsiteY35" fmla="*/ 1454850 h 1603018"/>
              <a:gd name="connsiteX36" fmla="*/ 6069317 w 9662615"/>
              <a:gd name="connsiteY36" fmla="*/ 1445838 h 1603018"/>
              <a:gd name="connsiteX37" fmla="*/ 5878477 w 9662615"/>
              <a:gd name="connsiteY37" fmla="*/ 1439180 h 1603018"/>
              <a:gd name="connsiteX38" fmla="*/ 5838387 w 9662615"/>
              <a:gd name="connsiteY38" fmla="*/ 1444679 h 1603018"/>
              <a:gd name="connsiteX39" fmla="*/ 5771136 w 9662615"/>
              <a:gd name="connsiteY39" fmla="*/ 1453639 h 1603018"/>
              <a:gd name="connsiteX40" fmla="*/ 5724081 w 9662615"/>
              <a:gd name="connsiteY40" fmla="*/ 1470431 h 1603018"/>
              <a:gd name="connsiteX41" fmla="*/ 5666577 w 9662615"/>
              <a:gd name="connsiteY41" fmla="*/ 1473921 h 1603018"/>
              <a:gd name="connsiteX42" fmla="*/ 5649068 w 9662615"/>
              <a:gd name="connsiteY42" fmla="*/ 1461676 h 1603018"/>
              <a:gd name="connsiteX43" fmla="*/ 5588902 w 9662615"/>
              <a:gd name="connsiteY43" fmla="*/ 1469647 h 1603018"/>
              <a:gd name="connsiteX44" fmla="*/ 5498090 w 9662615"/>
              <a:gd name="connsiteY44" fmla="*/ 1483173 h 1603018"/>
              <a:gd name="connsiteX45" fmla="*/ 5444641 w 9662615"/>
              <a:gd name="connsiteY45" fmla="*/ 1487602 h 1603018"/>
              <a:gd name="connsiteX46" fmla="*/ 5299812 w 9662615"/>
              <a:gd name="connsiteY46" fmla="*/ 1503362 h 1603018"/>
              <a:gd name="connsiteX47" fmla="*/ 5245752 w 9662615"/>
              <a:gd name="connsiteY47" fmla="*/ 1520612 h 1603018"/>
              <a:gd name="connsiteX48" fmla="*/ 5177807 w 9662615"/>
              <a:gd name="connsiteY48" fmla="*/ 1526802 h 1603018"/>
              <a:gd name="connsiteX49" fmla="*/ 5113910 w 9662615"/>
              <a:gd name="connsiteY49" fmla="*/ 1533205 h 1603018"/>
              <a:gd name="connsiteX50" fmla="*/ 5059484 w 9662615"/>
              <a:gd name="connsiteY50" fmla="*/ 1546802 h 1603018"/>
              <a:gd name="connsiteX51" fmla="*/ 5038524 w 9662615"/>
              <a:gd name="connsiteY51" fmla="*/ 1545675 h 1603018"/>
              <a:gd name="connsiteX52" fmla="*/ 5026564 w 9662615"/>
              <a:gd name="connsiteY52" fmla="*/ 1545376 h 1603018"/>
              <a:gd name="connsiteX53" fmla="*/ 4969433 w 9662615"/>
              <a:gd name="connsiteY53" fmla="*/ 1550865 h 1603018"/>
              <a:gd name="connsiteX54" fmla="*/ 4871726 w 9662615"/>
              <a:gd name="connsiteY54" fmla="*/ 1570584 h 1603018"/>
              <a:gd name="connsiteX55" fmla="*/ 4843267 w 9662615"/>
              <a:gd name="connsiteY55" fmla="*/ 1561459 h 1603018"/>
              <a:gd name="connsiteX56" fmla="*/ 4821058 w 9662615"/>
              <a:gd name="connsiteY56" fmla="*/ 1553078 h 1603018"/>
              <a:gd name="connsiteX57" fmla="*/ 4791466 w 9662615"/>
              <a:gd name="connsiteY57" fmla="*/ 1561324 h 1603018"/>
              <a:gd name="connsiteX58" fmla="*/ 4784247 w 9662615"/>
              <a:gd name="connsiteY58" fmla="*/ 1562342 h 1603018"/>
              <a:gd name="connsiteX59" fmla="*/ 4739309 w 9662615"/>
              <a:gd name="connsiteY59" fmla="*/ 1553948 h 1603018"/>
              <a:gd name="connsiteX60" fmla="*/ 4697562 w 9662615"/>
              <a:gd name="connsiteY60" fmla="*/ 1551206 h 1603018"/>
              <a:gd name="connsiteX61" fmla="*/ 4650737 w 9662615"/>
              <a:gd name="connsiteY61" fmla="*/ 1537381 h 1603018"/>
              <a:gd name="connsiteX62" fmla="*/ 4583150 w 9662615"/>
              <a:gd name="connsiteY62" fmla="*/ 1529064 h 1603018"/>
              <a:gd name="connsiteX63" fmla="*/ 4521734 w 9662615"/>
              <a:gd name="connsiteY63" fmla="*/ 1529359 h 1603018"/>
              <a:gd name="connsiteX64" fmla="*/ 4382398 w 9662615"/>
              <a:gd name="connsiteY64" fmla="*/ 1534108 h 1603018"/>
              <a:gd name="connsiteX65" fmla="*/ 4221826 w 9662615"/>
              <a:gd name="connsiteY65" fmla="*/ 1500972 h 1603018"/>
              <a:gd name="connsiteX66" fmla="*/ 4096601 w 9662615"/>
              <a:gd name="connsiteY66" fmla="*/ 1521563 h 1603018"/>
              <a:gd name="connsiteX67" fmla="*/ 4002441 w 9662615"/>
              <a:gd name="connsiteY67" fmla="*/ 1528912 h 1603018"/>
              <a:gd name="connsiteX68" fmla="*/ 3833906 w 9662615"/>
              <a:gd name="connsiteY68" fmla="*/ 1516637 h 1603018"/>
              <a:gd name="connsiteX69" fmla="*/ 3763845 w 9662615"/>
              <a:gd name="connsiteY69" fmla="*/ 1501782 h 1603018"/>
              <a:gd name="connsiteX70" fmla="*/ 3641778 w 9662615"/>
              <a:gd name="connsiteY70" fmla="*/ 1505446 h 1603018"/>
              <a:gd name="connsiteX71" fmla="*/ 3565233 w 9662615"/>
              <a:gd name="connsiteY71" fmla="*/ 1515122 h 1603018"/>
              <a:gd name="connsiteX72" fmla="*/ 3560267 w 9662615"/>
              <a:gd name="connsiteY72" fmla="*/ 1516288 h 1603018"/>
              <a:gd name="connsiteX73" fmla="*/ 3540258 w 9662615"/>
              <a:gd name="connsiteY73" fmla="*/ 1516976 h 1603018"/>
              <a:gd name="connsiteX74" fmla="*/ 3534780 w 9662615"/>
              <a:gd name="connsiteY74" fmla="*/ 1522141 h 1603018"/>
              <a:gd name="connsiteX75" fmla="*/ 3504783 w 9662615"/>
              <a:gd name="connsiteY75" fmla="*/ 1526739 h 1603018"/>
              <a:gd name="connsiteX76" fmla="*/ 3430805 w 9662615"/>
              <a:gd name="connsiteY76" fmla="*/ 1542521 h 1603018"/>
              <a:gd name="connsiteX77" fmla="*/ 3292707 w 9662615"/>
              <a:gd name="connsiteY77" fmla="*/ 1520490 h 1603018"/>
              <a:gd name="connsiteX78" fmla="*/ 3187872 w 9662615"/>
              <a:gd name="connsiteY78" fmla="*/ 1519991 h 1603018"/>
              <a:gd name="connsiteX79" fmla="*/ 3148026 w 9662615"/>
              <a:gd name="connsiteY79" fmla="*/ 1524777 h 1603018"/>
              <a:gd name="connsiteX80" fmla="*/ 3092394 w 9662615"/>
              <a:gd name="connsiteY80" fmla="*/ 1528115 h 1603018"/>
              <a:gd name="connsiteX81" fmla="*/ 2994200 w 9662615"/>
              <a:gd name="connsiteY81" fmla="*/ 1537857 h 1603018"/>
              <a:gd name="connsiteX82" fmla="*/ 2862301 w 9662615"/>
              <a:gd name="connsiteY82" fmla="*/ 1544250 h 1603018"/>
              <a:gd name="connsiteX83" fmla="*/ 2766335 w 9662615"/>
              <a:gd name="connsiteY83" fmla="*/ 1527662 h 1603018"/>
              <a:gd name="connsiteX84" fmla="*/ 2757836 w 9662615"/>
              <a:gd name="connsiteY84" fmla="*/ 1531371 h 1603018"/>
              <a:gd name="connsiteX85" fmla="*/ 2691555 w 9662615"/>
              <a:gd name="connsiteY85" fmla="*/ 1530283 h 1603018"/>
              <a:gd name="connsiteX86" fmla="*/ 2491676 w 9662615"/>
              <a:gd name="connsiteY86" fmla="*/ 1500859 h 1603018"/>
              <a:gd name="connsiteX87" fmla="*/ 2378036 w 9662615"/>
              <a:gd name="connsiteY87" fmla="*/ 1520645 h 1603018"/>
              <a:gd name="connsiteX88" fmla="*/ 2284269 w 9662615"/>
              <a:gd name="connsiteY88" fmla="*/ 1503068 h 1603018"/>
              <a:gd name="connsiteX89" fmla="*/ 2207104 w 9662615"/>
              <a:gd name="connsiteY89" fmla="*/ 1508888 h 1603018"/>
              <a:gd name="connsiteX90" fmla="*/ 2149226 w 9662615"/>
              <a:gd name="connsiteY90" fmla="*/ 1523409 h 1603018"/>
              <a:gd name="connsiteX91" fmla="*/ 2084783 w 9662615"/>
              <a:gd name="connsiteY91" fmla="*/ 1524245 h 1603018"/>
              <a:gd name="connsiteX92" fmla="*/ 2070075 w 9662615"/>
              <a:gd name="connsiteY92" fmla="*/ 1511285 h 1603018"/>
              <a:gd name="connsiteX93" fmla="*/ 2001057 w 9662615"/>
              <a:gd name="connsiteY93" fmla="*/ 1516449 h 1603018"/>
              <a:gd name="connsiteX94" fmla="*/ 1896330 w 9662615"/>
              <a:gd name="connsiteY94" fmla="*/ 1525725 h 1603018"/>
              <a:gd name="connsiteX95" fmla="*/ 1835994 w 9662615"/>
              <a:gd name="connsiteY95" fmla="*/ 1527678 h 1603018"/>
              <a:gd name="connsiteX96" fmla="*/ 1671119 w 9662615"/>
              <a:gd name="connsiteY96" fmla="*/ 1536701 h 1603018"/>
              <a:gd name="connsiteX97" fmla="*/ 1601337 w 9662615"/>
              <a:gd name="connsiteY97" fmla="*/ 1548552 h 1603018"/>
              <a:gd name="connsiteX98" fmla="*/ 1407755 w 9662615"/>
              <a:gd name="connsiteY98" fmla="*/ 1571444 h 1603018"/>
              <a:gd name="connsiteX99" fmla="*/ 1291872 w 9662615"/>
              <a:gd name="connsiteY99" fmla="*/ 1579471 h 1603018"/>
              <a:gd name="connsiteX100" fmla="*/ 1245251 w 9662615"/>
              <a:gd name="connsiteY100" fmla="*/ 1603018 h 1603018"/>
              <a:gd name="connsiteX101" fmla="*/ 1181938 w 9662615"/>
              <a:gd name="connsiteY101" fmla="*/ 1592789 h 1603018"/>
              <a:gd name="connsiteX102" fmla="*/ 1091432 w 9662615"/>
              <a:gd name="connsiteY102" fmla="*/ 1571003 h 1603018"/>
              <a:gd name="connsiteX103" fmla="*/ 940355 w 9662615"/>
              <a:gd name="connsiteY103" fmla="*/ 1560638 h 1603018"/>
              <a:gd name="connsiteX104" fmla="*/ 868264 w 9662615"/>
              <a:gd name="connsiteY104" fmla="*/ 1566392 h 1603018"/>
              <a:gd name="connsiteX105" fmla="*/ 792765 w 9662615"/>
              <a:gd name="connsiteY105" fmla="*/ 1563102 h 1603018"/>
              <a:gd name="connsiteX106" fmla="*/ 653153 w 9662615"/>
              <a:gd name="connsiteY106" fmla="*/ 1563516 h 1603018"/>
              <a:gd name="connsiteX107" fmla="*/ 541933 w 9662615"/>
              <a:gd name="connsiteY107" fmla="*/ 1561051 h 1603018"/>
              <a:gd name="connsiteX108" fmla="*/ 472797 w 9662615"/>
              <a:gd name="connsiteY108" fmla="*/ 1568904 h 1603018"/>
              <a:gd name="connsiteX109" fmla="*/ 396059 w 9662615"/>
              <a:gd name="connsiteY109" fmla="*/ 1560970 h 1603018"/>
              <a:gd name="connsiteX110" fmla="*/ 336819 w 9662615"/>
              <a:gd name="connsiteY110" fmla="*/ 1560892 h 1603018"/>
              <a:gd name="connsiteX111" fmla="*/ 267163 w 9662615"/>
              <a:gd name="connsiteY111" fmla="*/ 1531913 h 1603018"/>
              <a:gd name="connsiteX112" fmla="*/ 196644 w 9662615"/>
              <a:gd name="connsiteY112" fmla="*/ 1524565 h 1603018"/>
              <a:gd name="connsiteX113" fmla="*/ 86819 w 9662615"/>
              <a:gd name="connsiteY113" fmla="*/ 1519517 h 1603018"/>
              <a:gd name="connsiteX114" fmla="*/ 53369 w 9662615"/>
              <a:gd name="connsiteY114" fmla="*/ 1516853 h 1603018"/>
              <a:gd name="connsiteX115" fmla="*/ 2359 w 9662615"/>
              <a:gd name="connsiteY115" fmla="*/ 1515247 h 1603018"/>
              <a:gd name="connsiteX116" fmla="*/ 0 w 9662615"/>
              <a:gd name="connsiteY116" fmla="*/ 1514932 h 1603018"/>
              <a:gd name="connsiteX117" fmla="*/ 0 w 9662615"/>
              <a:gd name="connsiteY117" fmla="*/ 0 h 1603018"/>
              <a:gd name="connsiteX0" fmla="*/ 0 w 9662615"/>
              <a:gd name="connsiteY0" fmla="*/ 0 h 1603018"/>
              <a:gd name="connsiteX1" fmla="*/ 9662615 w 9662615"/>
              <a:gd name="connsiteY1" fmla="*/ 0 h 1603018"/>
              <a:gd name="connsiteX2" fmla="*/ 9662615 w 9662615"/>
              <a:gd name="connsiteY2" fmla="*/ 1280346 h 1603018"/>
              <a:gd name="connsiteX3" fmla="*/ 9551077 w 9662615"/>
              <a:gd name="connsiteY3" fmla="*/ 1292033 h 1603018"/>
              <a:gd name="connsiteX4" fmla="*/ 9469546 w 9662615"/>
              <a:gd name="connsiteY4" fmla="*/ 1289837 h 1603018"/>
              <a:gd name="connsiteX5" fmla="*/ 9326260 w 9662615"/>
              <a:gd name="connsiteY5" fmla="*/ 1277155 h 1603018"/>
              <a:gd name="connsiteX6" fmla="*/ 9144767 w 9662615"/>
              <a:gd name="connsiteY6" fmla="*/ 1264120 h 1603018"/>
              <a:gd name="connsiteX7" fmla="*/ 8976400 w 9662615"/>
              <a:gd name="connsiteY7" fmla="*/ 1326661 h 1603018"/>
              <a:gd name="connsiteX8" fmla="*/ 8828711 w 9662615"/>
              <a:gd name="connsiteY8" fmla="*/ 1346394 h 1603018"/>
              <a:gd name="connsiteX9" fmla="*/ 8695953 w 9662615"/>
              <a:gd name="connsiteY9" fmla="*/ 1346784 h 1603018"/>
              <a:gd name="connsiteX10" fmla="*/ 8652191 w 9662615"/>
              <a:gd name="connsiteY10" fmla="*/ 1345903 h 1603018"/>
              <a:gd name="connsiteX11" fmla="*/ 8591582 w 9662615"/>
              <a:gd name="connsiteY11" fmla="*/ 1341666 h 1603018"/>
              <a:gd name="connsiteX12" fmla="*/ 8537336 w 9662615"/>
              <a:gd name="connsiteY12" fmla="*/ 1341684 h 1603018"/>
              <a:gd name="connsiteX13" fmla="*/ 8416849 w 9662615"/>
              <a:gd name="connsiteY13" fmla="*/ 1367085 h 1603018"/>
              <a:gd name="connsiteX14" fmla="*/ 8278355 w 9662615"/>
              <a:gd name="connsiteY14" fmla="*/ 1386569 h 1603018"/>
              <a:gd name="connsiteX15" fmla="*/ 8197961 w 9662615"/>
              <a:gd name="connsiteY15" fmla="*/ 1392804 h 1603018"/>
              <a:gd name="connsiteX16" fmla="*/ 8171196 w 9662615"/>
              <a:gd name="connsiteY16" fmla="*/ 1397216 h 1603018"/>
              <a:gd name="connsiteX17" fmla="*/ 8087910 w 9662615"/>
              <a:gd name="connsiteY17" fmla="*/ 1386449 h 1603018"/>
              <a:gd name="connsiteX18" fmla="*/ 7974579 w 9662615"/>
              <a:gd name="connsiteY18" fmla="*/ 1383439 h 1603018"/>
              <a:gd name="connsiteX19" fmla="*/ 7768351 w 9662615"/>
              <a:gd name="connsiteY19" fmla="*/ 1395051 h 1603018"/>
              <a:gd name="connsiteX20" fmla="*/ 7635985 w 9662615"/>
              <a:gd name="connsiteY20" fmla="*/ 1386363 h 1603018"/>
              <a:gd name="connsiteX21" fmla="*/ 7466069 w 9662615"/>
              <a:gd name="connsiteY21" fmla="*/ 1377654 h 1603018"/>
              <a:gd name="connsiteX22" fmla="*/ 7355642 w 9662615"/>
              <a:gd name="connsiteY22" fmla="*/ 1407761 h 1603018"/>
              <a:gd name="connsiteX23" fmla="*/ 7215220 w 9662615"/>
              <a:gd name="connsiteY23" fmla="*/ 1397856 h 1603018"/>
              <a:gd name="connsiteX24" fmla="*/ 7082147 w 9662615"/>
              <a:gd name="connsiteY24" fmla="*/ 1406113 h 1603018"/>
              <a:gd name="connsiteX25" fmla="*/ 6987129 w 9662615"/>
              <a:gd name="connsiteY25" fmla="*/ 1404834 h 1603018"/>
              <a:gd name="connsiteX26" fmla="*/ 6907567 w 9662615"/>
              <a:gd name="connsiteY26" fmla="*/ 1419149 h 1603018"/>
              <a:gd name="connsiteX27" fmla="*/ 6748428 w 9662615"/>
              <a:gd name="connsiteY27" fmla="*/ 1420308 h 1603018"/>
              <a:gd name="connsiteX28" fmla="*/ 6654257 w 9662615"/>
              <a:gd name="connsiteY28" fmla="*/ 1424143 h 1603018"/>
              <a:gd name="connsiteX29" fmla="*/ 6620123 w 9662615"/>
              <a:gd name="connsiteY29" fmla="*/ 1430535 h 1603018"/>
              <a:gd name="connsiteX30" fmla="*/ 6571355 w 9662615"/>
              <a:gd name="connsiteY30" fmla="*/ 1436144 h 1603018"/>
              <a:gd name="connsiteX31" fmla="*/ 6486557 w 9662615"/>
              <a:gd name="connsiteY31" fmla="*/ 1449861 h 1603018"/>
              <a:gd name="connsiteX32" fmla="*/ 6370419 w 9662615"/>
              <a:gd name="connsiteY32" fmla="*/ 1461649 h 1603018"/>
              <a:gd name="connsiteX33" fmla="*/ 6278839 w 9662615"/>
              <a:gd name="connsiteY33" fmla="*/ 1449160 h 1603018"/>
              <a:gd name="connsiteX34" fmla="*/ 6272455 w 9662615"/>
              <a:gd name="connsiteY34" fmla="*/ 1453191 h 1603018"/>
              <a:gd name="connsiteX35" fmla="*/ 6212659 w 9662615"/>
              <a:gd name="connsiteY35" fmla="*/ 1454850 h 1603018"/>
              <a:gd name="connsiteX36" fmla="*/ 6069317 w 9662615"/>
              <a:gd name="connsiteY36" fmla="*/ 1445838 h 1603018"/>
              <a:gd name="connsiteX37" fmla="*/ 5878477 w 9662615"/>
              <a:gd name="connsiteY37" fmla="*/ 1439180 h 1603018"/>
              <a:gd name="connsiteX38" fmla="*/ 5838387 w 9662615"/>
              <a:gd name="connsiteY38" fmla="*/ 1444679 h 1603018"/>
              <a:gd name="connsiteX39" fmla="*/ 5771136 w 9662615"/>
              <a:gd name="connsiteY39" fmla="*/ 1453639 h 1603018"/>
              <a:gd name="connsiteX40" fmla="*/ 5724081 w 9662615"/>
              <a:gd name="connsiteY40" fmla="*/ 1470431 h 1603018"/>
              <a:gd name="connsiteX41" fmla="*/ 5666577 w 9662615"/>
              <a:gd name="connsiteY41" fmla="*/ 1473921 h 1603018"/>
              <a:gd name="connsiteX42" fmla="*/ 5649068 w 9662615"/>
              <a:gd name="connsiteY42" fmla="*/ 1461676 h 1603018"/>
              <a:gd name="connsiteX43" fmla="*/ 5588902 w 9662615"/>
              <a:gd name="connsiteY43" fmla="*/ 1469647 h 1603018"/>
              <a:gd name="connsiteX44" fmla="*/ 5498090 w 9662615"/>
              <a:gd name="connsiteY44" fmla="*/ 1483173 h 1603018"/>
              <a:gd name="connsiteX45" fmla="*/ 5444641 w 9662615"/>
              <a:gd name="connsiteY45" fmla="*/ 1487602 h 1603018"/>
              <a:gd name="connsiteX46" fmla="*/ 5299812 w 9662615"/>
              <a:gd name="connsiteY46" fmla="*/ 1503362 h 1603018"/>
              <a:gd name="connsiteX47" fmla="*/ 5245752 w 9662615"/>
              <a:gd name="connsiteY47" fmla="*/ 1520612 h 1603018"/>
              <a:gd name="connsiteX48" fmla="*/ 5177807 w 9662615"/>
              <a:gd name="connsiteY48" fmla="*/ 1526802 h 1603018"/>
              <a:gd name="connsiteX49" fmla="*/ 5113910 w 9662615"/>
              <a:gd name="connsiteY49" fmla="*/ 1533205 h 1603018"/>
              <a:gd name="connsiteX50" fmla="*/ 5059484 w 9662615"/>
              <a:gd name="connsiteY50" fmla="*/ 1546802 h 1603018"/>
              <a:gd name="connsiteX51" fmla="*/ 5038524 w 9662615"/>
              <a:gd name="connsiteY51" fmla="*/ 1545675 h 1603018"/>
              <a:gd name="connsiteX52" fmla="*/ 5026564 w 9662615"/>
              <a:gd name="connsiteY52" fmla="*/ 1545376 h 1603018"/>
              <a:gd name="connsiteX53" fmla="*/ 4969433 w 9662615"/>
              <a:gd name="connsiteY53" fmla="*/ 1550865 h 1603018"/>
              <a:gd name="connsiteX54" fmla="*/ 4871726 w 9662615"/>
              <a:gd name="connsiteY54" fmla="*/ 1570584 h 1603018"/>
              <a:gd name="connsiteX55" fmla="*/ 4843267 w 9662615"/>
              <a:gd name="connsiteY55" fmla="*/ 1561459 h 1603018"/>
              <a:gd name="connsiteX56" fmla="*/ 4821058 w 9662615"/>
              <a:gd name="connsiteY56" fmla="*/ 1553078 h 1603018"/>
              <a:gd name="connsiteX57" fmla="*/ 4791466 w 9662615"/>
              <a:gd name="connsiteY57" fmla="*/ 1561324 h 1603018"/>
              <a:gd name="connsiteX58" fmla="*/ 4784247 w 9662615"/>
              <a:gd name="connsiteY58" fmla="*/ 1562342 h 1603018"/>
              <a:gd name="connsiteX59" fmla="*/ 4739309 w 9662615"/>
              <a:gd name="connsiteY59" fmla="*/ 1553948 h 1603018"/>
              <a:gd name="connsiteX60" fmla="*/ 4697562 w 9662615"/>
              <a:gd name="connsiteY60" fmla="*/ 1551206 h 1603018"/>
              <a:gd name="connsiteX61" fmla="*/ 4650737 w 9662615"/>
              <a:gd name="connsiteY61" fmla="*/ 1537381 h 1603018"/>
              <a:gd name="connsiteX62" fmla="*/ 4583150 w 9662615"/>
              <a:gd name="connsiteY62" fmla="*/ 1529064 h 1603018"/>
              <a:gd name="connsiteX63" fmla="*/ 4521734 w 9662615"/>
              <a:gd name="connsiteY63" fmla="*/ 1529359 h 1603018"/>
              <a:gd name="connsiteX64" fmla="*/ 4382398 w 9662615"/>
              <a:gd name="connsiteY64" fmla="*/ 1534108 h 1603018"/>
              <a:gd name="connsiteX65" fmla="*/ 4221826 w 9662615"/>
              <a:gd name="connsiteY65" fmla="*/ 1500972 h 1603018"/>
              <a:gd name="connsiteX66" fmla="*/ 4096601 w 9662615"/>
              <a:gd name="connsiteY66" fmla="*/ 1521563 h 1603018"/>
              <a:gd name="connsiteX67" fmla="*/ 4002441 w 9662615"/>
              <a:gd name="connsiteY67" fmla="*/ 1528912 h 1603018"/>
              <a:gd name="connsiteX68" fmla="*/ 3833906 w 9662615"/>
              <a:gd name="connsiteY68" fmla="*/ 1516637 h 1603018"/>
              <a:gd name="connsiteX69" fmla="*/ 3763845 w 9662615"/>
              <a:gd name="connsiteY69" fmla="*/ 1501782 h 1603018"/>
              <a:gd name="connsiteX70" fmla="*/ 3641778 w 9662615"/>
              <a:gd name="connsiteY70" fmla="*/ 1505446 h 1603018"/>
              <a:gd name="connsiteX71" fmla="*/ 3565233 w 9662615"/>
              <a:gd name="connsiteY71" fmla="*/ 1515122 h 1603018"/>
              <a:gd name="connsiteX72" fmla="*/ 3560267 w 9662615"/>
              <a:gd name="connsiteY72" fmla="*/ 1516288 h 1603018"/>
              <a:gd name="connsiteX73" fmla="*/ 3540258 w 9662615"/>
              <a:gd name="connsiteY73" fmla="*/ 1516976 h 1603018"/>
              <a:gd name="connsiteX74" fmla="*/ 3534780 w 9662615"/>
              <a:gd name="connsiteY74" fmla="*/ 1522141 h 1603018"/>
              <a:gd name="connsiteX75" fmla="*/ 3504783 w 9662615"/>
              <a:gd name="connsiteY75" fmla="*/ 1526739 h 1603018"/>
              <a:gd name="connsiteX76" fmla="*/ 3430805 w 9662615"/>
              <a:gd name="connsiteY76" fmla="*/ 1542521 h 1603018"/>
              <a:gd name="connsiteX77" fmla="*/ 3292707 w 9662615"/>
              <a:gd name="connsiteY77" fmla="*/ 1520490 h 1603018"/>
              <a:gd name="connsiteX78" fmla="*/ 3187872 w 9662615"/>
              <a:gd name="connsiteY78" fmla="*/ 1519991 h 1603018"/>
              <a:gd name="connsiteX79" fmla="*/ 3148026 w 9662615"/>
              <a:gd name="connsiteY79" fmla="*/ 1524777 h 1603018"/>
              <a:gd name="connsiteX80" fmla="*/ 3092394 w 9662615"/>
              <a:gd name="connsiteY80" fmla="*/ 1528115 h 1603018"/>
              <a:gd name="connsiteX81" fmla="*/ 2994200 w 9662615"/>
              <a:gd name="connsiteY81" fmla="*/ 1537857 h 1603018"/>
              <a:gd name="connsiteX82" fmla="*/ 2862301 w 9662615"/>
              <a:gd name="connsiteY82" fmla="*/ 1544250 h 1603018"/>
              <a:gd name="connsiteX83" fmla="*/ 2766335 w 9662615"/>
              <a:gd name="connsiteY83" fmla="*/ 1527662 h 1603018"/>
              <a:gd name="connsiteX84" fmla="*/ 2757836 w 9662615"/>
              <a:gd name="connsiteY84" fmla="*/ 1531371 h 1603018"/>
              <a:gd name="connsiteX85" fmla="*/ 2691555 w 9662615"/>
              <a:gd name="connsiteY85" fmla="*/ 1530283 h 1603018"/>
              <a:gd name="connsiteX86" fmla="*/ 2491676 w 9662615"/>
              <a:gd name="connsiteY86" fmla="*/ 1500859 h 1603018"/>
              <a:gd name="connsiteX87" fmla="*/ 2378036 w 9662615"/>
              <a:gd name="connsiteY87" fmla="*/ 1520645 h 1603018"/>
              <a:gd name="connsiteX88" fmla="*/ 2284269 w 9662615"/>
              <a:gd name="connsiteY88" fmla="*/ 1503068 h 1603018"/>
              <a:gd name="connsiteX89" fmla="*/ 2207104 w 9662615"/>
              <a:gd name="connsiteY89" fmla="*/ 1508888 h 1603018"/>
              <a:gd name="connsiteX90" fmla="*/ 2149226 w 9662615"/>
              <a:gd name="connsiteY90" fmla="*/ 1523409 h 1603018"/>
              <a:gd name="connsiteX91" fmla="*/ 2084783 w 9662615"/>
              <a:gd name="connsiteY91" fmla="*/ 1524245 h 1603018"/>
              <a:gd name="connsiteX92" fmla="*/ 2070075 w 9662615"/>
              <a:gd name="connsiteY92" fmla="*/ 1511285 h 1603018"/>
              <a:gd name="connsiteX93" fmla="*/ 2001057 w 9662615"/>
              <a:gd name="connsiteY93" fmla="*/ 1516449 h 1603018"/>
              <a:gd name="connsiteX94" fmla="*/ 1896330 w 9662615"/>
              <a:gd name="connsiteY94" fmla="*/ 1525725 h 1603018"/>
              <a:gd name="connsiteX95" fmla="*/ 1835994 w 9662615"/>
              <a:gd name="connsiteY95" fmla="*/ 1527678 h 1603018"/>
              <a:gd name="connsiteX96" fmla="*/ 1671119 w 9662615"/>
              <a:gd name="connsiteY96" fmla="*/ 1536701 h 1603018"/>
              <a:gd name="connsiteX97" fmla="*/ 1565556 w 9662615"/>
              <a:gd name="connsiteY97" fmla="*/ 1556503 h 1603018"/>
              <a:gd name="connsiteX98" fmla="*/ 1407755 w 9662615"/>
              <a:gd name="connsiteY98" fmla="*/ 1571444 h 1603018"/>
              <a:gd name="connsiteX99" fmla="*/ 1291872 w 9662615"/>
              <a:gd name="connsiteY99" fmla="*/ 1579471 h 1603018"/>
              <a:gd name="connsiteX100" fmla="*/ 1245251 w 9662615"/>
              <a:gd name="connsiteY100" fmla="*/ 1603018 h 1603018"/>
              <a:gd name="connsiteX101" fmla="*/ 1181938 w 9662615"/>
              <a:gd name="connsiteY101" fmla="*/ 1592789 h 1603018"/>
              <a:gd name="connsiteX102" fmla="*/ 1091432 w 9662615"/>
              <a:gd name="connsiteY102" fmla="*/ 1571003 h 1603018"/>
              <a:gd name="connsiteX103" fmla="*/ 940355 w 9662615"/>
              <a:gd name="connsiteY103" fmla="*/ 1560638 h 1603018"/>
              <a:gd name="connsiteX104" fmla="*/ 868264 w 9662615"/>
              <a:gd name="connsiteY104" fmla="*/ 1566392 h 1603018"/>
              <a:gd name="connsiteX105" fmla="*/ 792765 w 9662615"/>
              <a:gd name="connsiteY105" fmla="*/ 1563102 h 1603018"/>
              <a:gd name="connsiteX106" fmla="*/ 653153 w 9662615"/>
              <a:gd name="connsiteY106" fmla="*/ 1563516 h 1603018"/>
              <a:gd name="connsiteX107" fmla="*/ 541933 w 9662615"/>
              <a:gd name="connsiteY107" fmla="*/ 1561051 h 1603018"/>
              <a:gd name="connsiteX108" fmla="*/ 472797 w 9662615"/>
              <a:gd name="connsiteY108" fmla="*/ 1568904 h 1603018"/>
              <a:gd name="connsiteX109" fmla="*/ 396059 w 9662615"/>
              <a:gd name="connsiteY109" fmla="*/ 1560970 h 1603018"/>
              <a:gd name="connsiteX110" fmla="*/ 336819 w 9662615"/>
              <a:gd name="connsiteY110" fmla="*/ 1560892 h 1603018"/>
              <a:gd name="connsiteX111" fmla="*/ 267163 w 9662615"/>
              <a:gd name="connsiteY111" fmla="*/ 1531913 h 1603018"/>
              <a:gd name="connsiteX112" fmla="*/ 196644 w 9662615"/>
              <a:gd name="connsiteY112" fmla="*/ 1524565 h 1603018"/>
              <a:gd name="connsiteX113" fmla="*/ 86819 w 9662615"/>
              <a:gd name="connsiteY113" fmla="*/ 1519517 h 1603018"/>
              <a:gd name="connsiteX114" fmla="*/ 53369 w 9662615"/>
              <a:gd name="connsiteY114" fmla="*/ 1516853 h 1603018"/>
              <a:gd name="connsiteX115" fmla="*/ 2359 w 9662615"/>
              <a:gd name="connsiteY115" fmla="*/ 1515247 h 1603018"/>
              <a:gd name="connsiteX116" fmla="*/ 0 w 9662615"/>
              <a:gd name="connsiteY116" fmla="*/ 1514932 h 1603018"/>
              <a:gd name="connsiteX117" fmla="*/ 0 w 9662615"/>
              <a:gd name="connsiteY117" fmla="*/ 0 h 1603018"/>
              <a:gd name="connsiteX0" fmla="*/ 0 w 9662615"/>
              <a:gd name="connsiteY0" fmla="*/ 0 h 1603018"/>
              <a:gd name="connsiteX1" fmla="*/ 9662615 w 9662615"/>
              <a:gd name="connsiteY1" fmla="*/ 0 h 1603018"/>
              <a:gd name="connsiteX2" fmla="*/ 9662615 w 9662615"/>
              <a:gd name="connsiteY2" fmla="*/ 1280346 h 1603018"/>
              <a:gd name="connsiteX3" fmla="*/ 9551077 w 9662615"/>
              <a:gd name="connsiteY3" fmla="*/ 1292033 h 1603018"/>
              <a:gd name="connsiteX4" fmla="*/ 9469546 w 9662615"/>
              <a:gd name="connsiteY4" fmla="*/ 1289837 h 1603018"/>
              <a:gd name="connsiteX5" fmla="*/ 9326260 w 9662615"/>
              <a:gd name="connsiteY5" fmla="*/ 1277155 h 1603018"/>
              <a:gd name="connsiteX6" fmla="*/ 9144767 w 9662615"/>
              <a:gd name="connsiteY6" fmla="*/ 1264120 h 1603018"/>
              <a:gd name="connsiteX7" fmla="*/ 8976400 w 9662615"/>
              <a:gd name="connsiteY7" fmla="*/ 1326661 h 1603018"/>
              <a:gd name="connsiteX8" fmla="*/ 8828711 w 9662615"/>
              <a:gd name="connsiteY8" fmla="*/ 1346394 h 1603018"/>
              <a:gd name="connsiteX9" fmla="*/ 8695953 w 9662615"/>
              <a:gd name="connsiteY9" fmla="*/ 1346784 h 1603018"/>
              <a:gd name="connsiteX10" fmla="*/ 8652191 w 9662615"/>
              <a:gd name="connsiteY10" fmla="*/ 1345903 h 1603018"/>
              <a:gd name="connsiteX11" fmla="*/ 8591582 w 9662615"/>
              <a:gd name="connsiteY11" fmla="*/ 1341666 h 1603018"/>
              <a:gd name="connsiteX12" fmla="*/ 8537336 w 9662615"/>
              <a:gd name="connsiteY12" fmla="*/ 1341684 h 1603018"/>
              <a:gd name="connsiteX13" fmla="*/ 8416849 w 9662615"/>
              <a:gd name="connsiteY13" fmla="*/ 1367085 h 1603018"/>
              <a:gd name="connsiteX14" fmla="*/ 8278355 w 9662615"/>
              <a:gd name="connsiteY14" fmla="*/ 1386569 h 1603018"/>
              <a:gd name="connsiteX15" fmla="*/ 8197961 w 9662615"/>
              <a:gd name="connsiteY15" fmla="*/ 1392804 h 1603018"/>
              <a:gd name="connsiteX16" fmla="*/ 8171196 w 9662615"/>
              <a:gd name="connsiteY16" fmla="*/ 1397216 h 1603018"/>
              <a:gd name="connsiteX17" fmla="*/ 8087910 w 9662615"/>
              <a:gd name="connsiteY17" fmla="*/ 1386449 h 1603018"/>
              <a:gd name="connsiteX18" fmla="*/ 7974579 w 9662615"/>
              <a:gd name="connsiteY18" fmla="*/ 1383439 h 1603018"/>
              <a:gd name="connsiteX19" fmla="*/ 7768351 w 9662615"/>
              <a:gd name="connsiteY19" fmla="*/ 1395051 h 1603018"/>
              <a:gd name="connsiteX20" fmla="*/ 7635985 w 9662615"/>
              <a:gd name="connsiteY20" fmla="*/ 1386363 h 1603018"/>
              <a:gd name="connsiteX21" fmla="*/ 7466069 w 9662615"/>
              <a:gd name="connsiteY21" fmla="*/ 1377654 h 1603018"/>
              <a:gd name="connsiteX22" fmla="*/ 7355642 w 9662615"/>
              <a:gd name="connsiteY22" fmla="*/ 1407761 h 1603018"/>
              <a:gd name="connsiteX23" fmla="*/ 7215220 w 9662615"/>
              <a:gd name="connsiteY23" fmla="*/ 1397856 h 1603018"/>
              <a:gd name="connsiteX24" fmla="*/ 7082147 w 9662615"/>
              <a:gd name="connsiteY24" fmla="*/ 1406113 h 1603018"/>
              <a:gd name="connsiteX25" fmla="*/ 6987129 w 9662615"/>
              <a:gd name="connsiteY25" fmla="*/ 1404834 h 1603018"/>
              <a:gd name="connsiteX26" fmla="*/ 6907567 w 9662615"/>
              <a:gd name="connsiteY26" fmla="*/ 1419149 h 1603018"/>
              <a:gd name="connsiteX27" fmla="*/ 6748428 w 9662615"/>
              <a:gd name="connsiteY27" fmla="*/ 1420308 h 1603018"/>
              <a:gd name="connsiteX28" fmla="*/ 6654257 w 9662615"/>
              <a:gd name="connsiteY28" fmla="*/ 1424143 h 1603018"/>
              <a:gd name="connsiteX29" fmla="*/ 6620123 w 9662615"/>
              <a:gd name="connsiteY29" fmla="*/ 1430535 h 1603018"/>
              <a:gd name="connsiteX30" fmla="*/ 6571355 w 9662615"/>
              <a:gd name="connsiteY30" fmla="*/ 1436144 h 1603018"/>
              <a:gd name="connsiteX31" fmla="*/ 6486557 w 9662615"/>
              <a:gd name="connsiteY31" fmla="*/ 1449861 h 1603018"/>
              <a:gd name="connsiteX32" fmla="*/ 6370419 w 9662615"/>
              <a:gd name="connsiteY32" fmla="*/ 1461649 h 1603018"/>
              <a:gd name="connsiteX33" fmla="*/ 6278839 w 9662615"/>
              <a:gd name="connsiteY33" fmla="*/ 1449160 h 1603018"/>
              <a:gd name="connsiteX34" fmla="*/ 6272455 w 9662615"/>
              <a:gd name="connsiteY34" fmla="*/ 1453191 h 1603018"/>
              <a:gd name="connsiteX35" fmla="*/ 6212659 w 9662615"/>
              <a:gd name="connsiteY35" fmla="*/ 1454850 h 1603018"/>
              <a:gd name="connsiteX36" fmla="*/ 6069317 w 9662615"/>
              <a:gd name="connsiteY36" fmla="*/ 1445838 h 1603018"/>
              <a:gd name="connsiteX37" fmla="*/ 5878477 w 9662615"/>
              <a:gd name="connsiteY37" fmla="*/ 1439180 h 1603018"/>
              <a:gd name="connsiteX38" fmla="*/ 5838387 w 9662615"/>
              <a:gd name="connsiteY38" fmla="*/ 1444679 h 1603018"/>
              <a:gd name="connsiteX39" fmla="*/ 5771136 w 9662615"/>
              <a:gd name="connsiteY39" fmla="*/ 1453639 h 1603018"/>
              <a:gd name="connsiteX40" fmla="*/ 5724081 w 9662615"/>
              <a:gd name="connsiteY40" fmla="*/ 1470431 h 1603018"/>
              <a:gd name="connsiteX41" fmla="*/ 5666577 w 9662615"/>
              <a:gd name="connsiteY41" fmla="*/ 1473921 h 1603018"/>
              <a:gd name="connsiteX42" fmla="*/ 5649068 w 9662615"/>
              <a:gd name="connsiteY42" fmla="*/ 1461676 h 1603018"/>
              <a:gd name="connsiteX43" fmla="*/ 5588902 w 9662615"/>
              <a:gd name="connsiteY43" fmla="*/ 1469647 h 1603018"/>
              <a:gd name="connsiteX44" fmla="*/ 5498090 w 9662615"/>
              <a:gd name="connsiteY44" fmla="*/ 1483173 h 1603018"/>
              <a:gd name="connsiteX45" fmla="*/ 5444641 w 9662615"/>
              <a:gd name="connsiteY45" fmla="*/ 1487602 h 1603018"/>
              <a:gd name="connsiteX46" fmla="*/ 5299812 w 9662615"/>
              <a:gd name="connsiteY46" fmla="*/ 1503362 h 1603018"/>
              <a:gd name="connsiteX47" fmla="*/ 5245752 w 9662615"/>
              <a:gd name="connsiteY47" fmla="*/ 1520612 h 1603018"/>
              <a:gd name="connsiteX48" fmla="*/ 5177807 w 9662615"/>
              <a:gd name="connsiteY48" fmla="*/ 1526802 h 1603018"/>
              <a:gd name="connsiteX49" fmla="*/ 5113910 w 9662615"/>
              <a:gd name="connsiteY49" fmla="*/ 1533205 h 1603018"/>
              <a:gd name="connsiteX50" fmla="*/ 5059484 w 9662615"/>
              <a:gd name="connsiteY50" fmla="*/ 1546802 h 1603018"/>
              <a:gd name="connsiteX51" fmla="*/ 5038524 w 9662615"/>
              <a:gd name="connsiteY51" fmla="*/ 1545675 h 1603018"/>
              <a:gd name="connsiteX52" fmla="*/ 5026564 w 9662615"/>
              <a:gd name="connsiteY52" fmla="*/ 1545376 h 1603018"/>
              <a:gd name="connsiteX53" fmla="*/ 4969433 w 9662615"/>
              <a:gd name="connsiteY53" fmla="*/ 1550865 h 1603018"/>
              <a:gd name="connsiteX54" fmla="*/ 4871726 w 9662615"/>
              <a:gd name="connsiteY54" fmla="*/ 1570584 h 1603018"/>
              <a:gd name="connsiteX55" fmla="*/ 4843267 w 9662615"/>
              <a:gd name="connsiteY55" fmla="*/ 1561459 h 1603018"/>
              <a:gd name="connsiteX56" fmla="*/ 4821058 w 9662615"/>
              <a:gd name="connsiteY56" fmla="*/ 1553078 h 1603018"/>
              <a:gd name="connsiteX57" fmla="*/ 4791466 w 9662615"/>
              <a:gd name="connsiteY57" fmla="*/ 1561324 h 1603018"/>
              <a:gd name="connsiteX58" fmla="*/ 4784247 w 9662615"/>
              <a:gd name="connsiteY58" fmla="*/ 1562342 h 1603018"/>
              <a:gd name="connsiteX59" fmla="*/ 4739309 w 9662615"/>
              <a:gd name="connsiteY59" fmla="*/ 1553948 h 1603018"/>
              <a:gd name="connsiteX60" fmla="*/ 4697562 w 9662615"/>
              <a:gd name="connsiteY60" fmla="*/ 1551206 h 1603018"/>
              <a:gd name="connsiteX61" fmla="*/ 4650737 w 9662615"/>
              <a:gd name="connsiteY61" fmla="*/ 1537381 h 1603018"/>
              <a:gd name="connsiteX62" fmla="*/ 4583150 w 9662615"/>
              <a:gd name="connsiteY62" fmla="*/ 1529064 h 1603018"/>
              <a:gd name="connsiteX63" fmla="*/ 4521734 w 9662615"/>
              <a:gd name="connsiteY63" fmla="*/ 1529359 h 1603018"/>
              <a:gd name="connsiteX64" fmla="*/ 4382398 w 9662615"/>
              <a:gd name="connsiteY64" fmla="*/ 1534108 h 1603018"/>
              <a:gd name="connsiteX65" fmla="*/ 4221826 w 9662615"/>
              <a:gd name="connsiteY65" fmla="*/ 1500972 h 1603018"/>
              <a:gd name="connsiteX66" fmla="*/ 4096601 w 9662615"/>
              <a:gd name="connsiteY66" fmla="*/ 1521563 h 1603018"/>
              <a:gd name="connsiteX67" fmla="*/ 4002441 w 9662615"/>
              <a:gd name="connsiteY67" fmla="*/ 1528912 h 1603018"/>
              <a:gd name="connsiteX68" fmla="*/ 3833906 w 9662615"/>
              <a:gd name="connsiteY68" fmla="*/ 1516637 h 1603018"/>
              <a:gd name="connsiteX69" fmla="*/ 3763845 w 9662615"/>
              <a:gd name="connsiteY69" fmla="*/ 1501782 h 1603018"/>
              <a:gd name="connsiteX70" fmla="*/ 3641778 w 9662615"/>
              <a:gd name="connsiteY70" fmla="*/ 1505446 h 1603018"/>
              <a:gd name="connsiteX71" fmla="*/ 3565233 w 9662615"/>
              <a:gd name="connsiteY71" fmla="*/ 1515122 h 1603018"/>
              <a:gd name="connsiteX72" fmla="*/ 3560267 w 9662615"/>
              <a:gd name="connsiteY72" fmla="*/ 1516288 h 1603018"/>
              <a:gd name="connsiteX73" fmla="*/ 3540258 w 9662615"/>
              <a:gd name="connsiteY73" fmla="*/ 1516976 h 1603018"/>
              <a:gd name="connsiteX74" fmla="*/ 3534780 w 9662615"/>
              <a:gd name="connsiteY74" fmla="*/ 1522141 h 1603018"/>
              <a:gd name="connsiteX75" fmla="*/ 3480929 w 9662615"/>
              <a:gd name="connsiteY75" fmla="*/ 1526739 h 1603018"/>
              <a:gd name="connsiteX76" fmla="*/ 3430805 w 9662615"/>
              <a:gd name="connsiteY76" fmla="*/ 1542521 h 1603018"/>
              <a:gd name="connsiteX77" fmla="*/ 3292707 w 9662615"/>
              <a:gd name="connsiteY77" fmla="*/ 1520490 h 1603018"/>
              <a:gd name="connsiteX78" fmla="*/ 3187872 w 9662615"/>
              <a:gd name="connsiteY78" fmla="*/ 1519991 h 1603018"/>
              <a:gd name="connsiteX79" fmla="*/ 3148026 w 9662615"/>
              <a:gd name="connsiteY79" fmla="*/ 1524777 h 1603018"/>
              <a:gd name="connsiteX80" fmla="*/ 3092394 w 9662615"/>
              <a:gd name="connsiteY80" fmla="*/ 1528115 h 1603018"/>
              <a:gd name="connsiteX81" fmla="*/ 2994200 w 9662615"/>
              <a:gd name="connsiteY81" fmla="*/ 1537857 h 1603018"/>
              <a:gd name="connsiteX82" fmla="*/ 2862301 w 9662615"/>
              <a:gd name="connsiteY82" fmla="*/ 1544250 h 1603018"/>
              <a:gd name="connsiteX83" fmla="*/ 2766335 w 9662615"/>
              <a:gd name="connsiteY83" fmla="*/ 1527662 h 1603018"/>
              <a:gd name="connsiteX84" fmla="*/ 2757836 w 9662615"/>
              <a:gd name="connsiteY84" fmla="*/ 1531371 h 1603018"/>
              <a:gd name="connsiteX85" fmla="*/ 2691555 w 9662615"/>
              <a:gd name="connsiteY85" fmla="*/ 1530283 h 1603018"/>
              <a:gd name="connsiteX86" fmla="*/ 2491676 w 9662615"/>
              <a:gd name="connsiteY86" fmla="*/ 1500859 h 1603018"/>
              <a:gd name="connsiteX87" fmla="*/ 2378036 w 9662615"/>
              <a:gd name="connsiteY87" fmla="*/ 1520645 h 1603018"/>
              <a:gd name="connsiteX88" fmla="*/ 2284269 w 9662615"/>
              <a:gd name="connsiteY88" fmla="*/ 1503068 h 1603018"/>
              <a:gd name="connsiteX89" fmla="*/ 2207104 w 9662615"/>
              <a:gd name="connsiteY89" fmla="*/ 1508888 h 1603018"/>
              <a:gd name="connsiteX90" fmla="*/ 2149226 w 9662615"/>
              <a:gd name="connsiteY90" fmla="*/ 1523409 h 1603018"/>
              <a:gd name="connsiteX91" fmla="*/ 2084783 w 9662615"/>
              <a:gd name="connsiteY91" fmla="*/ 1524245 h 1603018"/>
              <a:gd name="connsiteX92" fmla="*/ 2070075 w 9662615"/>
              <a:gd name="connsiteY92" fmla="*/ 1511285 h 1603018"/>
              <a:gd name="connsiteX93" fmla="*/ 2001057 w 9662615"/>
              <a:gd name="connsiteY93" fmla="*/ 1516449 h 1603018"/>
              <a:gd name="connsiteX94" fmla="*/ 1896330 w 9662615"/>
              <a:gd name="connsiteY94" fmla="*/ 1525725 h 1603018"/>
              <a:gd name="connsiteX95" fmla="*/ 1835994 w 9662615"/>
              <a:gd name="connsiteY95" fmla="*/ 1527678 h 1603018"/>
              <a:gd name="connsiteX96" fmla="*/ 1671119 w 9662615"/>
              <a:gd name="connsiteY96" fmla="*/ 1536701 h 1603018"/>
              <a:gd name="connsiteX97" fmla="*/ 1565556 w 9662615"/>
              <a:gd name="connsiteY97" fmla="*/ 1556503 h 1603018"/>
              <a:gd name="connsiteX98" fmla="*/ 1407755 w 9662615"/>
              <a:gd name="connsiteY98" fmla="*/ 1571444 h 1603018"/>
              <a:gd name="connsiteX99" fmla="*/ 1291872 w 9662615"/>
              <a:gd name="connsiteY99" fmla="*/ 1579471 h 1603018"/>
              <a:gd name="connsiteX100" fmla="*/ 1245251 w 9662615"/>
              <a:gd name="connsiteY100" fmla="*/ 1603018 h 1603018"/>
              <a:gd name="connsiteX101" fmla="*/ 1181938 w 9662615"/>
              <a:gd name="connsiteY101" fmla="*/ 1592789 h 1603018"/>
              <a:gd name="connsiteX102" fmla="*/ 1091432 w 9662615"/>
              <a:gd name="connsiteY102" fmla="*/ 1571003 h 1603018"/>
              <a:gd name="connsiteX103" fmla="*/ 940355 w 9662615"/>
              <a:gd name="connsiteY103" fmla="*/ 1560638 h 1603018"/>
              <a:gd name="connsiteX104" fmla="*/ 868264 w 9662615"/>
              <a:gd name="connsiteY104" fmla="*/ 1566392 h 1603018"/>
              <a:gd name="connsiteX105" fmla="*/ 792765 w 9662615"/>
              <a:gd name="connsiteY105" fmla="*/ 1563102 h 1603018"/>
              <a:gd name="connsiteX106" fmla="*/ 653153 w 9662615"/>
              <a:gd name="connsiteY106" fmla="*/ 1563516 h 1603018"/>
              <a:gd name="connsiteX107" fmla="*/ 541933 w 9662615"/>
              <a:gd name="connsiteY107" fmla="*/ 1561051 h 1603018"/>
              <a:gd name="connsiteX108" fmla="*/ 472797 w 9662615"/>
              <a:gd name="connsiteY108" fmla="*/ 1568904 h 1603018"/>
              <a:gd name="connsiteX109" fmla="*/ 396059 w 9662615"/>
              <a:gd name="connsiteY109" fmla="*/ 1560970 h 1603018"/>
              <a:gd name="connsiteX110" fmla="*/ 336819 w 9662615"/>
              <a:gd name="connsiteY110" fmla="*/ 1560892 h 1603018"/>
              <a:gd name="connsiteX111" fmla="*/ 267163 w 9662615"/>
              <a:gd name="connsiteY111" fmla="*/ 1531913 h 1603018"/>
              <a:gd name="connsiteX112" fmla="*/ 196644 w 9662615"/>
              <a:gd name="connsiteY112" fmla="*/ 1524565 h 1603018"/>
              <a:gd name="connsiteX113" fmla="*/ 86819 w 9662615"/>
              <a:gd name="connsiteY113" fmla="*/ 1519517 h 1603018"/>
              <a:gd name="connsiteX114" fmla="*/ 53369 w 9662615"/>
              <a:gd name="connsiteY114" fmla="*/ 1516853 h 1603018"/>
              <a:gd name="connsiteX115" fmla="*/ 2359 w 9662615"/>
              <a:gd name="connsiteY115" fmla="*/ 1515247 h 1603018"/>
              <a:gd name="connsiteX116" fmla="*/ 0 w 9662615"/>
              <a:gd name="connsiteY116" fmla="*/ 1514932 h 1603018"/>
              <a:gd name="connsiteX117" fmla="*/ 0 w 9662615"/>
              <a:gd name="connsiteY117" fmla="*/ 0 h 1603018"/>
              <a:gd name="connsiteX0" fmla="*/ 0 w 9662615"/>
              <a:gd name="connsiteY0" fmla="*/ 0 h 1603018"/>
              <a:gd name="connsiteX1" fmla="*/ 9662615 w 9662615"/>
              <a:gd name="connsiteY1" fmla="*/ 0 h 1603018"/>
              <a:gd name="connsiteX2" fmla="*/ 9662615 w 9662615"/>
              <a:gd name="connsiteY2" fmla="*/ 1280346 h 1603018"/>
              <a:gd name="connsiteX3" fmla="*/ 9551077 w 9662615"/>
              <a:gd name="connsiteY3" fmla="*/ 1292033 h 1603018"/>
              <a:gd name="connsiteX4" fmla="*/ 9469546 w 9662615"/>
              <a:gd name="connsiteY4" fmla="*/ 1289837 h 1603018"/>
              <a:gd name="connsiteX5" fmla="*/ 9326260 w 9662615"/>
              <a:gd name="connsiteY5" fmla="*/ 1277155 h 1603018"/>
              <a:gd name="connsiteX6" fmla="*/ 9144767 w 9662615"/>
              <a:gd name="connsiteY6" fmla="*/ 1264120 h 1603018"/>
              <a:gd name="connsiteX7" fmla="*/ 8976400 w 9662615"/>
              <a:gd name="connsiteY7" fmla="*/ 1326661 h 1603018"/>
              <a:gd name="connsiteX8" fmla="*/ 8828711 w 9662615"/>
              <a:gd name="connsiteY8" fmla="*/ 1346394 h 1603018"/>
              <a:gd name="connsiteX9" fmla="*/ 8695953 w 9662615"/>
              <a:gd name="connsiteY9" fmla="*/ 1346784 h 1603018"/>
              <a:gd name="connsiteX10" fmla="*/ 8652191 w 9662615"/>
              <a:gd name="connsiteY10" fmla="*/ 1345903 h 1603018"/>
              <a:gd name="connsiteX11" fmla="*/ 8591582 w 9662615"/>
              <a:gd name="connsiteY11" fmla="*/ 1341666 h 1603018"/>
              <a:gd name="connsiteX12" fmla="*/ 8537336 w 9662615"/>
              <a:gd name="connsiteY12" fmla="*/ 1341684 h 1603018"/>
              <a:gd name="connsiteX13" fmla="*/ 8416849 w 9662615"/>
              <a:gd name="connsiteY13" fmla="*/ 1367085 h 1603018"/>
              <a:gd name="connsiteX14" fmla="*/ 8278355 w 9662615"/>
              <a:gd name="connsiteY14" fmla="*/ 1386569 h 1603018"/>
              <a:gd name="connsiteX15" fmla="*/ 8197961 w 9662615"/>
              <a:gd name="connsiteY15" fmla="*/ 1392804 h 1603018"/>
              <a:gd name="connsiteX16" fmla="*/ 8171196 w 9662615"/>
              <a:gd name="connsiteY16" fmla="*/ 1397216 h 1603018"/>
              <a:gd name="connsiteX17" fmla="*/ 8087910 w 9662615"/>
              <a:gd name="connsiteY17" fmla="*/ 1386449 h 1603018"/>
              <a:gd name="connsiteX18" fmla="*/ 7974579 w 9662615"/>
              <a:gd name="connsiteY18" fmla="*/ 1383439 h 1603018"/>
              <a:gd name="connsiteX19" fmla="*/ 7768351 w 9662615"/>
              <a:gd name="connsiteY19" fmla="*/ 1395051 h 1603018"/>
              <a:gd name="connsiteX20" fmla="*/ 7635985 w 9662615"/>
              <a:gd name="connsiteY20" fmla="*/ 1386363 h 1603018"/>
              <a:gd name="connsiteX21" fmla="*/ 7466069 w 9662615"/>
              <a:gd name="connsiteY21" fmla="*/ 1377654 h 1603018"/>
              <a:gd name="connsiteX22" fmla="*/ 7355642 w 9662615"/>
              <a:gd name="connsiteY22" fmla="*/ 1407761 h 1603018"/>
              <a:gd name="connsiteX23" fmla="*/ 7215220 w 9662615"/>
              <a:gd name="connsiteY23" fmla="*/ 1397856 h 1603018"/>
              <a:gd name="connsiteX24" fmla="*/ 7082147 w 9662615"/>
              <a:gd name="connsiteY24" fmla="*/ 1406113 h 1603018"/>
              <a:gd name="connsiteX25" fmla="*/ 6987129 w 9662615"/>
              <a:gd name="connsiteY25" fmla="*/ 1404834 h 1603018"/>
              <a:gd name="connsiteX26" fmla="*/ 6907567 w 9662615"/>
              <a:gd name="connsiteY26" fmla="*/ 1419149 h 1603018"/>
              <a:gd name="connsiteX27" fmla="*/ 6748428 w 9662615"/>
              <a:gd name="connsiteY27" fmla="*/ 1420308 h 1603018"/>
              <a:gd name="connsiteX28" fmla="*/ 6654257 w 9662615"/>
              <a:gd name="connsiteY28" fmla="*/ 1424143 h 1603018"/>
              <a:gd name="connsiteX29" fmla="*/ 6620123 w 9662615"/>
              <a:gd name="connsiteY29" fmla="*/ 1430535 h 1603018"/>
              <a:gd name="connsiteX30" fmla="*/ 6571355 w 9662615"/>
              <a:gd name="connsiteY30" fmla="*/ 1436144 h 1603018"/>
              <a:gd name="connsiteX31" fmla="*/ 6486557 w 9662615"/>
              <a:gd name="connsiteY31" fmla="*/ 1449861 h 1603018"/>
              <a:gd name="connsiteX32" fmla="*/ 6370419 w 9662615"/>
              <a:gd name="connsiteY32" fmla="*/ 1461649 h 1603018"/>
              <a:gd name="connsiteX33" fmla="*/ 6278839 w 9662615"/>
              <a:gd name="connsiteY33" fmla="*/ 1449160 h 1603018"/>
              <a:gd name="connsiteX34" fmla="*/ 6272455 w 9662615"/>
              <a:gd name="connsiteY34" fmla="*/ 1453191 h 1603018"/>
              <a:gd name="connsiteX35" fmla="*/ 6212659 w 9662615"/>
              <a:gd name="connsiteY35" fmla="*/ 1454850 h 1603018"/>
              <a:gd name="connsiteX36" fmla="*/ 6069317 w 9662615"/>
              <a:gd name="connsiteY36" fmla="*/ 1445838 h 1603018"/>
              <a:gd name="connsiteX37" fmla="*/ 5878477 w 9662615"/>
              <a:gd name="connsiteY37" fmla="*/ 1439180 h 1603018"/>
              <a:gd name="connsiteX38" fmla="*/ 5838387 w 9662615"/>
              <a:gd name="connsiteY38" fmla="*/ 1444679 h 1603018"/>
              <a:gd name="connsiteX39" fmla="*/ 5771136 w 9662615"/>
              <a:gd name="connsiteY39" fmla="*/ 1453639 h 1603018"/>
              <a:gd name="connsiteX40" fmla="*/ 5724081 w 9662615"/>
              <a:gd name="connsiteY40" fmla="*/ 1470431 h 1603018"/>
              <a:gd name="connsiteX41" fmla="*/ 5666577 w 9662615"/>
              <a:gd name="connsiteY41" fmla="*/ 1473921 h 1603018"/>
              <a:gd name="connsiteX42" fmla="*/ 5649068 w 9662615"/>
              <a:gd name="connsiteY42" fmla="*/ 1461676 h 1603018"/>
              <a:gd name="connsiteX43" fmla="*/ 5588902 w 9662615"/>
              <a:gd name="connsiteY43" fmla="*/ 1469647 h 1603018"/>
              <a:gd name="connsiteX44" fmla="*/ 5498090 w 9662615"/>
              <a:gd name="connsiteY44" fmla="*/ 1483173 h 1603018"/>
              <a:gd name="connsiteX45" fmla="*/ 5444641 w 9662615"/>
              <a:gd name="connsiteY45" fmla="*/ 1487602 h 1603018"/>
              <a:gd name="connsiteX46" fmla="*/ 5299812 w 9662615"/>
              <a:gd name="connsiteY46" fmla="*/ 1503362 h 1603018"/>
              <a:gd name="connsiteX47" fmla="*/ 5245752 w 9662615"/>
              <a:gd name="connsiteY47" fmla="*/ 1520612 h 1603018"/>
              <a:gd name="connsiteX48" fmla="*/ 5177807 w 9662615"/>
              <a:gd name="connsiteY48" fmla="*/ 1526802 h 1603018"/>
              <a:gd name="connsiteX49" fmla="*/ 5113910 w 9662615"/>
              <a:gd name="connsiteY49" fmla="*/ 1533205 h 1603018"/>
              <a:gd name="connsiteX50" fmla="*/ 5059484 w 9662615"/>
              <a:gd name="connsiteY50" fmla="*/ 1546802 h 1603018"/>
              <a:gd name="connsiteX51" fmla="*/ 5038524 w 9662615"/>
              <a:gd name="connsiteY51" fmla="*/ 1545675 h 1603018"/>
              <a:gd name="connsiteX52" fmla="*/ 5026564 w 9662615"/>
              <a:gd name="connsiteY52" fmla="*/ 1545376 h 1603018"/>
              <a:gd name="connsiteX53" fmla="*/ 4969433 w 9662615"/>
              <a:gd name="connsiteY53" fmla="*/ 1550865 h 1603018"/>
              <a:gd name="connsiteX54" fmla="*/ 4871726 w 9662615"/>
              <a:gd name="connsiteY54" fmla="*/ 1570584 h 1603018"/>
              <a:gd name="connsiteX55" fmla="*/ 4843267 w 9662615"/>
              <a:gd name="connsiteY55" fmla="*/ 1561459 h 1603018"/>
              <a:gd name="connsiteX56" fmla="*/ 4821058 w 9662615"/>
              <a:gd name="connsiteY56" fmla="*/ 1553078 h 1603018"/>
              <a:gd name="connsiteX57" fmla="*/ 4791466 w 9662615"/>
              <a:gd name="connsiteY57" fmla="*/ 1561324 h 1603018"/>
              <a:gd name="connsiteX58" fmla="*/ 4784247 w 9662615"/>
              <a:gd name="connsiteY58" fmla="*/ 1562342 h 1603018"/>
              <a:gd name="connsiteX59" fmla="*/ 4739309 w 9662615"/>
              <a:gd name="connsiteY59" fmla="*/ 1553948 h 1603018"/>
              <a:gd name="connsiteX60" fmla="*/ 4697562 w 9662615"/>
              <a:gd name="connsiteY60" fmla="*/ 1551206 h 1603018"/>
              <a:gd name="connsiteX61" fmla="*/ 4650737 w 9662615"/>
              <a:gd name="connsiteY61" fmla="*/ 1537381 h 1603018"/>
              <a:gd name="connsiteX62" fmla="*/ 4583150 w 9662615"/>
              <a:gd name="connsiteY62" fmla="*/ 1529064 h 1603018"/>
              <a:gd name="connsiteX63" fmla="*/ 4521734 w 9662615"/>
              <a:gd name="connsiteY63" fmla="*/ 1529359 h 1603018"/>
              <a:gd name="connsiteX64" fmla="*/ 4382398 w 9662615"/>
              <a:gd name="connsiteY64" fmla="*/ 1534108 h 1603018"/>
              <a:gd name="connsiteX65" fmla="*/ 4221826 w 9662615"/>
              <a:gd name="connsiteY65" fmla="*/ 1500972 h 1603018"/>
              <a:gd name="connsiteX66" fmla="*/ 4096601 w 9662615"/>
              <a:gd name="connsiteY66" fmla="*/ 1521563 h 1603018"/>
              <a:gd name="connsiteX67" fmla="*/ 4002441 w 9662615"/>
              <a:gd name="connsiteY67" fmla="*/ 1528912 h 1603018"/>
              <a:gd name="connsiteX68" fmla="*/ 3833906 w 9662615"/>
              <a:gd name="connsiteY68" fmla="*/ 1516637 h 1603018"/>
              <a:gd name="connsiteX69" fmla="*/ 3763845 w 9662615"/>
              <a:gd name="connsiteY69" fmla="*/ 1501782 h 1603018"/>
              <a:gd name="connsiteX70" fmla="*/ 3641778 w 9662615"/>
              <a:gd name="connsiteY70" fmla="*/ 1505446 h 1603018"/>
              <a:gd name="connsiteX71" fmla="*/ 3565233 w 9662615"/>
              <a:gd name="connsiteY71" fmla="*/ 1515122 h 1603018"/>
              <a:gd name="connsiteX72" fmla="*/ 3560267 w 9662615"/>
              <a:gd name="connsiteY72" fmla="*/ 1516288 h 1603018"/>
              <a:gd name="connsiteX73" fmla="*/ 3540258 w 9662615"/>
              <a:gd name="connsiteY73" fmla="*/ 1516976 h 1603018"/>
              <a:gd name="connsiteX74" fmla="*/ 3522853 w 9662615"/>
              <a:gd name="connsiteY74" fmla="*/ 1538044 h 1603018"/>
              <a:gd name="connsiteX75" fmla="*/ 3480929 w 9662615"/>
              <a:gd name="connsiteY75" fmla="*/ 1526739 h 1603018"/>
              <a:gd name="connsiteX76" fmla="*/ 3430805 w 9662615"/>
              <a:gd name="connsiteY76" fmla="*/ 1542521 h 1603018"/>
              <a:gd name="connsiteX77" fmla="*/ 3292707 w 9662615"/>
              <a:gd name="connsiteY77" fmla="*/ 1520490 h 1603018"/>
              <a:gd name="connsiteX78" fmla="*/ 3187872 w 9662615"/>
              <a:gd name="connsiteY78" fmla="*/ 1519991 h 1603018"/>
              <a:gd name="connsiteX79" fmla="*/ 3148026 w 9662615"/>
              <a:gd name="connsiteY79" fmla="*/ 1524777 h 1603018"/>
              <a:gd name="connsiteX80" fmla="*/ 3092394 w 9662615"/>
              <a:gd name="connsiteY80" fmla="*/ 1528115 h 1603018"/>
              <a:gd name="connsiteX81" fmla="*/ 2994200 w 9662615"/>
              <a:gd name="connsiteY81" fmla="*/ 1537857 h 1603018"/>
              <a:gd name="connsiteX82" fmla="*/ 2862301 w 9662615"/>
              <a:gd name="connsiteY82" fmla="*/ 1544250 h 1603018"/>
              <a:gd name="connsiteX83" fmla="*/ 2766335 w 9662615"/>
              <a:gd name="connsiteY83" fmla="*/ 1527662 h 1603018"/>
              <a:gd name="connsiteX84" fmla="*/ 2757836 w 9662615"/>
              <a:gd name="connsiteY84" fmla="*/ 1531371 h 1603018"/>
              <a:gd name="connsiteX85" fmla="*/ 2691555 w 9662615"/>
              <a:gd name="connsiteY85" fmla="*/ 1530283 h 1603018"/>
              <a:gd name="connsiteX86" fmla="*/ 2491676 w 9662615"/>
              <a:gd name="connsiteY86" fmla="*/ 1500859 h 1603018"/>
              <a:gd name="connsiteX87" fmla="*/ 2378036 w 9662615"/>
              <a:gd name="connsiteY87" fmla="*/ 1520645 h 1603018"/>
              <a:gd name="connsiteX88" fmla="*/ 2284269 w 9662615"/>
              <a:gd name="connsiteY88" fmla="*/ 1503068 h 1603018"/>
              <a:gd name="connsiteX89" fmla="*/ 2207104 w 9662615"/>
              <a:gd name="connsiteY89" fmla="*/ 1508888 h 1603018"/>
              <a:gd name="connsiteX90" fmla="*/ 2149226 w 9662615"/>
              <a:gd name="connsiteY90" fmla="*/ 1523409 h 1603018"/>
              <a:gd name="connsiteX91" fmla="*/ 2084783 w 9662615"/>
              <a:gd name="connsiteY91" fmla="*/ 1524245 h 1603018"/>
              <a:gd name="connsiteX92" fmla="*/ 2070075 w 9662615"/>
              <a:gd name="connsiteY92" fmla="*/ 1511285 h 1603018"/>
              <a:gd name="connsiteX93" fmla="*/ 2001057 w 9662615"/>
              <a:gd name="connsiteY93" fmla="*/ 1516449 h 1603018"/>
              <a:gd name="connsiteX94" fmla="*/ 1896330 w 9662615"/>
              <a:gd name="connsiteY94" fmla="*/ 1525725 h 1603018"/>
              <a:gd name="connsiteX95" fmla="*/ 1835994 w 9662615"/>
              <a:gd name="connsiteY95" fmla="*/ 1527678 h 1603018"/>
              <a:gd name="connsiteX96" fmla="*/ 1671119 w 9662615"/>
              <a:gd name="connsiteY96" fmla="*/ 1536701 h 1603018"/>
              <a:gd name="connsiteX97" fmla="*/ 1565556 w 9662615"/>
              <a:gd name="connsiteY97" fmla="*/ 1556503 h 1603018"/>
              <a:gd name="connsiteX98" fmla="*/ 1407755 w 9662615"/>
              <a:gd name="connsiteY98" fmla="*/ 1571444 h 1603018"/>
              <a:gd name="connsiteX99" fmla="*/ 1291872 w 9662615"/>
              <a:gd name="connsiteY99" fmla="*/ 1579471 h 1603018"/>
              <a:gd name="connsiteX100" fmla="*/ 1245251 w 9662615"/>
              <a:gd name="connsiteY100" fmla="*/ 1603018 h 1603018"/>
              <a:gd name="connsiteX101" fmla="*/ 1181938 w 9662615"/>
              <a:gd name="connsiteY101" fmla="*/ 1592789 h 1603018"/>
              <a:gd name="connsiteX102" fmla="*/ 1091432 w 9662615"/>
              <a:gd name="connsiteY102" fmla="*/ 1571003 h 1603018"/>
              <a:gd name="connsiteX103" fmla="*/ 940355 w 9662615"/>
              <a:gd name="connsiteY103" fmla="*/ 1560638 h 1603018"/>
              <a:gd name="connsiteX104" fmla="*/ 868264 w 9662615"/>
              <a:gd name="connsiteY104" fmla="*/ 1566392 h 1603018"/>
              <a:gd name="connsiteX105" fmla="*/ 792765 w 9662615"/>
              <a:gd name="connsiteY105" fmla="*/ 1563102 h 1603018"/>
              <a:gd name="connsiteX106" fmla="*/ 653153 w 9662615"/>
              <a:gd name="connsiteY106" fmla="*/ 1563516 h 1603018"/>
              <a:gd name="connsiteX107" fmla="*/ 541933 w 9662615"/>
              <a:gd name="connsiteY107" fmla="*/ 1561051 h 1603018"/>
              <a:gd name="connsiteX108" fmla="*/ 472797 w 9662615"/>
              <a:gd name="connsiteY108" fmla="*/ 1568904 h 1603018"/>
              <a:gd name="connsiteX109" fmla="*/ 396059 w 9662615"/>
              <a:gd name="connsiteY109" fmla="*/ 1560970 h 1603018"/>
              <a:gd name="connsiteX110" fmla="*/ 336819 w 9662615"/>
              <a:gd name="connsiteY110" fmla="*/ 1560892 h 1603018"/>
              <a:gd name="connsiteX111" fmla="*/ 267163 w 9662615"/>
              <a:gd name="connsiteY111" fmla="*/ 1531913 h 1603018"/>
              <a:gd name="connsiteX112" fmla="*/ 196644 w 9662615"/>
              <a:gd name="connsiteY112" fmla="*/ 1524565 h 1603018"/>
              <a:gd name="connsiteX113" fmla="*/ 86819 w 9662615"/>
              <a:gd name="connsiteY113" fmla="*/ 1519517 h 1603018"/>
              <a:gd name="connsiteX114" fmla="*/ 53369 w 9662615"/>
              <a:gd name="connsiteY114" fmla="*/ 1516853 h 1603018"/>
              <a:gd name="connsiteX115" fmla="*/ 2359 w 9662615"/>
              <a:gd name="connsiteY115" fmla="*/ 1515247 h 1603018"/>
              <a:gd name="connsiteX116" fmla="*/ 0 w 9662615"/>
              <a:gd name="connsiteY116" fmla="*/ 1514932 h 1603018"/>
              <a:gd name="connsiteX117" fmla="*/ 0 w 9662615"/>
              <a:gd name="connsiteY117" fmla="*/ 0 h 1603018"/>
              <a:gd name="connsiteX0" fmla="*/ 0 w 9662615"/>
              <a:gd name="connsiteY0" fmla="*/ 0 h 1603018"/>
              <a:gd name="connsiteX1" fmla="*/ 9662615 w 9662615"/>
              <a:gd name="connsiteY1" fmla="*/ 0 h 1603018"/>
              <a:gd name="connsiteX2" fmla="*/ 9662615 w 9662615"/>
              <a:gd name="connsiteY2" fmla="*/ 1280346 h 1603018"/>
              <a:gd name="connsiteX3" fmla="*/ 9551077 w 9662615"/>
              <a:gd name="connsiteY3" fmla="*/ 1292033 h 1603018"/>
              <a:gd name="connsiteX4" fmla="*/ 9469546 w 9662615"/>
              <a:gd name="connsiteY4" fmla="*/ 1289837 h 1603018"/>
              <a:gd name="connsiteX5" fmla="*/ 9326260 w 9662615"/>
              <a:gd name="connsiteY5" fmla="*/ 1277155 h 1603018"/>
              <a:gd name="connsiteX6" fmla="*/ 9144767 w 9662615"/>
              <a:gd name="connsiteY6" fmla="*/ 1264120 h 1603018"/>
              <a:gd name="connsiteX7" fmla="*/ 8976400 w 9662615"/>
              <a:gd name="connsiteY7" fmla="*/ 1326661 h 1603018"/>
              <a:gd name="connsiteX8" fmla="*/ 8828711 w 9662615"/>
              <a:gd name="connsiteY8" fmla="*/ 1346394 h 1603018"/>
              <a:gd name="connsiteX9" fmla="*/ 8695953 w 9662615"/>
              <a:gd name="connsiteY9" fmla="*/ 1346784 h 1603018"/>
              <a:gd name="connsiteX10" fmla="*/ 8652191 w 9662615"/>
              <a:gd name="connsiteY10" fmla="*/ 1345903 h 1603018"/>
              <a:gd name="connsiteX11" fmla="*/ 8591582 w 9662615"/>
              <a:gd name="connsiteY11" fmla="*/ 1341666 h 1603018"/>
              <a:gd name="connsiteX12" fmla="*/ 8537336 w 9662615"/>
              <a:gd name="connsiteY12" fmla="*/ 1341684 h 1603018"/>
              <a:gd name="connsiteX13" fmla="*/ 8416849 w 9662615"/>
              <a:gd name="connsiteY13" fmla="*/ 1367085 h 1603018"/>
              <a:gd name="connsiteX14" fmla="*/ 8278355 w 9662615"/>
              <a:gd name="connsiteY14" fmla="*/ 1386569 h 1603018"/>
              <a:gd name="connsiteX15" fmla="*/ 8197961 w 9662615"/>
              <a:gd name="connsiteY15" fmla="*/ 1392804 h 1603018"/>
              <a:gd name="connsiteX16" fmla="*/ 8171196 w 9662615"/>
              <a:gd name="connsiteY16" fmla="*/ 1397216 h 1603018"/>
              <a:gd name="connsiteX17" fmla="*/ 8087910 w 9662615"/>
              <a:gd name="connsiteY17" fmla="*/ 1386449 h 1603018"/>
              <a:gd name="connsiteX18" fmla="*/ 7974579 w 9662615"/>
              <a:gd name="connsiteY18" fmla="*/ 1383439 h 1603018"/>
              <a:gd name="connsiteX19" fmla="*/ 7768351 w 9662615"/>
              <a:gd name="connsiteY19" fmla="*/ 1395051 h 1603018"/>
              <a:gd name="connsiteX20" fmla="*/ 7635985 w 9662615"/>
              <a:gd name="connsiteY20" fmla="*/ 1386363 h 1603018"/>
              <a:gd name="connsiteX21" fmla="*/ 7466069 w 9662615"/>
              <a:gd name="connsiteY21" fmla="*/ 1377654 h 1603018"/>
              <a:gd name="connsiteX22" fmla="*/ 7355642 w 9662615"/>
              <a:gd name="connsiteY22" fmla="*/ 1407761 h 1603018"/>
              <a:gd name="connsiteX23" fmla="*/ 7215220 w 9662615"/>
              <a:gd name="connsiteY23" fmla="*/ 1397856 h 1603018"/>
              <a:gd name="connsiteX24" fmla="*/ 7082147 w 9662615"/>
              <a:gd name="connsiteY24" fmla="*/ 1406113 h 1603018"/>
              <a:gd name="connsiteX25" fmla="*/ 6987129 w 9662615"/>
              <a:gd name="connsiteY25" fmla="*/ 1404834 h 1603018"/>
              <a:gd name="connsiteX26" fmla="*/ 6907567 w 9662615"/>
              <a:gd name="connsiteY26" fmla="*/ 1419149 h 1603018"/>
              <a:gd name="connsiteX27" fmla="*/ 6748428 w 9662615"/>
              <a:gd name="connsiteY27" fmla="*/ 1420308 h 1603018"/>
              <a:gd name="connsiteX28" fmla="*/ 6654257 w 9662615"/>
              <a:gd name="connsiteY28" fmla="*/ 1424143 h 1603018"/>
              <a:gd name="connsiteX29" fmla="*/ 6620123 w 9662615"/>
              <a:gd name="connsiteY29" fmla="*/ 1430535 h 1603018"/>
              <a:gd name="connsiteX30" fmla="*/ 6571355 w 9662615"/>
              <a:gd name="connsiteY30" fmla="*/ 1436144 h 1603018"/>
              <a:gd name="connsiteX31" fmla="*/ 6486557 w 9662615"/>
              <a:gd name="connsiteY31" fmla="*/ 1449861 h 1603018"/>
              <a:gd name="connsiteX32" fmla="*/ 6370419 w 9662615"/>
              <a:gd name="connsiteY32" fmla="*/ 1461649 h 1603018"/>
              <a:gd name="connsiteX33" fmla="*/ 6278839 w 9662615"/>
              <a:gd name="connsiteY33" fmla="*/ 1449160 h 1603018"/>
              <a:gd name="connsiteX34" fmla="*/ 6272455 w 9662615"/>
              <a:gd name="connsiteY34" fmla="*/ 1453191 h 1603018"/>
              <a:gd name="connsiteX35" fmla="*/ 6212659 w 9662615"/>
              <a:gd name="connsiteY35" fmla="*/ 1454850 h 1603018"/>
              <a:gd name="connsiteX36" fmla="*/ 6069317 w 9662615"/>
              <a:gd name="connsiteY36" fmla="*/ 1445838 h 1603018"/>
              <a:gd name="connsiteX37" fmla="*/ 5878477 w 9662615"/>
              <a:gd name="connsiteY37" fmla="*/ 1439180 h 1603018"/>
              <a:gd name="connsiteX38" fmla="*/ 5838387 w 9662615"/>
              <a:gd name="connsiteY38" fmla="*/ 1444679 h 1603018"/>
              <a:gd name="connsiteX39" fmla="*/ 5771136 w 9662615"/>
              <a:gd name="connsiteY39" fmla="*/ 1453639 h 1603018"/>
              <a:gd name="connsiteX40" fmla="*/ 5724081 w 9662615"/>
              <a:gd name="connsiteY40" fmla="*/ 1470431 h 1603018"/>
              <a:gd name="connsiteX41" fmla="*/ 5666577 w 9662615"/>
              <a:gd name="connsiteY41" fmla="*/ 1473921 h 1603018"/>
              <a:gd name="connsiteX42" fmla="*/ 5649068 w 9662615"/>
              <a:gd name="connsiteY42" fmla="*/ 1461676 h 1603018"/>
              <a:gd name="connsiteX43" fmla="*/ 5588902 w 9662615"/>
              <a:gd name="connsiteY43" fmla="*/ 1469647 h 1603018"/>
              <a:gd name="connsiteX44" fmla="*/ 5498090 w 9662615"/>
              <a:gd name="connsiteY44" fmla="*/ 1483173 h 1603018"/>
              <a:gd name="connsiteX45" fmla="*/ 5444641 w 9662615"/>
              <a:gd name="connsiteY45" fmla="*/ 1487602 h 1603018"/>
              <a:gd name="connsiteX46" fmla="*/ 5299812 w 9662615"/>
              <a:gd name="connsiteY46" fmla="*/ 1503362 h 1603018"/>
              <a:gd name="connsiteX47" fmla="*/ 5245752 w 9662615"/>
              <a:gd name="connsiteY47" fmla="*/ 1520612 h 1603018"/>
              <a:gd name="connsiteX48" fmla="*/ 5177807 w 9662615"/>
              <a:gd name="connsiteY48" fmla="*/ 1526802 h 1603018"/>
              <a:gd name="connsiteX49" fmla="*/ 5113910 w 9662615"/>
              <a:gd name="connsiteY49" fmla="*/ 1533205 h 1603018"/>
              <a:gd name="connsiteX50" fmla="*/ 5059484 w 9662615"/>
              <a:gd name="connsiteY50" fmla="*/ 1546802 h 1603018"/>
              <a:gd name="connsiteX51" fmla="*/ 5038524 w 9662615"/>
              <a:gd name="connsiteY51" fmla="*/ 1545675 h 1603018"/>
              <a:gd name="connsiteX52" fmla="*/ 5026564 w 9662615"/>
              <a:gd name="connsiteY52" fmla="*/ 1545376 h 1603018"/>
              <a:gd name="connsiteX53" fmla="*/ 4969433 w 9662615"/>
              <a:gd name="connsiteY53" fmla="*/ 1550865 h 1603018"/>
              <a:gd name="connsiteX54" fmla="*/ 4871726 w 9662615"/>
              <a:gd name="connsiteY54" fmla="*/ 1570584 h 1603018"/>
              <a:gd name="connsiteX55" fmla="*/ 4843267 w 9662615"/>
              <a:gd name="connsiteY55" fmla="*/ 1561459 h 1603018"/>
              <a:gd name="connsiteX56" fmla="*/ 4821058 w 9662615"/>
              <a:gd name="connsiteY56" fmla="*/ 1553078 h 1603018"/>
              <a:gd name="connsiteX57" fmla="*/ 4791466 w 9662615"/>
              <a:gd name="connsiteY57" fmla="*/ 1561324 h 1603018"/>
              <a:gd name="connsiteX58" fmla="*/ 4784247 w 9662615"/>
              <a:gd name="connsiteY58" fmla="*/ 1562342 h 1603018"/>
              <a:gd name="connsiteX59" fmla="*/ 4739309 w 9662615"/>
              <a:gd name="connsiteY59" fmla="*/ 1553948 h 1603018"/>
              <a:gd name="connsiteX60" fmla="*/ 4697562 w 9662615"/>
              <a:gd name="connsiteY60" fmla="*/ 1551206 h 1603018"/>
              <a:gd name="connsiteX61" fmla="*/ 4650737 w 9662615"/>
              <a:gd name="connsiteY61" fmla="*/ 1537381 h 1603018"/>
              <a:gd name="connsiteX62" fmla="*/ 4583150 w 9662615"/>
              <a:gd name="connsiteY62" fmla="*/ 1529064 h 1603018"/>
              <a:gd name="connsiteX63" fmla="*/ 4521734 w 9662615"/>
              <a:gd name="connsiteY63" fmla="*/ 1529359 h 1603018"/>
              <a:gd name="connsiteX64" fmla="*/ 4382398 w 9662615"/>
              <a:gd name="connsiteY64" fmla="*/ 1534108 h 1603018"/>
              <a:gd name="connsiteX65" fmla="*/ 4221826 w 9662615"/>
              <a:gd name="connsiteY65" fmla="*/ 1500972 h 1603018"/>
              <a:gd name="connsiteX66" fmla="*/ 4096601 w 9662615"/>
              <a:gd name="connsiteY66" fmla="*/ 1521563 h 1603018"/>
              <a:gd name="connsiteX67" fmla="*/ 4002441 w 9662615"/>
              <a:gd name="connsiteY67" fmla="*/ 1528912 h 1603018"/>
              <a:gd name="connsiteX68" fmla="*/ 3833906 w 9662615"/>
              <a:gd name="connsiteY68" fmla="*/ 1516637 h 1603018"/>
              <a:gd name="connsiteX69" fmla="*/ 3763845 w 9662615"/>
              <a:gd name="connsiteY69" fmla="*/ 1501782 h 1603018"/>
              <a:gd name="connsiteX70" fmla="*/ 3641778 w 9662615"/>
              <a:gd name="connsiteY70" fmla="*/ 1505446 h 1603018"/>
              <a:gd name="connsiteX71" fmla="*/ 3612941 w 9662615"/>
              <a:gd name="connsiteY71" fmla="*/ 1411755 h 1603018"/>
              <a:gd name="connsiteX72" fmla="*/ 3560267 w 9662615"/>
              <a:gd name="connsiteY72" fmla="*/ 1516288 h 1603018"/>
              <a:gd name="connsiteX73" fmla="*/ 3540258 w 9662615"/>
              <a:gd name="connsiteY73" fmla="*/ 1516976 h 1603018"/>
              <a:gd name="connsiteX74" fmla="*/ 3522853 w 9662615"/>
              <a:gd name="connsiteY74" fmla="*/ 1538044 h 1603018"/>
              <a:gd name="connsiteX75" fmla="*/ 3480929 w 9662615"/>
              <a:gd name="connsiteY75" fmla="*/ 1526739 h 1603018"/>
              <a:gd name="connsiteX76" fmla="*/ 3430805 w 9662615"/>
              <a:gd name="connsiteY76" fmla="*/ 1542521 h 1603018"/>
              <a:gd name="connsiteX77" fmla="*/ 3292707 w 9662615"/>
              <a:gd name="connsiteY77" fmla="*/ 1520490 h 1603018"/>
              <a:gd name="connsiteX78" fmla="*/ 3187872 w 9662615"/>
              <a:gd name="connsiteY78" fmla="*/ 1519991 h 1603018"/>
              <a:gd name="connsiteX79" fmla="*/ 3148026 w 9662615"/>
              <a:gd name="connsiteY79" fmla="*/ 1524777 h 1603018"/>
              <a:gd name="connsiteX80" fmla="*/ 3092394 w 9662615"/>
              <a:gd name="connsiteY80" fmla="*/ 1528115 h 1603018"/>
              <a:gd name="connsiteX81" fmla="*/ 2994200 w 9662615"/>
              <a:gd name="connsiteY81" fmla="*/ 1537857 h 1603018"/>
              <a:gd name="connsiteX82" fmla="*/ 2862301 w 9662615"/>
              <a:gd name="connsiteY82" fmla="*/ 1544250 h 1603018"/>
              <a:gd name="connsiteX83" fmla="*/ 2766335 w 9662615"/>
              <a:gd name="connsiteY83" fmla="*/ 1527662 h 1603018"/>
              <a:gd name="connsiteX84" fmla="*/ 2757836 w 9662615"/>
              <a:gd name="connsiteY84" fmla="*/ 1531371 h 1603018"/>
              <a:gd name="connsiteX85" fmla="*/ 2691555 w 9662615"/>
              <a:gd name="connsiteY85" fmla="*/ 1530283 h 1603018"/>
              <a:gd name="connsiteX86" fmla="*/ 2491676 w 9662615"/>
              <a:gd name="connsiteY86" fmla="*/ 1500859 h 1603018"/>
              <a:gd name="connsiteX87" fmla="*/ 2378036 w 9662615"/>
              <a:gd name="connsiteY87" fmla="*/ 1520645 h 1603018"/>
              <a:gd name="connsiteX88" fmla="*/ 2284269 w 9662615"/>
              <a:gd name="connsiteY88" fmla="*/ 1503068 h 1603018"/>
              <a:gd name="connsiteX89" fmla="*/ 2207104 w 9662615"/>
              <a:gd name="connsiteY89" fmla="*/ 1508888 h 1603018"/>
              <a:gd name="connsiteX90" fmla="*/ 2149226 w 9662615"/>
              <a:gd name="connsiteY90" fmla="*/ 1523409 h 1603018"/>
              <a:gd name="connsiteX91" fmla="*/ 2084783 w 9662615"/>
              <a:gd name="connsiteY91" fmla="*/ 1524245 h 1603018"/>
              <a:gd name="connsiteX92" fmla="*/ 2070075 w 9662615"/>
              <a:gd name="connsiteY92" fmla="*/ 1511285 h 1603018"/>
              <a:gd name="connsiteX93" fmla="*/ 2001057 w 9662615"/>
              <a:gd name="connsiteY93" fmla="*/ 1516449 h 1603018"/>
              <a:gd name="connsiteX94" fmla="*/ 1896330 w 9662615"/>
              <a:gd name="connsiteY94" fmla="*/ 1525725 h 1603018"/>
              <a:gd name="connsiteX95" fmla="*/ 1835994 w 9662615"/>
              <a:gd name="connsiteY95" fmla="*/ 1527678 h 1603018"/>
              <a:gd name="connsiteX96" fmla="*/ 1671119 w 9662615"/>
              <a:gd name="connsiteY96" fmla="*/ 1536701 h 1603018"/>
              <a:gd name="connsiteX97" fmla="*/ 1565556 w 9662615"/>
              <a:gd name="connsiteY97" fmla="*/ 1556503 h 1603018"/>
              <a:gd name="connsiteX98" fmla="*/ 1407755 w 9662615"/>
              <a:gd name="connsiteY98" fmla="*/ 1571444 h 1603018"/>
              <a:gd name="connsiteX99" fmla="*/ 1291872 w 9662615"/>
              <a:gd name="connsiteY99" fmla="*/ 1579471 h 1603018"/>
              <a:gd name="connsiteX100" fmla="*/ 1245251 w 9662615"/>
              <a:gd name="connsiteY100" fmla="*/ 1603018 h 1603018"/>
              <a:gd name="connsiteX101" fmla="*/ 1181938 w 9662615"/>
              <a:gd name="connsiteY101" fmla="*/ 1592789 h 1603018"/>
              <a:gd name="connsiteX102" fmla="*/ 1091432 w 9662615"/>
              <a:gd name="connsiteY102" fmla="*/ 1571003 h 1603018"/>
              <a:gd name="connsiteX103" fmla="*/ 940355 w 9662615"/>
              <a:gd name="connsiteY103" fmla="*/ 1560638 h 1603018"/>
              <a:gd name="connsiteX104" fmla="*/ 868264 w 9662615"/>
              <a:gd name="connsiteY104" fmla="*/ 1566392 h 1603018"/>
              <a:gd name="connsiteX105" fmla="*/ 792765 w 9662615"/>
              <a:gd name="connsiteY105" fmla="*/ 1563102 h 1603018"/>
              <a:gd name="connsiteX106" fmla="*/ 653153 w 9662615"/>
              <a:gd name="connsiteY106" fmla="*/ 1563516 h 1603018"/>
              <a:gd name="connsiteX107" fmla="*/ 541933 w 9662615"/>
              <a:gd name="connsiteY107" fmla="*/ 1561051 h 1603018"/>
              <a:gd name="connsiteX108" fmla="*/ 472797 w 9662615"/>
              <a:gd name="connsiteY108" fmla="*/ 1568904 h 1603018"/>
              <a:gd name="connsiteX109" fmla="*/ 396059 w 9662615"/>
              <a:gd name="connsiteY109" fmla="*/ 1560970 h 1603018"/>
              <a:gd name="connsiteX110" fmla="*/ 336819 w 9662615"/>
              <a:gd name="connsiteY110" fmla="*/ 1560892 h 1603018"/>
              <a:gd name="connsiteX111" fmla="*/ 267163 w 9662615"/>
              <a:gd name="connsiteY111" fmla="*/ 1531913 h 1603018"/>
              <a:gd name="connsiteX112" fmla="*/ 196644 w 9662615"/>
              <a:gd name="connsiteY112" fmla="*/ 1524565 h 1603018"/>
              <a:gd name="connsiteX113" fmla="*/ 86819 w 9662615"/>
              <a:gd name="connsiteY113" fmla="*/ 1519517 h 1603018"/>
              <a:gd name="connsiteX114" fmla="*/ 53369 w 9662615"/>
              <a:gd name="connsiteY114" fmla="*/ 1516853 h 1603018"/>
              <a:gd name="connsiteX115" fmla="*/ 2359 w 9662615"/>
              <a:gd name="connsiteY115" fmla="*/ 1515247 h 1603018"/>
              <a:gd name="connsiteX116" fmla="*/ 0 w 9662615"/>
              <a:gd name="connsiteY116" fmla="*/ 1514932 h 1603018"/>
              <a:gd name="connsiteX117" fmla="*/ 0 w 9662615"/>
              <a:gd name="connsiteY117" fmla="*/ 0 h 1603018"/>
              <a:gd name="connsiteX0" fmla="*/ 0 w 9662615"/>
              <a:gd name="connsiteY0" fmla="*/ 0 h 1603018"/>
              <a:gd name="connsiteX1" fmla="*/ 9662615 w 9662615"/>
              <a:gd name="connsiteY1" fmla="*/ 0 h 1603018"/>
              <a:gd name="connsiteX2" fmla="*/ 9662615 w 9662615"/>
              <a:gd name="connsiteY2" fmla="*/ 1280346 h 1603018"/>
              <a:gd name="connsiteX3" fmla="*/ 9551077 w 9662615"/>
              <a:gd name="connsiteY3" fmla="*/ 1292033 h 1603018"/>
              <a:gd name="connsiteX4" fmla="*/ 9469546 w 9662615"/>
              <a:gd name="connsiteY4" fmla="*/ 1289837 h 1603018"/>
              <a:gd name="connsiteX5" fmla="*/ 9326260 w 9662615"/>
              <a:gd name="connsiteY5" fmla="*/ 1277155 h 1603018"/>
              <a:gd name="connsiteX6" fmla="*/ 9144767 w 9662615"/>
              <a:gd name="connsiteY6" fmla="*/ 1264120 h 1603018"/>
              <a:gd name="connsiteX7" fmla="*/ 8976400 w 9662615"/>
              <a:gd name="connsiteY7" fmla="*/ 1326661 h 1603018"/>
              <a:gd name="connsiteX8" fmla="*/ 8828711 w 9662615"/>
              <a:gd name="connsiteY8" fmla="*/ 1346394 h 1603018"/>
              <a:gd name="connsiteX9" fmla="*/ 8695953 w 9662615"/>
              <a:gd name="connsiteY9" fmla="*/ 1346784 h 1603018"/>
              <a:gd name="connsiteX10" fmla="*/ 8652191 w 9662615"/>
              <a:gd name="connsiteY10" fmla="*/ 1345903 h 1603018"/>
              <a:gd name="connsiteX11" fmla="*/ 8591582 w 9662615"/>
              <a:gd name="connsiteY11" fmla="*/ 1341666 h 1603018"/>
              <a:gd name="connsiteX12" fmla="*/ 8537336 w 9662615"/>
              <a:gd name="connsiteY12" fmla="*/ 1341684 h 1603018"/>
              <a:gd name="connsiteX13" fmla="*/ 8416849 w 9662615"/>
              <a:gd name="connsiteY13" fmla="*/ 1367085 h 1603018"/>
              <a:gd name="connsiteX14" fmla="*/ 8278355 w 9662615"/>
              <a:gd name="connsiteY14" fmla="*/ 1386569 h 1603018"/>
              <a:gd name="connsiteX15" fmla="*/ 8197961 w 9662615"/>
              <a:gd name="connsiteY15" fmla="*/ 1392804 h 1603018"/>
              <a:gd name="connsiteX16" fmla="*/ 8171196 w 9662615"/>
              <a:gd name="connsiteY16" fmla="*/ 1397216 h 1603018"/>
              <a:gd name="connsiteX17" fmla="*/ 8087910 w 9662615"/>
              <a:gd name="connsiteY17" fmla="*/ 1386449 h 1603018"/>
              <a:gd name="connsiteX18" fmla="*/ 7974579 w 9662615"/>
              <a:gd name="connsiteY18" fmla="*/ 1383439 h 1603018"/>
              <a:gd name="connsiteX19" fmla="*/ 7768351 w 9662615"/>
              <a:gd name="connsiteY19" fmla="*/ 1395051 h 1603018"/>
              <a:gd name="connsiteX20" fmla="*/ 7635985 w 9662615"/>
              <a:gd name="connsiteY20" fmla="*/ 1386363 h 1603018"/>
              <a:gd name="connsiteX21" fmla="*/ 7466069 w 9662615"/>
              <a:gd name="connsiteY21" fmla="*/ 1377654 h 1603018"/>
              <a:gd name="connsiteX22" fmla="*/ 7355642 w 9662615"/>
              <a:gd name="connsiteY22" fmla="*/ 1407761 h 1603018"/>
              <a:gd name="connsiteX23" fmla="*/ 7215220 w 9662615"/>
              <a:gd name="connsiteY23" fmla="*/ 1397856 h 1603018"/>
              <a:gd name="connsiteX24" fmla="*/ 7082147 w 9662615"/>
              <a:gd name="connsiteY24" fmla="*/ 1406113 h 1603018"/>
              <a:gd name="connsiteX25" fmla="*/ 6987129 w 9662615"/>
              <a:gd name="connsiteY25" fmla="*/ 1404834 h 1603018"/>
              <a:gd name="connsiteX26" fmla="*/ 6907567 w 9662615"/>
              <a:gd name="connsiteY26" fmla="*/ 1419149 h 1603018"/>
              <a:gd name="connsiteX27" fmla="*/ 6748428 w 9662615"/>
              <a:gd name="connsiteY27" fmla="*/ 1420308 h 1603018"/>
              <a:gd name="connsiteX28" fmla="*/ 6654257 w 9662615"/>
              <a:gd name="connsiteY28" fmla="*/ 1424143 h 1603018"/>
              <a:gd name="connsiteX29" fmla="*/ 6620123 w 9662615"/>
              <a:gd name="connsiteY29" fmla="*/ 1430535 h 1603018"/>
              <a:gd name="connsiteX30" fmla="*/ 6571355 w 9662615"/>
              <a:gd name="connsiteY30" fmla="*/ 1436144 h 1603018"/>
              <a:gd name="connsiteX31" fmla="*/ 6486557 w 9662615"/>
              <a:gd name="connsiteY31" fmla="*/ 1449861 h 1603018"/>
              <a:gd name="connsiteX32" fmla="*/ 6370419 w 9662615"/>
              <a:gd name="connsiteY32" fmla="*/ 1461649 h 1603018"/>
              <a:gd name="connsiteX33" fmla="*/ 6278839 w 9662615"/>
              <a:gd name="connsiteY33" fmla="*/ 1449160 h 1603018"/>
              <a:gd name="connsiteX34" fmla="*/ 6272455 w 9662615"/>
              <a:gd name="connsiteY34" fmla="*/ 1453191 h 1603018"/>
              <a:gd name="connsiteX35" fmla="*/ 6212659 w 9662615"/>
              <a:gd name="connsiteY35" fmla="*/ 1454850 h 1603018"/>
              <a:gd name="connsiteX36" fmla="*/ 6069317 w 9662615"/>
              <a:gd name="connsiteY36" fmla="*/ 1445838 h 1603018"/>
              <a:gd name="connsiteX37" fmla="*/ 5878477 w 9662615"/>
              <a:gd name="connsiteY37" fmla="*/ 1439180 h 1603018"/>
              <a:gd name="connsiteX38" fmla="*/ 5838387 w 9662615"/>
              <a:gd name="connsiteY38" fmla="*/ 1444679 h 1603018"/>
              <a:gd name="connsiteX39" fmla="*/ 5771136 w 9662615"/>
              <a:gd name="connsiteY39" fmla="*/ 1453639 h 1603018"/>
              <a:gd name="connsiteX40" fmla="*/ 5724081 w 9662615"/>
              <a:gd name="connsiteY40" fmla="*/ 1470431 h 1603018"/>
              <a:gd name="connsiteX41" fmla="*/ 5666577 w 9662615"/>
              <a:gd name="connsiteY41" fmla="*/ 1473921 h 1603018"/>
              <a:gd name="connsiteX42" fmla="*/ 5649068 w 9662615"/>
              <a:gd name="connsiteY42" fmla="*/ 1461676 h 1603018"/>
              <a:gd name="connsiteX43" fmla="*/ 5588902 w 9662615"/>
              <a:gd name="connsiteY43" fmla="*/ 1469647 h 1603018"/>
              <a:gd name="connsiteX44" fmla="*/ 5498090 w 9662615"/>
              <a:gd name="connsiteY44" fmla="*/ 1483173 h 1603018"/>
              <a:gd name="connsiteX45" fmla="*/ 5444641 w 9662615"/>
              <a:gd name="connsiteY45" fmla="*/ 1487602 h 1603018"/>
              <a:gd name="connsiteX46" fmla="*/ 5299812 w 9662615"/>
              <a:gd name="connsiteY46" fmla="*/ 1503362 h 1603018"/>
              <a:gd name="connsiteX47" fmla="*/ 5245752 w 9662615"/>
              <a:gd name="connsiteY47" fmla="*/ 1520612 h 1603018"/>
              <a:gd name="connsiteX48" fmla="*/ 5177807 w 9662615"/>
              <a:gd name="connsiteY48" fmla="*/ 1526802 h 1603018"/>
              <a:gd name="connsiteX49" fmla="*/ 5113910 w 9662615"/>
              <a:gd name="connsiteY49" fmla="*/ 1533205 h 1603018"/>
              <a:gd name="connsiteX50" fmla="*/ 5059484 w 9662615"/>
              <a:gd name="connsiteY50" fmla="*/ 1546802 h 1603018"/>
              <a:gd name="connsiteX51" fmla="*/ 5038524 w 9662615"/>
              <a:gd name="connsiteY51" fmla="*/ 1545675 h 1603018"/>
              <a:gd name="connsiteX52" fmla="*/ 5026564 w 9662615"/>
              <a:gd name="connsiteY52" fmla="*/ 1545376 h 1603018"/>
              <a:gd name="connsiteX53" fmla="*/ 4969433 w 9662615"/>
              <a:gd name="connsiteY53" fmla="*/ 1550865 h 1603018"/>
              <a:gd name="connsiteX54" fmla="*/ 4871726 w 9662615"/>
              <a:gd name="connsiteY54" fmla="*/ 1570584 h 1603018"/>
              <a:gd name="connsiteX55" fmla="*/ 4843267 w 9662615"/>
              <a:gd name="connsiteY55" fmla="*/ 1561459 h 1603018"/>
              <a:gd name="connsiteX56" fmla="*/ 4821058 w 9662615"/>
              <a:gd name="connsiteY56" fmla="*/ 1553078 h 1603018"/>
              <a:gd name="connsiteX57" fmla="*/ 4791466 w 9662615"/>
              <a:gd name="connsiteY57" fmla="*/ 1561324 h 1603018"/>
              <a:gd name="connsiteX58" fmla="*/ 4784247 w 9662615"/>
              <a:gd name="connsiteY58" fmla="*/ 1562342 h 1603018"/>
              <a:gd name="connsiteX59" fmla="*/ 4739309 w 9662615"/>
              <a:gd name="connsiteY59" fmla="*/ 1553948 h 1603018"/>
              <a:gd name="connsiteX60" fmla="*/ 4697562 w 9662615"/>
              <a:gd name="connsiteY60" fmla="*/ 1551206 h 1603018"/>
              <a:gd name="connsiteX61" fmla="*/ 4650737 w 9662615"/>
              <a:gd name="connsiteY61" fmla="*/ 1537381 h 1603018"/>
              <a:gd name="connsiteX62" fmla="*/ 4583150 w 9662615"/>
              <a:gd name="connsiteY62" fmla="*/ 1529064 h 1603018"/>
              <a:gd name="connsiteX63" fmla="*/ 4521734 w 9662615"/>
              <a:gd name="connsiteY63" fmla="*/ 1529359 h 1603018"/>
              <a:gd name="connsiteX64" fmla="*/ 4382398 w 9662615"/>
              <a:gd name="connsiteY64" fmla="*/ 1534108 h 1603018"/>
              <a:gd name="connsiteX65" fmla="*/ 4221826 w 9662615"/>
              <a:gd name="connsiteY65" fmla="*/ 1500972 h 1603018"/>
              <a:gd name="connsiteX66" fmla="*/ 4096601 w 9662615"/>
              <a:gd name="connsiteY66" fmla="*/ 1521563 h 1603018"/>
              <a:gd name="connsiteX67" fmla="*/ 4002441 w 9662615"/>
              <a:gd name="connsiteY67" fmla="*/ 1528912 h 1603018"/>
              <a:gd name="connsiteX68" fmla="*/ 3833906 w 9662615"/>
              <a:gd name="connsiteY68" fmla="*/ 1516637 h 1603018"/>
              <a:gd name="connsiteX69" fmla="*/ 3763845 w 9662615"/>
              <a:gd name="connsiteY69" fmla="*/ 1501782 h 1603018"/>
              <a:gd name="connsiteX70" fmla="*/ 3641778 w 9662615"/>
              <a:gd name="connsiteY70" fmla="*/ 1505446 h 1603018"/>
              <a:gd name="connsiteX71" fmla="*/ 3612941 w 9662615"/>
              <a:gd name="connsiteY71" fmla="*/ 1411755 h 1603018"/>
              <a:gd name="connsiteX72" fmla="*/ 3576170 w 9662615"/>
              <a:gd name="connsiteY72" fmla="*/ 1516288 h 1603018"/>
              <a:gd name="connsiteX73" fmla="*/ 3540258 w 9662615"/>
              <a:gd name="connsiteY73" fmla="*/ 1516976 h 1603018"/>
              <a:gd name="connsiteX74" fmla="*/ 3522853 w 9662615"/>
              <a:gd name="connsiteY74" fmla="*/ 1538044 h 1603018"/>
              <a:gd name="connsiteX75" fmla="*/ 3480929 w 9662615"/>
              <a:gd name="connsiteY75" fmla="*/ 1526739 h 1603018"/>
              <a:gd name="connsiteX76" fmla="*/ 3430805 w 9662615"/>
              <a:gd name="connsiteY76" fmla="*/ 1542521 h 1603018"/>
              <a:gd name="connsiteX77" fmla="*/ 3292707 w 9662615"/>
              <a:gd name="connsiteY77" fmla="*/ 1520490 h 1603018"/>
              <a:gd name="connsiteX78" fmla="*/ 3187872 w 9662615"/>
              <a:gd name="connsiteY78" fmla="*/ 1519991 h 1603018"/>
              <a:gd name="connsiteX79" fmla="*/ 3148026 w 9662615"/>
              <a:gd name="connsiteY79" fmla="*/ 1524777 h 1603018"/>
              <a:gd name="connsiteX80" fmla="*/ 3092394 w 9662615"/>
              <a:gd name="connsiteY80" fmla="*/ 1528115 h 1603018"/>
              <a:gd name="connsiteX81" fmla="*/ 2994200 w 9662615"/>
              <a:gd name="connsiteY81" fmla="*/ 1537857 h 1603018"/>
              <a:gd name="connsiteX82" fmla="*/ 2862301 w 9662615"/>
              <a:gd name="connsiteY82" fmla="*/ 1544250 h 1603018"/>
              <a:gd name="connsiteX83" fmla="*/ 2766335 w 9662615"/>
              <a:gd name="connsiteY83" fmla="*/ 1527662 h 1603018"/>
              <a:gd name="connsiteX84" fmla="*/ 2757836 w 9662615"/>
              <a:gd name="connsiteY84" fmla="*/ 1531371 h 1603018"/>
              <a:gd name="connsiteX85" fmla="*/ 2691555 w 9662615"/>
              <a:gd name="connsiteY85" fmla="*/ 1530283 h 1603018"/>
              <a:gd name="connsiteX86" fmla="*/ 2491676 w 9662615"/>
              <a:gd name="connsiteY86" fmla="*/ 1500859 h 1603018"/>
              <a:gd name="connsiteX87" fmla="*/ 2378036 w 9662615"/>
              <a:gd name="connsiteY87" fmla="*/ 1520645 h 1603018"/>
              <a:gd name="connsiteX88" fmla="*/ 2284269 w 9662615"/>
              <a:gd name="connsiteY88" fmla="*/ 1503068 h 1603018"/>
              <a:gd name="connsiteX89" fmla="*/ 2207104 w 9662615"/>
              <a:gd name="connsiteY89" fmla="*/ 1508888 h 1603018"/>
              <a:gd name="connsiteX90" fmla="*/ 2149226 w 9662615"/>
              <a:gd name="connsiteY90" fmla="*/ 1523409 h 1603018"/>
              <a:gd name="connsiteX91" fmla="*/ 2084783 w 9662615"/>
              <a:gd name="connsiteY91" fmla="*/ 1524245 h 1603018"/>
              <a:gd name="connsiteX92" fmla="*/ 2070075 w 9662615"/>
              <a:gd name="connsiteY92" fmla="*/ 1511285 h 1603018"/>
              <a:gd name="connsiteX93" fmla="*/ 2001057 w 9662615"/>
              <a:gd name="connsiteY93" fmla="*/ 1516449 h 1603018"/>
              <a:gd name="connsiteX94" fmla="*/ 1896330 w 9662615"/>
              <a:gd name="connsiteY94" fmla="*/ 1525725 h 1603018"/>
              <a:gd name="connsiteX95" fmla="*/ 1835994 w 9662615"/>
              <a:gd name="connsiteY95" fmla="*/ 1527678 h 1603018"/>
              <a:gd name="connsiteX96" fmla="*/ 1671119 w 9662615"/>
              <a:gd name="connsiteY96" fmla="*/ 1536701 h 1603018"/>
              <a:gd name="connsiteX97" fmla="*/ 1565556 w 9662615"/>
              <a:gd name="connsiteY97" fmla="*/ 1556503 h 1603018"/>
              <a:gd name="connsiteX98" fmla="*/ 1407755 w 9662615"/>
              <a:gd name="connsiteY98" fmla="*/ 1571444 h 1603018"/>
              <a:gd name="connsiteX99" fmla="*/ 1291872 w 9662615"/>
              <a:gd name="connsiteY99" fmla="*/ 1579471 h 1603018"/>
              <a:gd name="connsiteX100" fmla="*/ 1245251 w 9662615"/>
              <a:gd name="connsiteY100" fmla="*/ 1603018 h 1603018"/>
              <a:gd name="connsiteX101" fmla="*/ 1181938 w 9662615"/>
              <a:gd name="connsiteY101" fmla="*/ 1592789 h 1603018"/>
              <a:gd name="connsiteX102" fmla="*/ 1091432 w 9662615"/>
              <a:gd name="connsiteY102" fmla="*/ 1571003 h 1603018"/>
              <a:gd name="connsiteX103" fmla="*/ 940355 w 9662615"/>
              <a:gd name="connsiteY103" fmla="*/ 1560638 h 1603018"/>
              <a:gd name="connsiteX104" fmla="*/ 868264 w 9662615"/>
              <a:gd name="connsiteY104" fmla="*/ 1566392 h 1603018"/>
              <a:gd name="connsiteX105" fmla="*/ 792765 w 9662615"/>
              <a:gd name="connsiteY105" fmla="*/ 1563102 h 1603018"/>
              <a:gd name="connsiteX106" fmla="*/ 653153 w 9662615"/>
              <a:gd name="connsiteY106" fmla="*/ 1563516 h 1603018"/>
              <a:gd name="connsiteX107" fmla="*/ 541933 w 9662615"/>
              <a:gd name="connsiteY107" fmla="*/ 1561051 h 1603018"/>
              <a:gd name="connsiteX108" fmla="*/ 472797 w 9662615"/>
              <a:gd name="connsiteY108" fmla="*/ 1568904 h 1603018"/>
              <a:gd name="connsiteX109" fmla="*/ 396059 w 9662615"/>
              <a:gd name="connsiteY109" fmla="*/ 1560970 h 1603018"/>
              <a:gd name="connsiteX110" fmla="*/ 336819 w 9662615"/>
              <a:gd name="connsiteY110" fmla="*/ 1560892 h 1603018"/>
              <a:gd name="connsiteX111" fmla="*/ 267163 w 9662615"/>
              <a:gd name="connsiteY111" fmla="*/ 1531913 h 1603018"/>
              <a:gd name="connsiteX112" fmla="*/ 196644 w 9662615"/>
              <a:gd name="connsiteY112" fmla="*/ 1524565 h 1603018"/>
              <a:gd name="connsiteX113" fmla="*/ 86819 w 9662615"/>
              <a:gd name="connsiteY113" fmla="*/ 1519517 h 1603018"/>
              <a:gd name="connsiteX114" fmla="*/ 53369 w 9662615"/>
              <a:gd name="connsiteY114" fmla="*/ 1516853 h 1603018"/>
              <a:gd name="connsiteX115" fmla="*/ 2359 w 9662615"/>
              <a:gd name="connsiteY115" fmla="*/ 1515247 h 1603018"/>
              <a:gd name="connsiteX116" fmla="*/ 0 w 9662615"/>
              <a:gd name="connsiteY116" fmla="*/ 1514932 h 1603018"/>
              <a:gd name="connsiteX117" fmla="*/ 0 w 9662615"/>
              <a:gd name="connsiteY117" fmla="*/ 0 h 1603018"/>
              <a:gd name="connsiteX0" fmla="*/ 0 w 9662615"/>
              <a:gd name="connsiteY0" fmla="*/ 0 h 1603018"/>
              <a:gd name="connsiteX1" fmla="*/ 9662615 w 9662615"/>
              <a:gd name="connsiteY1" fmla="*/ 0 h 1603018"/>
              <a:gd name="connsiteX2" fmla="*/ 9662615 w 9662615"/>
              <a:gd name="connsiteY2" fmla="*/ 1280346 h 1603018"/>
              <a:gd name="connsiteX3" fmla="*/ 9551077 w 9662615"/>
              <a:gd name="connsiteY3" fmla="*/ 1292033 h 1603018"/>
              <a:gd name="connsiteX4" fmla="*/ 9469546 w 9662615"/>
              <a:gd name="connsiteY4" fmla="*/ 1289837 h 1603018"/>
              <a:gd name="connsiteX5" fmla="*/ 9326260 w 9662615"/>
              <a:gd name="connsiteY5" fmla="*/ 1277155 h 1603018"/>
              <a:gd name="connsiteX6" fmla="*/ 9144767 w 9662615"/>
              <a:gd name="connsiteY6" fmla="*/ 1264120 h 1603018"/>
              <a:gd name="connsiteX7" fmla="*/ 8976400 w 9662615"/>
              <a:gd name="connsiteY7" fmla="*/ 1326661 h 1603018"/>
              <a:gd name="connsiteX8" fmla="*/ 8828711 w 9662615"/>
              <a:gd name="connsiteY8" fmla="*/ 1346394 h 1603018"/>
              <a:gd name="connsiteX9" fmla="*/ 8695953 w 9662615"/>
              <a:gd name="connsiteY9" fmla="*/ 1346784 h 1603018"/>
              <a:gd name="connsiteX10" fmla="*/ 8652191 w 9662615"/>
              <a:gd name="connsiteY10" fmla="*/ 1345903 h 1603018"/>
              <a:gd name="connsiteX11" fmla="*/ 8591582 w 9662615"/>
              <a:gd name="connsiteY11" fmla="*/ 1341666 h 1603018"/>
              <a:gd name="connsiteX12" fmla="*/ 8537336 w 9662615"/>
              <a:gd name="connsiteY12" fmla="*/ 1341684 h 1603018"/>
              <a:gd name="connsiteX13" fmla="*/ 8416849 w 9662615"/>
              <a:gd name="connsiteY13" fmla="*/ 1367085 h 1603018"/>
              <a:gd name="connsiteX14" fmla="*/ 8278355 w 9662615"/>
              <a:gd name="connsiteY14" fmla="*/ 1386569 h 1603018"/>
              <a:gd name="connsiteX15" fmla="*/ 8197961 w 9662615"/>
              <a:gd name="connsiteY15" fmla="*/ 1392804 h 1603018"/>
              <a:gd name="connsiteX16" fmla="*/ 8171196 w 9662615"/>
              <a:gd name="connsiteY16" fmla="*/ 1397216 h 1603018"/>
              <a:gd name="connsiteX17" fmla="*/ 8087910 w 9662615"/>
              <a:gd name="connsiteY17" fmla="*/ 1386449 h 1603018"/>
              <a:gd name="connsiteX18" fmla="*/ 7974579 w 9662615"/>
              <a:gd name="connsiteY18" fmla="*/ 1383439 h 1603018"/>
              <a:gd name="connsiteX19" fmla="*/ 7768351 w 9662615"/>
              <a:gd name="connsiteY19" fmla="*/ 1395051 h 1603018"/>
              <a:gd name="connsiteX20" fmla="*/ 7635985 w 9662615"/>
              <a:gd name="connsiteY20" fmla="*/ 1386363 h 1603018"/>
              <a:gd name="connsiteX21" fmla="*/ 7466069 w 9662615"/>
              <a:gd name="connsiteY21" fmla="*/ 1377654 h 1603018"/>
              <a:gd name="connsiteX22" fmla="*/ 7355642 w 9662615"/>
              <a:gd name="connsiteY22" fmla="*/ 1407761 h 1603018"/>
              <a:gd name="connsiteX23" fmla="*/ 7215220 w 9662615"/>
              <a:gd name="connsiteY23" fmla="*/ 1397856 h 1603018"/>
              <a:gd name="connsiteX24" fmla="*/ 7082147 w 9662615"/>
              <a:gd name="connsiteY24" fmla="*/ 1406113 h 1603018"/>
              <a:gd name="connsiteX25" fmla="*/ 6987129 w 9662615"/>
              <a:gd name="connsiteY25" fmla="*/ 1404834 h 1603018"/>
              <a:gd name="connsiteX26" fmla="*/ 6907567 w 9662615"/>
              <a:gd name="connsiteY26" fmla="*/ 1419149 h 1603018"/>
              <a:gd name="connsiteX27" fmla="*/ 6748428 w 9662615"/>
              <a:gd name="connsiteY27" fmla="*/ 1420308 h 1603018"/>
              <a:gd name="connsiteX28" fmla="*/ 6654257 w 9662615"/>
              <a:gd name="connsiteY28" fmla="*/ 1424143 h 1603018"/>
              <a:gd name="connsiteX29" fmla="*/ 6620123 w 9662615"/>
              <a:gd name="connsiteY29" fmla="*/ 1430535 h 1603018"/>
              <a:gd name="connsiteX30" fmla="*/ 6571355 w 9662615"/>
              <a:gd name="connsiteY30" fmla="*/ 1436144 h 1603018"/>
              <a:gd name="connsiteX31" fmla="*/ 6486557 w 9662615"/>
              <a:gd name="connsiteY31" fmla="*/ 1449861 h 1603018"/>
              <a:gd name="connsiteX32" fmla="*/ 6370419 w 9662615"/>
              <a:gd name="connsiteY32" fmla="*/ 1461649 h 1603018"/>
              <a:gd name="connsiteX33" fmla="*/ 6278839 w 9662615"/>
              <a:gd name="connsiteY33" fmla="*/ 1449160 h 1603018"/>
              <a:gd name="connsiteX34" fmla="*/ 6272455 w 9662615"/>
              <a:gd name="connsiteY34" fmla="*/ 1453191 h 1603018"/>
              <a:gd name="connsiteX35" fmla="*/ 6212659 w 9662615"/>
              <a:gd name="connsiteY35" fmla="*/ 1454850 h 1603018"/>
              <a:gd name="connsiteX36" fmla="*/ 6069317 w 9662615"/>
              <a:gd name="connsiteY36" fmla="*/ 1445838 h 1603018"/>
              <a:gd name="connsiteX37" fmla="*/ 5878477 w 9662615"/>
              <a:gd name="connsiteY37" fmla="*/ 1439180 h 1603018"/>
              <a:gd name="connsiteX38" fmla="*/ 5838387 w 9662615"/>
              <a:gd name="connsiteY38" fmla="*/ 1444679 h 1603018"/>
              <a:gd name="connsiteX39" fmla="*/ 5771136 w 9662615"/>
              <a:gd name="connsiteY39" fmla="*/ 1453639 h 1603018"/>
              <a:gd name="connsiteX40" fmla="*/ 5724081 w 9662615"/>
              <a:gd name="connsiteY40" fmla="*/ 1470431 h 1603018"/>
              <a:gd name="connsiteX41" fmla="*/ 5666577 w 9662615"/>
              <a:gd name="connsiteY41" fmla="*/ 1473921 h 1603018"/>
              <a:gd name="connsiteX42" fmla="*/ 5649068 w 9662615"/>
              <a:gd name="connsiteY42" fmla="*/ 1461676 h 1603018"/>
              <a:gd name="connsiteX43" fmla="*/ 5588902 w 9662615"/>
              <a:gd name="connsiteY43" fmla="*/ 1469647 h 1603018"/>
              <a:gd name="connsiteX44" fmla="*/ 5498090 w 9662615"/>
              <a:gd name="connsiteY44" fmla="*/ 1483173 h 1603018"/>
              <a:gd name="connsiteX45" fmla="*/ 5444641 w 9662615"/>
              <a:gd name="connsiteY45" fmla="*/ 1487602 h 1603018"/>
              <a:gd name="connsiteX46" fmla="*/ 5299812 w 9662615"/>
              <a:gd name="connsiteY46" fmla="*/ 1503362 h 1603018"/>
              <a:gd name="connsiteX47" fmla="*/ 5245752 w 9662615"/>
              <a:gd name="connsiteY47" fmla="*/ 1520612 h 1603018"/>
              <a:gd name="connsiteX48" fmla="*/ 5177807 w 9662615"/>
              <a:gd name="connsiteY48" fmla="*/ 1526802 h 1603018"/>
              <a:gd name="connsiteX49" fmla="*/ 5113910 w 9662615"/>
              <a:gd name="connsiteY49" fmla="*/ 1533205 h 1603018"/>
              <a:gd name="connsiteX50" fmla="*/ 5059484 w 9662615"/>
              <a:gd name="connsiteY50" fmla="*/ 1546802 h 1603018"/>
              <a:gd name="connsiteX51" fmla="*/ 5038524 w 9662615"/>
              <a:gd name="connsiteY51" fmla="*/ 1545675 h 1603018"/>
              <a:gd name="connsiteX52" fmla="*/ 5026564 w 9662615"/>
              <a:gd name="connsiteY52" fmla="*/ 1545376 h 1603018"/>
              <a:gd name="connsiteX53" fmla="*/ 4969433 w 9662615"/>
              <a:gd name="connsiteY53" fmla="*/ 1550865 h 1603018"/>
              <a:gd name="connsiteX54" fmla="*/ 4871726 w 9662615"/>
              <a:gd name="connsiteY54" fmla="*/ 1570584 h 1603018"/>
              <a:gd name="connsiteX55" fmla="*/ 4843267 w 9662615"/>
              <a:gd name="connsiteY55" fmla="*/ 1561459 h 1603018"/>
              <a:gd name="connsiteX56" fmla="*/ 4821058 w 9662615"/>
              <a:gd name="connsiteY56" fmla="*/ 1553078 h 1603018"/>
              <a:gd name="connsiteX57" fmla="*/ 4791466 w 9662615"/>
              <a:gd name="connsiteY57" fmla="*/ 1561324 h 1603018"/>
              <a:gd name="connsiteX58" fmla="*/ 4784247 w 9662615"/>
              <a:gd name="connsiteY58" fmla="*/ 1562342 h 1603018"/>
              <a:gd name="connsiteX59" fmla="*/ 4739309 w 9662615"/>
              <a:gd name="connsiteY59" fmla="*/ 1553948 h 1603018"/>
              <a:gd name="connsiteX60" fmla="*/ 4697562 w 9662615"/>
              <a:gd name="connsiteY60" fmla="*/ 1551206 h 1603018"/>
              <a:gd name="connsiteX61" fmla="*/ 4650737 w 9662615"/>
              <a:gd name="connsiteY61" fmla="*/ 1537381 h 1603018"/>
              <a:gd name="connsiteX62" fmla="*/ 4583150 w 9662615"/>
              <a:gd name="connsiteY62" fmla="*/ 1529064 h 1603018"/>
              <a:gd name="connsiteX63" fmla="*/ 4521734 w 9662615"/>
              <a:gd name="connsiteY63" fmla="*/ 1529359 h 1603018"/>
              <a:gd name="connsiteX64" fmla="*/ 4382398 w 9662615"/>
              <a:gd name="connsiteY64" fmla="*/ 1534108 h 1603018"/>
              <a:gd name="connsiteX65" fmla="*/ 4221826 w 9662615"/>
              <a:gd name="connsiteY65" fmla="*/ 1500972 h 1603018"/>
              <a:gd name="connsiteX66" fmla="*/ 4096601 w 9662615"/>
              <a:gd name="connsiteY66" fmla="*/ 1521563 h 1603018"/>
              <a:gd name="connsiteX67" fmla="*/ 4002441 w 9662615"/>
              <a:gd name="connsiteY67" fmla="*/ 1528912 h 1603018"/>
              <a:gd name="connsiteX68" fmla="*/ 3833906 w 9662615"/>
              <a:gd name="connsiteY68" fmla="*/ 1516637 h 1603018"/>
              <a:gd name="connsiteX69" fmla="*/ 3763845 w 9662615"/>
              <a:gd name="connsiteY69" fmla="*/ 1501782 h 1603018"/>
              <a:gd name="connsiteX70" fmla="*/ 3673583 w 9662615"/>
              <a:gd name="connsiteY70" fmla="*/ 1501471 h 1603018"/>
              <a:gd name="connsiteX71" fmla="*/ 3612941 w 9662615"/>
              <a:gd name="connsiteY71" fmla="*/ 1411755 h 1603018"/>
              <a:gd name="connsiteX72" fmla="*/ 3576170 w 9662615"/>
              <a:gd name="connsiteY72" fmla="*/ 1516288 h 1603018"/>
              <a:gd name="connsiteX73" fmla="*/ 3540258 w 9662615"/>
              <a:gd name="connsiteY73" fmla="*/ 1516976 h 1603018"/>
              <a:gd name="connsiteX74" fmla="*/ 3522853 w 9662615"/>
              <a:gd name="connsiteY74" fmla="*/ 1538044 h 1603018"/>
              <a:gd name="connsiteX75" fmla="*/ 3480929 w 9662615"/>
              <a:gd name="connsiteY75" fmla="*/ 1526739 h 1603018"/>
              <a:gd name="connsiteX76" fmla="*/ 3430805 w 9662615"/>
              <a:gd name="connsiteY76" fmla="*/ 1542521 h 1603018"/>
              <a:gd name="connsiteX77" fmla="*/ 3292707 w 9662615"/>
              <a:gd name="connsiteY77" fmla="*/ 1520490 h 1603018"/>
              <a:gd name="connsiteX78" fmla="*/ 3187872 w 9662615"/>
              <a:gd name="connsiteY78" fmla="*/ 1519991 h 1603018"/>
              <a:gd name="connsiteX79" fmla="*/ 3148026 w 9662615"/>
              <a:gd name="connsiteY79" fmla="*/ 1524777 h 1603018"/>
              <a:gd name="connsiteX80" fmla="*/ 3092394 w 9662615"/>
              <a:gd name="connsiteY80" fmla="*/ 1528115 h 1603018"/>
              <a:gd name="connsiteX81" fmla="*/ 2994200 w 9662615"/>
              <a:gd name="connsiteY81" fmla="*/ 1537857 h 1603018"/>
              <a:gd name="connsiteX82" fmla="*/ 2862301 w 9662615"/>
              <a:gd name="connsiteY82" fmla="*/ 1544250 h 1603018"/>
              <a:gd name="connsiteX83" fmla="*/ 2766335 w 9662615"/>
              <a:gd name="connsiteY83" fmla="*/ 1527662 h 1603018"/>
              <a:gd name="connsiteX84" fmla="*/ 2757836 w 9662615"/>
              <a:gd name="connsiteY84" fmla="*/ 1531371 h 1603018"/>
              <a:gd name="connsiteX85" fmla="*/ 2691555 w 9662615"/>
              <a:gd name="connsiteY85" fmla="*/ 1530283 h 1603018"/>
              <a:gd name="connsiteX86" fmla="*/ 2491676 w 9662615"/>
              <a:gd name="connsiteY86" fmla="*/ 1500859 h 1603018"/>
              <a:gd name="connsiteX87" fmla="*/ 2378036 w 9662615"/>
              <a:gd name="connsiteY87" fmla="*/ 1520645 h 1603018"/>
              <a:gd name="connsiteX88" fmla="*/ 2284269 w 9662615"/>
              <a:gd name="connsiteY88" fmla="*/ 1503068 h 1603018"/>
              <a:gd name="connsiteX89" fmla="*/ 2207104 w 9662615"/>
              <a:gd name="connsiteY89" fmla="*/ 1508888 h 1603018"/>
              <a:gd name="connsiteX90" fmla="*/ 2149226 w 9662615"/>
              <a:gd name="connsiteY90" fmla="*/ 1523409 h 1603018"/>
              <a:gd name="connsiteX91" fmla="*/ 2084783 w 9662615"/>
              <a:gd name="connsiteY91" fmla="*/ 1524245 h 1603018"/>
              <a:gd name="connsiteX92" fmla="*/ 2070075 w 9662615"/>
              <a:gd name="connsiteY92" fmla="*/ 1511285 h 1603018"/>
              <a:gd name="connsiteX93" fmla="*/ 2001057 w 9662615"/>
              <a:gd name="connsiteY93" fmla="*/ 1516449 h 1603018"/>
              <a:gd name="connsiteX94" fmla="*/ 1896330 w 9662615"/>
              <a:gd name="connsiteY94" fmla="*/ 1525725 h 1603018"/>
              <a:gd name="connsiteX95" fmla="*/ 1835994 w 9662615"/>
              <a:gd name="connsiteY95" fmla="*/ 1527678 h 1603018"/>
              <a:gd name="connsiteX96" fmla="*/ 1671119 w 9662615"/>
              <a:gd name="connsiteY96" fmla="*/ 1536701 h 1603018"/>
              <a:gd name="connsiteX97" fmla="*/ 1565556 w 9662615"/>
              <a:gd name="connsiteY97" fmla="*/ 1556503 h 1603018"/>
              <a:gd name="connsiteX98" fmla="*/ 1407755 w 9662615"/>
              <a:gd name="connsiteY98" fmla="*/ 1571444 h 1603018"/>
              <a:gd name="connsiteX99" fmla="*/ 1291872 w 9662615"/>
              <a:gd name="connsiteY99" fmla="*/ 1579471 h 1603018"/>
              <a:gd name="connsiteX100" fmla="*/ 1245251 w 9662615"/>
              <a:gd name="connsiteY100" fmla="*/ 1603018 h 1603018"/>
              <a:gd name="connsiteX101" fmla="*/ 1181938 w 9662615"/>
              <a:gd name="connsiteY101" fmla="*/ 1592789 h 1603018"/>
              <a:gd name="connsiteX102" fmla="*/ 1091432 w 9662615"/>
              <a:gd name="connsiteY102" fmla="*/ 1571003 h 1603018"/>
              <a:gd name="connsiteX103" fmla="*/ 940355 w 9662615"/>
              <a:gd name="connsiteY103" fmla="*/ 1560638 h 1603018"/>
              <a:gd name="connsiteX104" fmla="*/ 868264 w 9662615"/>
              <a:gd name="connsiteY104" fmla="*/ 1566392 h 1603018"/>
              <a:gd name="connsiteX105" fmla="*/ 792765 w 9662615"/>
              <a:gd name="connsiteY105" fmla="*/ 1563102 h 1603018"/>
              <a:gd name="connsiteX106" fmla="*/ 653153 w 9662615"/>
              <a:gd name="connsiteY106" fmla="*/ 1563516 h 1603018"/>
              <a:gd name="connsiteX107" fmla="*/ 541933 w 9662615"/>
              <a:gd name="connsiteY107" fmla="*/ 1561051 h 1603018"/>
              <a:gd name="connsiteX108" fmla="*/ 472797 w 9662615"/>
              <a:gd name="connsiteY108" fmla="*/ 1568904 h 1603018"/>
              <a:gd name="connsiteX109" fmla="*/ 396059 w 9662615"/>
              <a:gd name="connsiteY109" fmla="*/ 1560970 h 1603018"/>
              <a:gd name="connsiteX110" fmla="*/ 336819 w 9662615"/>
              <a:gd name="connsiteY110" fmla="*/ 1560892 h 1603018"/>
              <a:gd name="connsiteX111" fmla="*/ 267163 w 9662615"/>
              <a:gd name="connsiteY111" fmla="*/ 1531913 h 1603018"/>
              <a:gd name="connsiteX112" fmla="*/ 196644 w 9662615"/>
              <a:gd name="connsiteY112" fmla="*/ 1524565 h 1603018"/>
              <a:gd name="connsiteX113" fmla="*/ 86819 w 9662615"/>
              <a:gd name="connsiteY113" fmla="*/ 1519517 h 1603018"/>
              <a:gd name="connsiteX114" fmla="*/ 53369 w 9662615"/>
              <a:gd name="connsiteY114" fmla="*/ 1516853 h 1603018"/>
              <a:gd name="connsiteX115" fmla="*/ 2359 w 9662615"/>
              <a:gd name="connsiteY115" fmla="*/ 1515247 h 1603018"/>
              <a:gd name="connsiteX116" fmla="*/ 0 w 9662615"/>
              <a:gd name="connsiteY116" fmla="*/ 1514932 h 1603018"/>
              <a:gd name="connsiteX117" fmla="*/ 0 w 9662615"/>
              <a:gd name="connsiteY117" fmla="*/ 0 h 1603018"/>
              <a:gd name="connsiteX0" fmla="*/ 0 w 9662615"/>
              <a:gd name="connsiteY0" fmla="*/ 0 h 1603018"/>
              <a:gd name="connsiteX1" fmla="*/ 9662615 w 9662615"/>
              <a:gd name="connsiteY1" fmla="*/ 0 h 1603018"/>
              <a:gd name="connsiteX2" fmla="*/ 9662615 w 9662615"/>
              <a:gd name="connsiteY2" fmla="*/ 1280346 h 1603018"/>
              <a:gd name="connsiteX3" fmla="*/ 9551077 w 9662615"/>
              <a:gd name="connsiteY3" fmla="*/ 1292033 h 1603018"/>
              <a:gd name="connsiteX4" fmla="*/ 9469546 w 9662615"/>
              <a:gd name="connsiteY4" fmla="*/ 1289837 h 1603018"/>
              <a:gd name="connsiteX5" fmla="*/ 9326260 w 9662615"/>
              <a:gd name="connsiteY5" fmla="*/ 1277155 h 1603018"/>
              <a:gd name="connsiteX6" fmla="*/ 9144767 w 9662615"/>
              <a:gd name="connsiteY6" fmla="*/ 1264120 h 1603018"/>
              <a:gd name="connsiteX7" fmla="*/ 8976400 w 9662615"/>
              <a:gd name="connsiteY7" fmla="*/ 1326661 h 1603018"/>
              <a:gd name="connsiteX8" fmla="*/ 8828711 w 9662615"/>
              <a:gd name="connsiteY8" fmla="*/ 1346394 h 1603018"/>
              <a:gd name="connsiteX9" fmla="*/ 8695953 w 9662615"/>
              <a:gd name="connsiteY9" fmla="*/ 1346784 h 1603018"/>
              <a:gd name="connsiteX10" fmla="*/ 8652191 w 9662615"/>
              <a:gd name="connsiteY10" fmla="*/ 1345903 h 1603018"/>
              <a:gd name="connsiteX11" fmla="*/ 8591582 w 9662615"/>
              <a:gd name="connsiteY11" fmla="*/ 1341666 h 1603018"/>
              <a:gd name="connsiteX12" fmla="*/ 8537336 w 9662615"/>
              <a:gd name="connsiteY12" fmla="*/ 1341684 h 1603018"/>
              <a:gd name="connsiteX13" fmla="*/ 8416849 w 9662615"/>
              <a:gd name="connsiteY13" fmla="*/ 1367085 h 1603018"/>
              <a:gd name="connsiteX14" fmla="*/ 8278355 w 9662615"/>
              <a:gd name="connsiteY14" fmla="*/ 1386569 h 1603018"/>
              <a:gd name="connsiteX15" fmla="*/ 8197961 w 9662615"/>
              <a:gd name="connsiteY15" fmla="*/ 1392804 h 1603018"/>
              <a:gd name="connsiteX16" fmla="*/ 8171196 w 9662615"/>
              <a:gd name="connsiteY16" fmla="*/ 1397216 h 1603018"/>
              <a:gd name="connsiteX17" fmla="*/ 8087910 w 9662615"/>
              <a:gd name="connsiteY17" fmla="*/ 1386449 h 1603018"/>
              <a:gd name="connsiteX18" fmla="*/ 7974579 w 9662615"/>
              <a:gd name="connsiteY18" fmla="*/ 1383439 h 1603018"/>
              <a:gd name="connsiteX19" fmla="*/ 7768351 w 9662615"/>
              <a:gd name="connsiteY19" fmla="*/ 1395051 h 1603018"/>
              <a:gd name="connsiteX20" fmla="*/ 7635985 w 9662615"/>
              <a:gd name="connsiteY20" fmla="*/ 1386363 h 1603018"/>
              <a:gd name="connsiteX21" fmla="*/ 7466069 w 9662615"/>
              <a:gd name="connsiteY21" fmla="*/ 1377654 h 1603018"/>
              <a:gd name="connsiteX22" fmla="*/ 7355642 w 9662615"/>
              <a:gd name="connsiteY22" fmla="*/ 1407761 h 1603018"/>
              <a:gd name="connsiteX23" fmla="*/ 7215220 w 9662615"/>
              <a:gd name="connsiteY23" fmla="*/ 1397856 h 1603018"/>
              <a:gd name="connsiteX24" fmla="*/ 7082147 w 9662615"/>
              <a:gd name="connsiteY24" fmla="*/ 1406113 h 1603018"/>
              <a:gd name="connsiteX25" fmla="*/ 6987129 w 9662615"/>
              <a:gd name="connsiteY25" fmla="*/ 1404834 h 1603018"/>
              <a:gd name="connsiteX26" fmla="*/ 6907567 w 9662615"/>
              <a:gd name="connsiteY26" fmla="*/ 1419149 h 1603018"/>
              <a:gd name="connsiteX27" fmla="*/ 6748428 w 9662615"/>
              <a:gd name="connsiteY27" fmla="*/ 1420308 h 1603018"/>
              <a:gd name="connsiteX28" fmla="*/ 6654257 w 9662615"/>
              <a:gd name="connsiteY28" fmla="*/ 1424143 h 1603018"/>
              <a:gd name="connsiteX29" fmla="*/ 6620123 w 9662615"/>
              <a:gd name="connsiteY29" fmla="*/ 1430535 h 1603018"/>
              <a:gd name="connsiteX30" fmla="*/ 6571355 w 9662615"/>
              <a:gd name="connsiteY30" fmla="*/ 1436144 h 1603018"/>
              <a:gd name="connsiteX31" fmla="*/ 6486557 w 9662615"/>
              <a:gd name="connsiteY31" fmla="*/ 1449861 h 1603018"/>
              <a:gd name="connsiteX32" fmla="*/ 6370419 w 9662615"/>
              <a:gd name="connsiteY32" fmla="*/ 1461649 h 1603018"/>
              <a:gd name="connsiteX33" fmla="*/ 6278839 w 9662615"/>
              <a:gd name="connsiteY33" fmla="*/ 1449160 h 1603018"/>
              <a:gd name="connsiteX34" fmla="*/ 6272455 w 9662615"/>
              <a:gd name="connsiteY34" fmla="*/ 1453191 h 1603018"/>
              <a:gd name="connsiteX35" fmla="*/ 6212659 w 9662615"/>
              <a:gd name="connsiteY35" fmla="*/ 1454850 h 1603018"/>
              <a:gd name="connsiteX36" fmla="*/ 6069317 w 9662615"/>
              <a:gd name="connsiteY36" fmla="*/ 1445838 h 1603018"/>
              <a:gd name="connsiteX37" fmla="*/ 5878477 w 9662615"/>
              <a:gd name="connsiteY37" fmla="*/ 1439180 h 1603018"/>
              <a:gd name="connsiteX38" fmla="*/ 5838387 w 9662615"/>
              <a:gd name="connsiteY38" fmla="*/ 1444679 h 1603018"/>
              <a:gd name="connsiteX39" fmla="*/ 5771136 w 9662615"/>
              <a:gd name="connsiteY39" fmla="*/ 1453639 h 1603018"/>
              <a:gd name="connsiteX40" fmla="*/ 5724081 w 9662615"/>
              <a:gd name="connsiteY40" fmla="*/ 1470431 h 1603018"/>
              <a:gd name="connsiteX41" fmla="*/ 5666577 w 9662615"/>
              <a:gd name="connsiteY41" fmla="*/ 1473921 h 1603018"/>
              <a:gd name="connsiteX42" fmla="*/ 5649068 w 9662615"/>
              <a:gd name="connsiteY42" fmla="*/ 1461676 h 1603018"/>
              <a:gd name="connsiteX43" fmla="*/ 5588902 w 9662615"/>
              <a:gd name="connsiteY43" fmla="*/ 1469647 h 1603018"/>
              <a:gd name="connsiteX44" fmla="*/ 5498090 w 9662615"/>
              <a:gd name="connsiteY44" fmla="*/ 1483173 h 1603018"/>
              <a:gd name="connsiteX45" fmla="*/ 5444641 w 9662615"/>
              <a:gd name="connsiteY45" fmla="*/ 1487602 h 1603018"/>
              <a:gd name="connsiteX46" fmla="*/ 5299812 w 9662615"/>
              <a:gd name="connsiteY46" fmla="*/ 1503362 h 1603018"/>
              <a:gd name="connsiteX47" fmla="*/ 5245752 w 9662615"/>
              <a:gd name="connsiteY47" fmla="*/ 1520612 h 1603018"/>
              <a:gd name="connsiteX48" fmla="*/ 5177807 w 9662615"/>
              <a:gd name="connsiteY48" fmla="*/ 1526802 h 1603018"/>
              <a:gd name="connsiteX49" fmla="*/ 5113910 w 9662615"/>
              <a:gd name="connsiteY49" fmla="*/ 1533205 h 1603018"/>
              <a:gd name="connsiteX50" fmla="*/ 5059484 w 9662615"/>
              <a:gd name="connsiteY50" fmla="*/ 1546802 h 1603018"/>
              <a:gd name="connsiteX51" fmla="*/ 5038524 w 9662615"/>
              <a:gd name="connsiteY51" fmla="*/ 1545675 h 1603018"/>
              <a:gd name="connsiteX52" fmla="*/ 5026564 w 9662615"/>
              <a:gd name="connsiteY52" fmla="*/ 1545376 h 1603018"/>
              <a:gd name="connsiteX53" fmla="*/ 4969433 w 9662615"/>
              <a:gd name="connsiteY53" fmla="*/ 1550865 h 1603018"/>
              <a:gd name="connsiteX54" fmla="*/ 4871726 w 9662615"/>
              <a:gd name="connsiteY54" fmla="*/ 1570584 h 1603018"/>
              <a:gd name="connsiteX55" fmla="*/ 4843267 w 9662615"/>
              <a:gd name="connsiteY55" fmla="*/ 1561459 h 1603018"/>
              <a:gd name="connsiteX56" fmla="*/ 4821058 w 9662615"/>
              <a:gd name="connsiteY56" fmla="*/ 1553078 h 1603018"/>
              <a:gd name="connsiteX57" fmla="*/ 4791466 w 9662615"/>
              <a:gd name="connsiteY57" fmla="*/ 1561324 h 1603018"/>
              <a:gd name="connsiteX58" fmla="*/ 4784247 w 9662615"/>
              <a:gd name="connsiteY58" fmla="*/ 1562342 h 1603018"/>
              <a:gd name="connsiteX59" fmla="*/ 4739309 w 9662615"/>
              <a:gd name="connsiteY59" fmla="*/ 1553948 h 1603018"/>
              <a:gd name="connsiteX60" fmla="*/ 4697562 w 9662615"/>
              <a:gd name="connsiteY60" fmla="*/ 1551206 h 1603018"/>
              <a:gd name="connsiteX61" fmla="*/ 4650737 w 9662615"/>
              <a:gd name="connsiteY61" fmla="*/ 1537381 h 1603018"/>
              <a:gd name="connsiteX62" fmla="*/ 4583150 w 9662615"/>
              <a:gd name="connsiteY62" fmla="*/ 1529064 h 1603018"/>
              <a:gd name="connsiteX63" fmla="*/ 4521734 w 9662615"/>
              <a:gd name="connsiteY63" fmla="*/ 1529359 h 1603018"/>
              <a:gd name="connsiteX64" fmla="*/ 4382398 w 9662615"/>
              <a:gd name="connsiteY64" fmla="*/ 1534108 h 1603018"/>
              <a:gd name="connsiteX65" fmla="*/ 4221826 w 9662615"/>
              <a:gd name="connsiteY65" fmla="*/ 1500972 h 1603018"/>
              <a:gd name="connsiteX66" fmla="*/ 4096601 w 9662615"/>
              <a:gd name="connsiteY66" fmla="*/ 1521563 h 1603018"/>
              <a:gd name="connsiteX67" fmla="*/ 4002441 w 9662615"/>
              <a:gd name="connsiteY67" fmla="*/ 1528912 h 1603018"/>
              <a:gd name="connsiteX68" fmla="*/ 3833906 w 9662615"/>
              <a:gd name="connsiteY68" fmla="*/ 1516637 h 1603018"/>
              <a:gd name="connsiteX69" fmla="*/ 3763845 w 9662615"/>
              <a:gd name="connsiteY69" fmla="*/ 1501782 h 1603018"/>
              <a:gd name="connsiteX70" fmla="*/ 3673583 w 9662615"/>
              <a:gd name="connsiteY70" fmla="*/ 1501471 h 1603018"/>
              <a:gd name="connsiteX71" fmla="*/ 3640771 w 9662615"/>
              <a:gd name="connsiteY71" fmla="*/ 1531025 h 1603018"/>
              <a:gd name="connsiteX72" fmla="*/ 3576170 w 9662615"/>
              <a:gd name="connsiteY72" fmla="*/ 1516288 h 1603018"/>
              <a:gd name="connsiteX73" fmla="*/ 3540258 w 9662615"/>
              <a:gd name="connsiteY73" fmla="*/ 1516976 h 1603018"/>
              <a:gd name="connsiteX74" fmla="*/ 3522853 w 9662615"/>
              <a:gd name="connsiteY74" fmla="*/ 1538044 h 1603018"/>
              <a:gd name="connsiteX75" fmla="*/ 3480929 w 9662615"/>
              <a:gd name="connsiteY75" fmla="*/ 1526739 h 1603018"/>
              <a:gd name="connsiteX76" fmla="*/ 3430805 w 9662615"/>
              <a:gd name="connsiteY76" fmla="*/ 1542521 h 1603018"/>
              <a:gd name="connsiteX77" fmla="*/ 3292707 w 9662615"/>
              <a:gd name="connsiteY77" fmla="*/ 1520490 h 1603018"/>
              <a:gd name="connsiteX78" fmla="*/ 3187872 w 9662615"/>
              <a:gd name="connsiteY78" fmla="*/ 1519991 h 1603018"/>
              <a:gd name="connsiteX79" fmla="*/ 3148026 w 9662615"/>
              <a:gd name="connsiteY79" fmla="*/ 1524777 h 1603018"/>
              <a:gd name="connsiteX80" fmla="*/ 3092394 w 9662615"/>
              <a:gd name="connsiteY80" fmla="*/ 1528115 h 1603018"/>
              <a:gd name="connsiteX81" fmla="*/ 2994200 w 9662615"/>
              <a:gd name="connsiteY81" fmla="*/ 1537857 h 1603018"/>
              <a:gd name="connsiteX82" fmla="*/ 2862301 w 9662615"/>
              <a:gd name="connsiteY82" fmla="*/ 1544250 h 1603018"/>
              <a:gd name="connsiteX83" fmla="*/ 2766335 w 9662615"/>
              <a:gd name="connsiteY83" fmla="*/ 1527662 h 1603018"/>
              <a:gd name="connsiteX84" fmla="*/ 2757836 w 9662615"/>
              <a:gd name="connsiteY84" fmla="*/ 1531371 h 1603018"/>
              <a:gd name="connsiteX85" fmla="*/ 2691555 w 9662615"/>
              <a:gd name="connsiteY85" fmla="*/ 1530283 h 1603018"/>
              <a:gd name="connsiteX86" fmla="*/ 2491676 w 9662615"/>
              <a:gd name="connsiteY86" fmla="*/ 1500859 h 1603018"/>
              <a:gd name="connsiteX87" fmla="*/ 2378036 w 9662615"/>
              <a:gd name="connsiteY87" fmla="*/ 1520645 h 1603018"/>
              <a:gd name="connsiteX88" fmla="*/ 2284269 w 9662615"/>
              <a:gd name="connsiteY88" fmla="*/ 1503068 h 1603018"/>
              <a:gd name="connsiteX89" fmla="*/ 2207104 w 9662615"/>
              <a:gd name="connsiteY89" fmla="*/ 1508888 h 1603018"/>
              <a:gd name="connsiteX90" fmla="*/ 2149226 w 9662615"/>
              <a:gd name="connsiteY90" fmla="*/ 1523409 h 1603018"/>
              <a:gd name="connsiteX91" fmla="*/ 2084783 w 9662615"/>
              <a:gd name="connsiteY91" fmla="*/ 1524245 h 1603018"/>
              <a:gd name="connsiteX92" fmla="*/ 2070075 w 9662615"/>
              <a:gd name="connsiteY92" fmla="*/ 1511285 h 1603018"/>
              <a:gd name="connsiteX93" fmla="*/ 2001057 w 9662615"/>
              <a:gd name="connsiteY93" fmla="*/ 1516449 h 1603018"/>
              <a:gd name="connsiteX94" fmla="*/ 1896330 w 9662615"/>
              <a:gd name="connsiteY94" fmla="*/ 1525725 h 1603018"/>
              <a:gd name="connsiteX95" fmla="*/ 1835994 w 9662615"/>
              <a:gd name="connsiteY95" fmla="*/ 1527678 h 1603018"/>
              <a:gd name="connsiteX96" fmla="*/ 1671119 w 9662615"/>
              <a:gd name="connsiteY96" fmla="*/ 1536701 h 1603018"/>
              <a:gd name="connsiteX97" fmla="*/ 1565556 w 9662615"/>
              <a:gd name="connsiteY97" fmla="*/ 1556503 h 1603018"/>
              <a:gd name="connsiteX98" fmla="*/ 1407755 w 9662615"/>
              <a:gd name="connsiteY98" fmla="*/ 1571444 h 1603018"/>
              <a:gd name="connsiteX99" fmla="*/ 1291872 w 9662615"/>
              <a:gd name="connsiteY99" fmla="*/ 1579471 h 1603018"/>
              <a:gd name="connsiteX100" fmla="*/ 1245251 w 9662615"/>
              <a:gd name="connsiteY100" fmla="*/ 1603018 h 1603018"/>
              <a:gd name="connsiteX101" fmla="*/ 1181938 w 9662615"/>
              <a:gd name="connsiteY101" fmla="*/ 1592789 h 1603018"/>
              <a:gd name="connsiteX102" fmla="*/ 1091432 w 9662615"/>
              <a:gd name="connsiteY102" fmla="*/ 1571003 h 1603018"/>
              <a:gd name="connsiteX103" fmla="*/ 940355 w 9662615"/>
              <a:gd name="connsiteY103" fmla="*/ 1560638 h 1603018"/>
              <a:gd name="connsiteX104" fmla="*/ 868264 w 9662615"/>
              <a:gd name="connsiteY104" fmla="*/ 1566392 h 1603018"/>
              <a:gd name="connsiteX105" fmla="*/ 792765 w 9662615"/>
              <a:gd name="connsiteY105" fmla="*/ 1563102 h 1603018"/>
              <a:gd name="connsiteX106" fmla="*/ 653153 w 9662615"/>
              <a:gd name="connsiteY106" fmla="*/ 1563516 h 1603018"/>
              <a:gd name="connsiteX107" fmla="*/ 541933 w 9662615"/>
              <a:gd name="connsiteY107" fmla="*/ 1561051 h 1603018"/>
              <a:gd name="connsiteX108" fmla="*/ 472797 w 9662615"/>
              <a:gd name="connsiteY108" fmla="*/ 1568904 h 1603018"/>
              <a:gd name="connsiteX109" fmla="*/ 396059 w 9662615"/>
              <a:gd name="connsiteY109" fmla="*/ 1560970 h 1603018"/>
              <a:gd name="connsiteX110" fmla="*/ 336819 w 9662615"/>
              <a:gd name="connsiteY110" fmla="*/ 1560892 h 1603018"/>
              <a:gd name="connsiteX111" fmla="*/ 267163 w 9662615"/>
              <a:gd name="connsiteY111" fmla="*/ 1531913 h 1603018"/>
              <a:gd name="connsiteX112" fmla="*/ 196644 w 9662615"/>
              <a:gd name="connsiteY112" fmla="*/ 1524565 h 1603018"/>
              <a:gd name="connsiteX113" fmla="*/ 86819 w 9662615"/>
              <a:gd name="connsiteY113" fmla="*/ 1519517 h 1603018"/>
              <a:gd name="connsiteX114" fmla="*/ 53369 w 9662615"/>
              <a:gd name="connsiteY114" fmla="*/ 1516853 h 1603018"/>
              <a:gd name="connsiteX115" fmla="*/ 2359 w 9662615"/>
              <a:gd name="connsiteY115" fmla="*/ 1515247 h 1603018"/>
              <a:gd name="connsiteX116" fmla="*/ 0 w 9662615"/>
              <a:gd name="connsiteY116" fmla="*/ 1514932 h 1603018"/>
              <a:gd name="connsiteX117" fmla="*/ 0 w 9662615"/>
              <a:gd name="connsiteY117" fmla="*/ 0 h 1603018"/>
              <a:gd name="connsiteX0" fmla="*/ 0 w 9662615"/>
              <a:gd name="connsiteY0" fmla="*/ 0 h 1603018"/>
              <a:gd name="connsiteX1" fmla="*/ 9662615 w 9662615"/>
              <a:gd name="connsiteY1" fmla="*/ 0 h 1603018"/>
              <a:gd name="connsiteX2" fmla="*/ 9662615 w 9662615"/>
              <a:gd name="connsiteY2" fmla="*/ 1280346 h 1603018"/>
              <a:gd name="connsiteX3" fmla="*/ 9551077 w 9662615"/>
              <a:gd name="connsiteY3" fmla="*/ 1292033 h 1603018"/>
              <a:gd name="connsiteX4" fmla="*/ 9469546 w 9662615"/>
              <a:gd name="connsiteY4" fmla="*/ 1289837 h 1603018"/>
              <a:gd name="connsiteX5" fmla="*/ 9326260 w 9662615"/>
              <a:gd name="connsiteY5" fmla="*/ 1277155 h 1603018"/>
              <a:gd name="connsiteX6" fmla="*/ 9144767 w 9662615"/>
              <a:gd name="connsiteY6" fmla="*/ 1264120 h 1603018"/>
              <a:gd name="connsiteX7" fmla="*/ 8976400 w 9662615"/>
              <a:gd name="connsiteY7" fmla="*/ 1326661 h 1603018"/>
              <a:gd name="connsiteX8" fmla="*/ 8828711 w 9662615"/>
              <a:gd name="connsiteY8" fmla="*/ 1346394 h 1603018"/>
              <a:gd name="connsiteX9" fmla="*/ 8695953 w 9662615"/>
              <a:gd name="connsiteY9" fmla="*/ 1346784 h 1603018"/>
              <a:gd name="connsiteX10" fmla="*/ 8652191 w 9662615"/>
              <a:gd name="connsiteY10" fmla="*/ 1345903 h 1603018"/>
              <a:gd name="connsiteX11" fmla="*/ 8591582 w 9662615"/>
              <a:gd name="connsiteY11" fmla="*/ 1341666 h 1603018"/>
              <a:gd name="connsiteX12" fmla="*/ 8537336 w 9662615"/>
              <a:gd name="connsiteY12" fmla="*/ 1341684 h 1603018"/>
              <a:gd name="connsiteX13" fmla="*/ 8416849 w 9662615"/>
              <a:gd name="connsiteY13" fmla="*/ 1367085 h 1603018"/>
              <a:gd name="connsiteX14" fmla="*/ 8278355 w 9662615"/>
              <a:gd name="connsiteY14" fmla="*/ 1386569 h 1603018"/>
              <a:gd name="connsiteX15" fmla="*/ 8197961 w 9662615"/>
              <a:gd name="connsiteY15" fmla="*/ 1392804 h 1603018"/>
              <a:gd name="connsiteX16" fmla="*/ 8171196 w 9662615"/>
              <a:gd name="connsiteY16" fmla="*/ 1397216 h 1603018"/>
              <a:gd name="connsiteX17" fmla="*/ 8087910 w 9662615"/>
              <a:gd name="connsiteY17" fmla="*/ 1386449 h 1603018"/>
              <a:gd name="connsiteX18" fmla="*/ 7974579 w 9662615"/>
              <a:gd name="connsiteY18" fmla="*/ 1383439 h 1603018"/>
              <a:gd name="connsiteX19" fmla="*/ 7768351 w 9662615"/>
              <a:gd name="connsiteY19" fmla="*/ 1395051 h 1603018"/>
              <a:gd name="connsiteX20" fmla="*/ 7635985 w 9662615"/>
              <a:gd name="connsiteY20" fmla="*/ 1386363 h 1603018"/>
              <a:gd name="connsiteX21" fmla="*/ 7466069 w 9662615"/>
              <a:gd name="connsiteY21" fmla="*/ 1377654 h 1603018"/>
              <a:gd name="connsiteX22" fmla="*/ 7355642 w 9662615"/>
              <a:gd name="connsiteY22" fmla="*/ 1407761 h 1603018"/>
              <a:gd name="connsiteX23" fmla="*/ 7215220 w 9662615"/>
              <a:gd name="connsiteY23" fmla="*/ 1397856 h 1603018"/>
              <a:gd name="connsiteX24" fmla="*/ 7082147 w 9662615"/>
              <a:gd name="connsiteY24" fmla="*/ 1406113 h 1603018"/>
              <a:gd name="connsiteX25" fmla="*/ 6987129 w 9662615"/>
              <a:gd name="connsiteY25" fmla="*/ 1404834 h 1603018"/>
              <a:gd name="connsiteX26" fmla="*/ 6907567 w 9662615"/>
              <a:gd name="connsiteY26" fmla="*/ 1419149 h 1603018"/>
              <a:gd name="connsiteX27" fmla="*/ 6748428 w 9662615"/>
              <a:gd name="connsiteY27" fmla="*/ 1420308 h 1603018"/>
              <a:gd name="connsiteX28" fmla="*/ 6654257 w 9662615"/>
              <a:gd name="connsiteY28" fmla="*/ 1424143 h 1603018"/>
              <a:gd name="connsiteX29" fmla="*/ 6620123 w 9662615"/>
              <a:gd name="connsiteY29" fmla="*/ 1430535 h 1603018"/>
              <a:gd name="connsiteX30" fmla="*/ 6571355 w 9662615"/>
              <a:gd name="connsiteY30" fmla="*/ 1436144 h 1603018"/>
              <a:gd name="connsiteX31" fmla="*/ 6486557 w 9662615"/>
              <a:gd name="connsiteY31" fmla="*/ 1449861 h 1603018"/>
              <a:gd name="connsiteX32" fmla="*/ 6370419 w 9662615"/>
              <a:gd name="connsiteY32" fmla="*/ 1461649 h 1603018"/>
              <a:gd name="connsiteX33" fmla="*/ 6278839 w 9662615"/>
              <a:gd name="connsiteY33" fmla="*/ 1449160 h 1603018"/>
              <a:gd name="connsiteX34" fmla="*/ 6272455 w 9662615"/>
              <a:gd name="connsiteY34" fmla="*/ 1453191 h 1603018"/>
              <a:gd name="connsiteX35" fmla="*/ 6212659 w 9662615"/>
              <a:gd name="connsiteY35" fmla="*/ 1454850 h 1603018"/>
              <a:gd name="connsiteX36" fmla="*/ 6069317 w 9662615"/>
              <a:gd name="connsiteY36" fmla="*/ 1445838 h 1603018"/>
              <a:gd name="connsiteX37" fmla="*/ 5878477 w 9662615"/>
              <a:gd name="connsiteY37" fmla="*/ 1439180 h 1603018"/>
              <a:gd name="connsiteX38" fmla="*/ 5838387 w 9662615"/>
              <a:gd name="connsiteY38" fmla="*/ 1444679 h 1603018"/>
              <a:gd name="connsiteX39" fmla="*/ 5771136 w 9662615"/>
              <a:gd name="connsiteY39" fmla="*/ 1453639 h 1603018"/>
              <a:gd name="connsiteX40" fmla="*/ 5724081 w 9662615"/>
              <a:gd name="connsiteY40" fmla="*/ 1470431 h 1603018"/>
              <a:gd name="connsiteX41" fmla="*/ 5666577 w 9662615"/>
              <a:gd name="connsiteY41" fmla="*/ 1473921 h 1603018"/>
              <a:gd name="connsiteX42" fmla="*/ 5649068 w 9662615"/>
              <a:gd name="connsiteY42" fmla="*/ 1461676 h 1603018"/>
              <a:gd name="connsiteX43" fmla="*/ 5588902 w 9662615"/>
              <a:gd name="connsiteY43" fmla="*/ 1469647 h 1603018"/>
              <a:gd name="connsiteX44" fmla="*/ 5498090 w 9662615"/>
              <a:gd name="connsiteY44" fmla="*/ 1483173 h 1603018"/>
              <a:gd name="connsiteX45" fmla="*/ 5444641 w 9662615"/>
              <a:gd name="connsiteY45" fmla="*/ 1487602 h 1603018"/>
              <a:gd name="connsiteX46" fmla="*/ 5299812 w 9662615"/>
              <a:gd name="connsiteY46" fmla="*/ 1503362 h 1603018"/>
              <a:gd name="connsiteX47" fmla="*/ 5245752 w 9662615"/>
              <a:gd name="connsiteY47" fmla="*/ 1520612 h 1603018"/>
              <a:gd name="connsiteX48" fmla="*/ 5177807 w 9662615"/>
              <a:gd name="connsiteY48" fmla="*/ 1526802 h 1603018"/>
              <a:gd name="connsiteX49" fmla="*/ 5113910 w 9662615"/>
              <a:gd name="connsiteY49" fmla="*/ 1533205 h 1603018"/>
              <a:gd name="connsiteX50" fmla="*/ 5059484 w 9662615"/>
              <a:gd name="connsiteY50" fmla="*/ 1546802 h 1603018"/>
              <a:gd name="connsiteX51" fmla="*/ 5038524 w 9662615"/>
              <a:gd name="connsiteY51" fmla="*/ 1545675 h 1603018"/>
              <a:gd name="connsiteX52" fmla="*/ 5026564 w 9662615"/>
              <a:gd name="connsiteY52" fmla="*/ 1545376 h 1603018"/>
              <a:gd name="connsiteX53" fmla="*/ 4969433 w 9662615"/>
              <a:gd name="connsiteY53" fmla="*/ 1550865 h 1603018"/>
              <a:gd name="connsiteX54" fmla="*/ 4871726 w 9662615"/>
              <a:gd name="connsiteY54" fmla="*/ 1570584 h 1603018"/>
              <a:gd name="connsiteX55" fmla="*/ 4843267 w 9662615"/>
              <a:gd name="connsiteY55" fmla="*/ 1561459 h 1603018"/>
              <a:gd name="connsiteX56" fmla="*/ 4821058 w 9662615"/>
              <a:gd name="connsiteY56" fmla="*/ 1553078 h 1603018"/>
              <a:gd name="connsiteX57" fmla="*/ 4791466 w 9662615"/>
              <a:gd name="connsiteY57" fmla="*/ 1561324 h 1603018"/>
              <a:gd name="connsiteX58" fmla="*/ 4784247 w 9662615"/>
              <a:gd name="connsiteY58" fmla="*/ 1562342 h 1603018"/>
              <a:gd name="connsiteX59" fmla="*/ 4739309 w 9662615"/>
              <a:gd name="connsiteY59" fmla="*/ 1553948 h 1603018"/>
              <a:gd name="connsiteX60" fmla="*/ 4697562 w 9662615"/>
              <a:gd name="connsiteY60" fmla="*/ 1551206 h 1603018"/>
              <a:gd name="connsiteX61" fmla="*/ 4650737 w 9662615"/>
              <a:gd name="connsiteY61" fmla="*/ 1537381 h 1603018"/>
              <a:gd name="connsiteX62" fmla="*/ 4583150 w 9662615"/>
              <a:gd name="connsiteY62" fmla="*/ 1529064 h 1603018"/>
              <a:gd name="connsiteX63" fmla="*/ 4521734 w 9662615"/>
              <a:gd name="connsiteY63" fmla="*/ 1529359 h 1603018"/>
              <a:gd name="connsiteX64" fmla="*/ 4382398 w 9662615"/>
              <a:gd name="connsiteY64" fmla="*/ 1534108 h 1603018"/>
              <a:gd name="connsiteX65" fmla="*/ 4221826 w 9662615"/>
              <a:gd name="connsiteY65" fmla="*/ 1500972 h 1603018"/>
              <a:gd name="connsiteX66" fmla="*/ 4096601 w 9662615"/>
              <a:gd name="connsiteY66" fmla="*/ 1521563 h 1603018"/>
              <a:gd name="connsiteX67" fmla="*/ 4002441 w 9662615"/>
              <a:gd name="connsiteY67" fmla="*/ 1528912 h 1603018"/>
              <a:gd name="connsiteX68" fmla="*/ 3833906 w 9662615"/>
              <a:gd name="connsiteY68" fmla="*/ 1516637 h 1603018"/>
              <a:gd name="connsiteX69" fmla="*/ 3763845 w 9662615"/>
              <a:gd name="connsiteY69" fmla="*/ 1501782 h 1603018"/>
              <a:gd name="connsiteX70" fmla="*/ 3673583 w 9662615"/>
              <a:gd name="connsiteY70" fmla="*/ 1501471 h 1603018"/>
              <a:gd name="connsiteX71" fmla="*/ 3640771 w 9662615"/>
              <a:gd name="connsiteY71" fmla="*/ 1531025 h 1603018"/>
              <a:gd name="connsiteX72" fmla="*/ 3576170 w 9662615"/>
              <a:gd name="connsiteY72" fmla="*/ 1516288 h 1603018"/>
              <a:gd name="connsiteX73" fmla="*/ 3540258 w 9662615"/>
              <a:gd name="connsiteY73" fmla="*/ 1516976 h 1603018"/>
              <a:gd name="connsiteX74" fmla="*/ 3522853 w 9662615"/>
              <a:gd name="connsiteY74" fmla="*/ 1538044 h 1603018"/>
              <a:gd name="connsiteX75" fmla="*/ 3480929 w 9662615"/>
              <a:gd name="connsiteY75" fmla="*/ 1526739 h 1603018"/>
              <a:gd name="connsiteX76" fmla="*/ 3430805 w 9662615"/>
              <a:gd name="connsiteY76" fmla="*/ 1542521 h 1603018"/>
              <a:gd name="connsiteX77" fmla="*/ 3292707 w 9662615"/>
              <a:gd name="connsiteY77" fmla="*/ 1520490 h 1603018"/>
              <a:gd name="connsiteX78" fmla="*/ 3187872 w 9662615"/>
              <a:gd name="connsiteY78" fmla="*/ 1519991 h 1603018"/>
              <a:gd name="connsiteX79" fmla="*/ 3148026 w 9662615"/>
              <a:gd name="connsiteY79" fmla="*/ 1524777 h 1603018"/>
              <a:gd name="connsiteX80" fmla="*/ 3092394 w 9662615"/>
              <a:gd name="connsiteY80" fmla="*/ 1528115 h 1603018"/>
              <a:gd name="connsiteX81" fmla="*/ 2994200 w 9662615"/>
              <a:gd name="connsiteY81" fmla="*/ 1537857 h 1603018"/>
              <a:gd name="connsiteX82" fmla="*/ 2862301 w 9662615"/>
              <a:gd name="connsiteY82" fmla="*/ 1544250 h 1603018"/>
              <a:gd name="connsiteX83" fmla="*/ 2766335 w 9662615"/>
              <a:gd name="connsiteY83" fmla="*/ 1527662 h 1603018"/>
              <a:gd name="connsiteX84" fmla="*/ 2757836 w 9662615"/>
              <a:gd name="connsiteY84" fmla="*/ 1531371 h 1603018"/>
              <a:gd name="connsiteX85" fmla="*/ 2691555 w 9662615"/>
              <a:gd name="connsiteY85" fmla="*/ 1530283 h 1603018"/>
              <a:gd name="connsiteX86" fmla="*/ 2539383 w 9662615"/>
              <a:gd name="connsiteY86" fmla="*/ 1504835 h 1603018"/>
              <a:gd name="connsiteX87" fmla="*/ 2378036 w 9662615"/>
              <a:gd name="connsiteY87" fmla="*/ 1520645 h 1603018"/>
              <a:gd name="connsiteX88" fmla="*/ 2284269 w 9662615"/>
              <a:gd name="connsiteY88" fmla="*/ 1503068 h 1603018"/>
              <a:gd name="connsiteX89" fmla="*/ 2207104 w 9662615"/>
              <a:gd name="connsiteY89" fmla="*/ 1508888 h 1603018"/>
              <a:gd name="connsiteX90" fmla="*/ 2149226 w 9662615"/>
              <a:gd name="connsiteY90" fmla="*/ 1523409 h 1603018"/>
              <a:gd name="connsiteX91" fmla="*/ 2084783 w 9662615"/>
              <a:gd name="connsiteY91" fmla="*/ 1524245 h 1603018"/>
              <a:gd name="connsiteX92" fmla="*/ 2070075 w 9662615"/>
              <a:gd name="connsiteY92" fmla="*/ 1511285 h 1603018"/>
              <a:gd name="connsiteX93" fmla="*/ 2001057 w 9662615"/>
              <a:gd name="connsiteY93" fmla="*/ 1516449 h 1603018"/>
              <a:gd name="connsiteX94" fmla="*/ 1896330 w 9662615"/>
              <a:gd name="connsiteY94" fmla="*/ 1525725 h 1603018"/>
              <a:gd name="connsiteX95" fmla="*/ 1835994 w 9662615"/>
              <a:gd name="connsiteY95" fmla="*/ 1527678 h 1603018"/>
              <a:gd name="connsiteX96" fmla="*/ 1671119 w 9662615"/>
              <a:gd name="connsiteY96" fmla="*/ 1536701 h 1603018"/>
              <a:gd name="connsiteX97" fmla="*/ 1565556 w 9662615"/>
              <a:gd name="connsiteY97" fmla="*/ 1556503 h 1603018"/>
              <a:gd name="connsiteX98" fmla="*/ 1407755 w 9662615"/>
              <a:gd name="connsiteY98" fmla="*/ 1571444 h 1603018"/>
              <a:gd name="connsiteX99" fmla="*/ 1291872 w 9662615"/>
              <a:gd name="connsiteY99" fmla="*/ 1579471 h 1603018"/>
              <a:gd name="connsiteX100" fmla="*/ 1245251 w 9662615"/>
              <a:gd name="connsiteY100" fmla="*/ 1603018 h 1603018"/>
              <a:gd name="connsiteX101" fmla="*/ 1181938 w 9662615"/>
              <a:gd name="connsiteY101" fmla="*/ 1592789 h 1603018"/>
              <a:gd name="connsiteX102" fmla="*/ 1091432 w 9662615"/>
              <a:gd name="connsiteY102" fmla="*/ 1571003 h 1603018"/>
              <a:gd name="connsiteX103" fmla="*/ 940355 w 9662615"/>
              <a:gd name="connsiteY103" fmla="*/ 1560638 h 1603018"/>
              <a:gd name="connsiteX104" fmla="*/ 868264 w 9662615"/>
              <a:gd name="connsiteY104" fmla="*/ 1566392 h 1603018"/>
              <a:gd name="connsiteX105" fmla="*/ 792765 w 9662615"/>
              <a:gd name="connsiteY105" fmla="*/ 1563102 h 1603018"/>
              <a:gd name="connsiteX106" fmla="*/ 653153 w 9662615"/>
              <a:gd name="connsiteY106" fmla="*/ 1563516 h 1603018"/>
              <a:gd name="connsiteX107" fmla="*/ 541933 w 9662615"/>
              <a:gd name="connsiteY107" fmla="*/ 1561051 h 1603018"/>
              <a:gd name="connsiteX108" fmla="*/ 472797 w 9662615"/>
              <a:gd name="connsiteY108" fmla="*/ 1568904 h 1603018"/>
              <a:gd name="connsiteX109" fmla="*/ 396059 w 9662615"/>
              <a:gd name="connsiteY109" fmla="*/ 1560970 h 1603018"/>
              <a:gd name="connsiteX110" fmla="*/ 336819 w 9662615"/>
              <a:gd name="connsiteY110" fmla="*/ 1560892 h 1603018"/>
              <a:gd name="connsiteX111" fmla="*/ 267163 w 9662615"/>
              <a:gd name="connsiteY111" fmla="*/ 1531913 h 1603018"/>
              <a:gd name="connsiteX112" fmla="*/ 196644 w 9662615"/>
              <a:gd name="connsiteY112" fmla="*/ 1524565 h 1603018"/>
              <a:gd name="connsiteX113" fmla="*/ 86819 w 9662615"/>
              <a:gd name="connsiteY113" fmla="*/ 1519517 h 1603018"/>
              <a:gd name="connsiteX114" fmla="*/ 53369 w 9662615"/>
              <a:gd name="connsiteY114" fmla="*/ 1516853 h 1603018"/>
              <a:gd name="connsiteX115" fmla="*/ 2359 w 9662615"/>
              <a:gd name="connsiteY115" fmla="*/ 1515247 h 1603018"/>
              <a:gd name="connsiteX116" fmla="*/ 0 w 9662615"/>
              <a:gd name="connsiteY116" fmla="*/ 1514932 h 1603018"/>
              <a:gd name="connsiteX117" fmla="*/ 0 w 9662615"/>
              <a:gd name="connsiteY117" fmla="*/ 0 h 1603018"/>
              <a:gd name="connsiteX0" fmla="*/ 0 w 9662615"/>
              <a:gd name="connsiteY0" fmla="*/ 0 h 1603018"/>
              <a:gd name="connsiteX1" fmla="*/ 9662615 w 9662615"/>
              <a:gd name="connsiteY1" fmla="*/ 0 h 1603018"/>
              <a:gd name="connsiteX2" fmla="*/ 9662615 w 9662615"/>
              <a:gd name="connsiteY2" fmla="*/ 1280346 h 1603018"/>
              <a:gd name="connsiteX3" fmla="*/ 9551077 w 9662615"/>
              <a:gd name="connsiteY3" fmla="*/ 1292033 h 1603018"/>
              <a:gd name="connsiteX4" fmla="*/ 9469546 w 9662615"/>
              <a:gd name="connsiteY4" fmla="*/ 1289837 h 1603018"/>
              <a:gd name="connsiteX5" fmla="*/ 9326260 w 9662615"/>
              <a:gd name="connsiteY5" fmla="*/ 1277155 h 1603018"/>
              <a:gd name="connsiteX6" fmla="*/ 9144767 w 9662615"/>
              <a:gd name="connsiteY6" fmla="*/ 1264120 h 1603018"/>
              <a:gd name="connsiteX7" fmla="*/ 8976400 w 9662615"/>
              <a:gd name="connsiteY7" fmla="*/ 1326661 h 1603018"/>
              <a:gd name="connsiteX8" fmla="*/ 8828711 w 9662615"/>
              <a:gd name="connsiteY8" fmla="*/ 1346394 h 1603018"/>
              <a:gd name="connsiteX9" fmla="*/ 8695953 w 9662615"/>
              <a:gd name="connsiteY9" fmla="*/ 1346784 h 1603018"/>
              <a:gd name="connsiteX10" fmla="*/ 8652191 w 9662615"/>
              <a:gd name="connsiteY10" fmla="*/ 1345903 h 1603018"/>
              <a:gd name="connsiteX11" fmla="*/ 8591582 w 9662615"/>
              <a:gd name="connsiteY11" fmla="*/ 1341666 h 1603018"/>
              <a:gd name="connsiteX12" fmla="*/ 8537336 w 9662615"/>
              <a:gd name="connsiteY12" fmla="*/ 1341684 h 1603018"/>
              <a:gd name="connsiteX13" fmla="*/ 8416849 w 9662615"/>
              <a:gd name="connsiteY13" fmla="*/ 1367085 h 1603018"/>
              <a:gd name="connsiteX14" fmla="*/ 8278355 w 9662615"/>
              <a:gd name="connsiteY14" fmla="*/ 1386569 h 1603018"/>
              <a:gd name="connsiteX15" fmla="*/ 8197961 w 9662615"/>
              <a:gd name="connsiteY15" fmla="*/ 1392804 h 1603018"/>
              <a:gd name="connsiteX16" fmla="*/ 8171196 w 9662615"/>
              <a:gd name="connsiteY16" fmla="*/ 1397216 h 1603018"/>
              <a:gd name="connsiteX17" fmla="*/ 8087910 w 9662615"/>
              <a:gd name="connsiteY17" fmla="*/ 1386449 h 1603018"/>
              <a:gd name="connsiteX18" fmla="*/ 7974579 w 9662615"/>
              <a:gd name="connsiteY18" fmla="*/ 1383439 h 1603018"/>
              <a:gd name="connsiteX19" fmla="*/ 7768351 w 9662615"/>
              <a:gd name="connsiteY19" fmla="*/ 1395051 h 1603018"/>
              <a:gd name="connsiteX20" fmla="*/ 7635985 w 9662615"/>
              <a:gd name="connsiteY20" fmla="*/ 1386363 h 1603018"/>
              <a:gd name="connsiteX21" fmla="*/ 7466069 w 9662615"/>
              <a:gd name="connsiteY21" fmla="*/ 1377654 h 1603018"/>
              <a:gd name="connsiteX22" fmla="*/ 7355642 w 9662615"/>
              <a:gd name="connsiteY22" fmla="*/ 1407761 h 1603018"/>
              <a:gd name="connsiteX23" fmla="*/ 7215220 w 9662615"/>
              <a:gd name="connsiteY23" fmla="*/ 1397856 h 1603018"/>
              <a:gd name="connsiteX24" fmla="*/ 7082147 w 9662615"/>
              <a:gd name="connsiteY24" fmla="*/ 1406113 h 1603018"/>
              <a:gd name="connsiteX25" fmla="*/ 6987129 w 9662615"/>
              <a:gd name="connsiteY25" fmla="*/ 1404834 h 1603018"/>
              <a:gd name="connsiteX26" fmla="*/ 6907567 w 9662615"/>
              <a:gd name="connsiteY26" fmla="*/ 1419149 h 1603018"/>
              <a:gd name="connsiteX27" fmla="*/ 6748428 w 9662615"/>
              <a:gd name="connsiteY27" fmla="*/ 1420308 h 1603018"/>
              <a:gd name="connsiteX28" fmla="*/ 6654257 w 9662615"/>
              <a:gd name="connsiteY28" fmla="*/ 1424143 h 1603018"/>
              <a:gd name="connsiteX29" fmla="*/ 6620123 w 9662615"/>
              <a:gd name="connsiteY29" fmla="*/ 1430535 h 1603018"/>
              <a:gd name="connsiteX30" fmla="*/ 6571355 w 9662615"/>
              <a:gd name="connsiteY30" fmla="*/ 1436144 h 1603018"/>
              <a:gd name="connsiteX31" fmla="*/ 6486557 w 9662615"/>
              <a:gd name="connsiteY31" fmla="*/ 1449861 h 1603018"/>
              <a:gd name="connsiteX32" fmla="*/ 6370419 w 9662615"/>
              <a:gd name="connsiteY32" fmla="*/ 1461649 h 1603018"/>
              <a:gd name="connsiteX33" fmla="*/ 6278839 w 9662615"/>
              <a:gd name="connsiteY33" fmla="*/ 1449160 h 1603018"/>
              <a:gd name="connsiteX34" fmla="*/ 6272455 w 9662615"/>
              <a:gd name="connsiteY34" fmla="*/ 1453191 h 1603018"/>
              <a:gd name="connsiteX35" fmla="*/ 6212659 w 9662615"/>
              <a:gd name="connsiteY35" fmla="*/ 1454850 h 1603018"/>
              <a:gd name="connsiteX36" fmla="*/ 6069317 w 9662615"/>
              <a:gd name="connsiteY36" fmla="*/ 1445838 h 1603018"/>
              <a:gd name="connsiteX37" fmla="*/ 5878477 w 9662615"/>
              <a:gd name="connsiteY37" fmla="*/ 1439180 h 1603018"/>
              <a:gd name="connsiteX38" fmla="*/ 5838387 w 9662615"/>
              <a:gd name="connsiteY38" fmla="*/ 1444679 h 1603018"/>
              <a:gd name="connsiteX39" fmla="*/ 5771136 w 9662615"/>
              <a:gd name="connsiteY39" fmla="*/ 1453639 h 1603018"/>
              <a:gd name="connsiteX40" fmla="*/ 5724081 w 9662615"/>
              <a:gd name="connsiteY40" fmla="*/ 1470431 h 1603018"/>
              <a:gd name="connsiteX41" fmla="*/ 5666577 w 9662615"/>
              <a:gd name="connsiteY41" fmla="*/ 1473921 h 1603018"/>
              <a:gd name="connsiteX42" fmla="*/ 5649068 w 9662615"/>
              <a:gd name="connsiteY42" fmla="*/ 1461676 h 1603018"/>
              <a:gd name="connsiteX43" fmla="*/ 5588902 w 9662615"/>
              <a:gd name="connsiteY43" fmla="*/ 1469647 h 1603018"/>
              <a:gd name="connsiteX44" fmla="*/ 5498090 w 9662615"/>
              <a:gd name="connsiteY44" fmla="*/ 1483173 h 1603018"/>
              <a:gd name="connsiteX45" fmla="*/ 5444641 w 9662615"/>
              <a:gd name="connsiteY45" fmla="*/ 1487602 h 1603018"/>
              <a:gd name="connsiteX46" fmla="*/ 5299812 w 9662615"/>
              <a:gd name="connsiteY46" fmla="*/ 1503362 h 1603018"/>
              <a:gd name="connsiteX47" fmla="*/ 5245752 w 9662615"/>
              <a:gd name="connsiteY47" fmla="*/ 1520612 h 1603018"/>
              <a:gd name="connsiteX48" fmla="*/ 5177807 w 9662615"/>
              <a:gd name="connsiteY48" fmla="*/ 1526802 h 1603018"/>
              <a:gd name="connsiteX49" fmla="*/ 5113910 w 9662615"/>
              <a:gd name="connsiteY49" fmla="*/ 1533205 h 1603018"/>
              <a:gd name="connsiteX50" fmla="*/ 5059484 w 9662615"/>
              <a:gd name="connsiteY50" fmla="*/ 1546802 h 1603018"/>
              <a:gd name="connsiteX51" fmla="*/ 5038524 w 9662615"/>
              <a:gd name="connsiteY51" fmla="*/ 1545675 h 1603018"/>
              <a:gd name="connsiteX52" fmla="*/ 5026564 w 9662615"/>
              <a:gd name="connsiteY52" fmla="*/ 1545376 h 1603018"/>
              <a:gd name="connsiteX53" fmla="*/ 4969433 w 9662615"/>
              <a:gd name="connsiteY53" fmla="*/ 1550865 h 1603018"/>
              <a:gd name="connsiteX54" fmla="*/ 4871726 w 9662615"/>
              <a:gd name="connsiteY54" fmla="*/ 1570584 h 1603018"/>
              <a:gd name="connsiteX55" fmla="*/ 4843267 w 9662615"/>
              <a:gd name="connsiteY55" fmla="*/ 1561459 h 1603018"/>
              <a:gd name="connsiteX56" fmla="*/ 4821058 w 9662615"/>
              <a:gd name="connsiteY56" fmla="*/ 1553078 h 1603018"/>
              <a:gd name="connsiteX57" fmla="*/ 4791466 w 9662615"/>
              <a:gd name="connsiteY57" fmla="*/ 1561324 h 1603018"/>
              <a:gd name="connsiteX58" fmla="*/ 4784247 w 9662615"/>
              <a:gd name="connsiteY58" fmla="*/ 1562342 h 1603018"/>
              <a:gd name="connsiteX59" fmla="*/ 4739309 w 9662615"/>
              <a:gd name="connsiteY59" fmla="*/ 1553948 h 1603018"/>
              <a:gd name="connsiteX60" fmla="*/ 4697562 w 9662615"/>
              <a:gd name="connsiteY60" fmla="*/ 1551206 h 1603018"/>
              <a:gd name="connsiteX61" fmla="*/ 4650737 w 9662615"/>
              <a:gd name="connsiteY61" fmla="*/ 1537381 h 1603018"/>
              <a:gd name="connsiteX62" fmla="*/ 4583150 w 9662615"/>
              <a:gd name="connsiteY62" fmla="*/ 1529064 h 1603018"/>
              <a:gd name="connsiteX63" fmla="*/ 4521734 w 9662615"/>
              <a:gd name="connsiteY63" fmla="*/ 1529359 h 1603018"/>
              <a:gd name="connsiteX64" fmla="*/ 4382398 w 9662615"/>
              <a:gd name="connsiteY64" fmla="*/ 1534108 h 1603018"/>
              <a:gd name="connsiteX65" fmla="*/ 4221826 w 9662615"/>
              <a:gd name="connsiteY65" fmla="*/ 1500972 h 1603018"/>
              <a:gd name="connsiteX66" fmla="*/ 4096601 w 9662615"/>
              <a:gd name="connsiteY66" fmla="*/ 1521563 h 1603018"/>
              <a:gd name="connsiteX67" fmla="*/ 4002441 w 9662615"/>
              <a:gd name="connsiteY67" fmla="*/ 1528912 h 1603018"/>
              <a:gd name="connsiteX68" fmla="*/ 3833906 w 9662615"/>
              <a:gd name="connsiteY68" fmla="*/ 1516637 h 1603018"/>
              <a:gd name="connsiteX69" fmla="*/ 3763845 w 9662615"/>
              <a:gd name="connsiteY69" fmla="*/ 1501782 h 1603018"/>
              <a:gd name="connsiteX70" fmla="*/ 3673583 w 9662615"/>
              <a:gd name="connsiteY70" fmla="*/ 1501471 h 1603018"/>
              <a:gd name="connsiteX71" fmla="*/ 3640771 w 9662615"/>
              <a:gd name="connsiteY71" fmla="*/ 1531025 h 1603018"/>
              <a:gd name="connsiteX72" fmla="*/ 3576170 w 9662615"/>
              <a:gd name="connsiteY72" fmla="*/ 1516288 h 1603018"/>
              <a:gd name="connsiteX73" fmla="*/ 3540258 w 9662615"/>
              <a:gd name="connsiteY73" fmla="*/ 1516976 h 1603018"/>
              <a:gd name="connsiteX74" fmla="*/ 3522853 w 9662615"/>
              <a:gd name="connsiteY74" fmla="*/ 1538044 h 1603018"/>
              <a:gd name="connsiteX75" fmla="*/ 3480929 w 9662615"/>
              <a:gd name="connsiteY75" fmla="*/ 1526739 h 1603018"/>
              <a:gd name="connsiteX76" fmla="*/ 3430805 w 9662615"/>
              <a:gd name="connsiteY76" fmla="*/ 1542521 h 1603018"/>
              <a:gd name="connsiteX77" fmla="*/ 3292707 w 9662615"/>
              <a:gd name="connsiteY77" fmla="*/ 1520490 h 1603018"/>
              <a:gd name="connsiteX78" fmla="*/ 3187872 w 9662615"/>
              <a:gd name="connsiteY78" fmla="*/ 1519991 h 1603018"/>
              <a:gd name="connsiteX79" fmla="*/ 3148026 w 9662615"/>
              <a:gd name="connsiteY79" fmla="*/ 1524777 h 1603018"/>
              <a:gd name="connsiteX80" fmla="*/ 3092394 w 9662615"/>
              <a:gd name="connsiteY80" fmla="*/ 1528115 h 1603018"/>
              <a:gd name="connsiteX81" fmla="*/ 2994200 w 9662615"/>
              <a:gd name="connsiteY81" fmla="*/ 1537857 h 1603018"/>
              <a:gd name="connsiteX82" fmla="*/ 2862301 w 9662615"/>
              <a:gd name="connsiteY82" fmla="*/ 1544250 h 1603018"/>
              <a:gd name="connsiteX83" fmla="*/ 2766335 w 9662615"/>
              <a:gd name="connsiteY83" fmla="*/ 1527662 h 1603018"/>
              <a:gd name="connsiteX84" fmla="*/ 2757836 w 9662615"/>
              <a:gd name="connsiteY84" fmla="*/ 1531371 h 1603018"/>
              <a:gd name="connsiteX85" fmla="*/ 2691555 w 9662615"/>
              <a:gd name="connsiteY85" fmla="*/ 1530283 h 1603018"/>
              <a:gd name="connsiteX86" fmla="*/ 2539383 w 9662615"/>
              <a:gd name="connsiteY86" fmla="*/ 1504835 h 1603018"/>
              <a:gd name="connsiteX87" fmla="*/ 2378036 w 9662615"/>
              <a:gd name="connsiteY87" fmla="*/ 1520645 h 1603018"/>
              <a:gd name="connsiteX88" fmla="*/ 2320049 w 9662615"/>
              <a:gd name="connsiteY88" fmla="*/ 1511019 h 1603018"/>
              <a:gd name="connsiteX89" fmla="*/ 2207104 w 9662615"/>
              <a:gd name="connsiteY89" fmla="*/ 1508888 h 1603018"/>
              <a:gd name="connsiteX90" fmla="*/ 2149226 w 9662615"/>
              <a:gd name="connsiteY90" fmla="*/ 1523409 h 1603018"/>
              <a:gd name="connsiteX91" fmla="*/ 2084783 w 9662615"/>
              <a:gd name="connsiteY91" fmla="*/ 1524245 h 1603018"/>
              <a:gd name="connsiteX92" fmla="*/ 2070075 w 9662615"/>
              <a:gd name="connsiteY92" fmla="*/ 1511285 h 1603018"/>
              <a:gd name="connsiteX93" fmla="*/ 2001057 w 9662615"/>
              <a:gd name="connsiteY93" fmla="*/ 1516449 h 1603018"/>
              <a:gd name="connsiteX94" fmla="*/ 1896330 w 9662615"/>
              <a:gd name="connsiteY94" fmla="*/ 1525725 h 1603018"/>
              <a:gd name="connsiteX95" fmla="*/ 1835994 w 9662615"/>
              <a:gd name="connsiteY95" fmla="*/ 1527678 h 1603018"/>
              <a:gd name="connsiteX96" fmla="*/ 1671119 w 9662615"/>
              <a:gd name="connsiteY96" fmla="*/ 1536701 h 1603018"/>
              <a:gd name="connsiteX97" fmla="*/ 1565556 w 9662615"/>
              <a:gd name="connsiteY97" fmla="*/ 1556503 h 1603018"/>
              <a:gd name="connsiteX98" fmla="*/ 1407755 w 9662615"/>
              <a:gd name="connsiteY98" fmla="*/ 1571444 h 1603018"/>
              <a:gd name="connsiteX99" fmla="*/ 1291872 w 9662615"/>
              <a:gd name="connsiteY99" fmla="*/ 1579471 h 1603018"/>
              <a:gd name="connsiteX100" fmla="*/ 1245251 w 9662615"/>
              <a:gd name="connsiteY100" fmla="*/ 1603018 h 1603018"/>
              <a:gd name="connsiteX101" fmla="*/ 1181938 w 9662615"/>
              <a:gd name="connsiteY101" fmla="*/ 1592789 h 1603018"/>
              <a:gd name="connsiteX102" fmla="*/ 1091432 w 9662615"/>
              <a:gd name="connsiteY102" fmla="*/ 1571003 h 1603018"/>
              <a:gd name="connsiteX103" fmla="*/ 940355 w 9662615"/>
              <a:gd name="connsiteY103" fmla="*/ 1560638 h 1603018"/>
              <a:gd name="connsiteX104" fmla="*/ 868264 w 9662615"/>
              <a:gd name="connsiteY104" fmla="*/ 1566392 h 1603018"/>
              <a:gd name="connsiteX105" fmla="*/ 792765 w 9662615"/>
              <a:gd name="connsiteY105" fmla="*/ 1563102 h 1603018"/>
              <a:gd name="connsiteX106" fmla="*/ 653153 w 9662615"/>
              <a:gd name="connsiteY106" fmla="*/ 1563516 h 1603018"/>
              <a:gd name="connsiteX107" fmla="*/ 541933 w 9662615"/>
              <a:gd name="connsiteY107" fmla="*/ 1561051 h 1603018"/>
              <a:gd name="connsiteX108" fmla="*/ 472797 w 9662615"/>
              <a:gd name="connsiteY108" fmla="*/ 1568904 h 1603018"/>
              <a:gd name="connsiteX109" fmla="*/ 396059 w 9662615"/>
              <a:gd name="connsiteY109" fmla="*/ 1560970 h 1603018"/>
              <a:gd name="connsiteX110" fmla="*/ 336819 w 9662615"/>
              <a:gd name="connsiteY110" fmla="*/ 1560892 h 1603018"/>
              <a:gd name="connsiteX111" fmla="*/ 267163 w 9662615"/>
              <a:gd name="connsiteY111" fmla="*/ 1531913 h 1603018"/>
              <a:gd name="connsiteX112" fmla="*/ 196644 w 9662615"/>
              <a:gd name="connsiteY112" fmla="*/ 1524565 h 1603018"/>
              <a:gd name="connsiteX113" fmla="*/ 86819 w 9662615"/>
              <a:gd name="connsiteY113" fmla="*/ 1519517 h 1603018"/>
              <a:gd name="connsiteX114" fmla="*/ 53369 w 9662615"/>
              <a:gd name="connsiteY114" fmla="*/ 1516853 h 1603018"/>
              <a:gd name="connsiteX115" fmla="*/ 2359 w 9662615"/>
              <a:gd name="connsiteY115" fmla="*/ 1515247 h 1603018"/>
              <a:gd name="connsiteX116" fmla="*/ 0 w 9662615"/>
              <a:gd name="connsiteY116" fmla="*/ 1514932 h 1603018"/>
              <a:gd name="connsiteX117" fmla="*/ 0 w 9662615"/>
              <a:gd name="connsiteY117" fmla="*/ 0 h 1603018"/>
              <a:gd name="connsiteX0" fmla="*/ 0 w 9662615"/>
              <a:gd name="connsiteY0" fmla="*/ 0 h 1603018"/>
              <a:gd name="connsiteX1" fmla="*/ 9662615 w 9662615"/>
              <a:gd name="connsiteY1" fmla="*/ 0 h 1603018"/>
              <a:gd name="connsiteX2" fmla="*/ 9662615 w 9662615"/>
              <a:gd name="connsiteY2" fmla="*/ 1280346 h 1603018"/>
              <a:gd name="connsiteX3" fmla="*/ 9551077 w 9662615"/>
              <a:gd name="connsiteY3" fmla="*/ 1292033 h 1603018"/>
              <a:gd name="connsiteX4" fmla="*/ 9469546 w 9662615"/>
              <a:gd name="connsiteY4" fmla="*/ 1289837 h 1603018"/>
              <a:gd name="connsiteX5" fmla="*/ 9326260 w 9662615"/>
              <a:gd name="connsiteY5" fmla="*/ 1277155 h 1603018"/>
              <a:gd name="connsiteX6" fmla="*/ 9144767 w 9662615"/>
              <a:gd name="connsiteY6" fmla="*/ 1264120 h 1603018"/>
              <a:gd name="connsiteX7" fmla="*/ 8976400 w 9662615"/>
              <a:gd name="connsiteY7" fmla="*/ 1326661 h 1603018"/>
              <a:gd name="connsiteX8" fmla="*/ 8828711 w 9662615"/>
              <a:gd name="connsiteY8" fmla="*/ 1346394 h 1603018"/>
              <a:gd name="connsiteX9" fmla="*/ 8695953 w 9662615"/>
              <a:gd name="connsiteY9" fmla="*/ 1346784 h 1603018"/>
              <a:gd name="connsiteX10" fmla="*/ 8652191 w 9662615"/>
              <a:gd name="connsiteY10" fmla="*/ 1345903 h 1603018"/>
              <a:gd name="connsiteX11" fmla="*/ 8591582 w 9662615"/>
              <a:gd name="connsiteY11" fmla="*/ 1341666 h 1603018"/>
              <a:gd name="connsiteX12" fmla="*/ 8537336 w 9662615"/>
              <a:gd name="connsiteY12" fmla="*/ 1341684 h 1603018"/>
              <a:gd name="connsiteX13" fmla="*/ 8416849 w 9662615"/>
              <a:gd name="connsiteY13" fmla="*/ 1367085 h 1603018"/>
              <a:gd name="connsiteX14" fmla="*/ 8278355 w 9662615"/>
              <a:gd name="connsiteY14" fmla="*/ 1386569 h 1603018"/>
              <a:gd name="connsiteX15" fmla="*/ 8197961 w 9662615"/>
              <a:gd name="connsiteY15" fmla="*/ 1392804 h 1603018"/>
              <a:gd name="connsiteX16" fmla="*/ 8171196 w 9662615"/>
              <a:gd name="connsiteY16" fmla="*/ 1397216 h 1603018"/>
              <a:gd name="connsiteX17" fmla="*/ 8087910 w 9662615"/>
              <a:gd name="connsiteY17" fmla="*/ 1386449 h 1603018"/>
              <a:gd name="connsiteX18" fmla="*/ 7974579 w 9662615"/>
              <a:gd name="connsiteY18" fmla="*/ 1383439 h 1603018"/>
              <a:gd name="connsiteX19" fmla="*/ 7768351 w 9662615"/>
              <a:gd name="connsiteY19" fmla="*/ 1395051 h 1603018"/>
              <a:gd name="connsiteX20" fmla="*/ 7635985 w 9662615"/>
              <a:gd name="connsiteY20" fmla="*/ 1386363 h 1603018"/>
              <a:gd name="connsiteX21" fmla="*/ 7466069 w 9662615"/>
              <a:gd name="connsiteY21" fmla="*/ 1377654 h 1603018"/>
              <a:gd name="connsiteX22" fmla="*/ 7355642 w 9662615"/>
              <a:gd name="connsiteY22" fmla="*/ 1407761 h 1603018"/>
              <a:gd name="connsiteX23" fmla="*/ 7215220 w 9662615"/>
              <a:gd name="connsiteY23" fmla="*/ 1397856 h 1603018"/>
              <a:gd name="connsiteX24" fmla="*/ 7082147 w 9662615"/>
              <a:gd name="connsiteY24" fmla="*/ 1406113 h 1603018"/>
              <a:gd name="connsiteX25" fmla="*/ 6987129 w 9662615"/>
              <a:gd name="connsiteY25" fmla="*/ 1404834 h 1603018"/>
              <a:gd name="connsiteX26" fmla="*/ 6907567 w 9662615"/>
              <a:gd name="connsiteY26" fmla="*/ 1419149 h 1603018"/>
              <a:gd name="connsiteX27" fmla="*/ 6748428 w 9662615"/>
              <a:gd name="connsiteY27" fmla="*/ 1420308 h 1603018"/>
              <a:gd name="connsiteX28" fmla="*/ 6654257 w 9662615"/>
              <a:gd name="connsiteY28" fmla="*/ 1424143 h 1603018"/>
              <a:gd name="connsiteX29" fmla="*/ 6620123 w 9662615"/>
              <a:gd name="connsiteY29" fmla="*/ 1430535 h 1603018"/>
              <a:gd name="connsiteX30" fmla="*/ 6571355 w 9662615"/>
              <a:gd name="connsiteY30" fmla="*/ 1436144 h 1603018"/>
              <a:gd name="connsiteX31" fmla="*/ 6486557 w 9662615"/>
              <a:gd name="connsiteY31" fmla="*/ 1449861 h 1603018"/>
              <a:gd name="connsiteX32" fmla="*/ 6370419 w 9662615"/>
              <a:gd name="connsiteY32" fmla="*/ 1461649 h 1603018"/>
              <a:gd name="connsiteX33" fmla="*/ 6278839 w 9662615"/>
              <a:gd name="connsiteY33" fmla="*/ 1449160 h 1603018"/>
              <a:gd name="connsiteX34" fmla="*/ 6272455 w 9662615"/>
              <a:gd name="connsiteY34" fmla="*/ 1453191 h 1603018"/>
              <a:gd name="connsiteX35" fmla="*/ 6212659 w 9662615"/>
              <a:gd name="connsiteY35" fmla="*/ 1454850 h 1603018"/>
              <a:gd name="connsiteX36" fmla="*/ 6069317 w 9662615"/>
              <a:gd name="connsiteY36" fmla="*/ 1445838 h 1603018"/>
              <a:gd name="connsiteX37" fmla="*/ 5878477 w 9662615"/>
              <a:gd name="connsiteY37" fmla="*/ 1439180 h 1603018"/>
              <a:gd name="connsiteX38" fmla="*/ 5838387 w 9662615"/>
              <a:gd name="connsiteY38" fmla="*/ 1444679 h 1603018"/>
              <a:gd name="connsiteX39" fmla="*/ 5771136 w 9662615"/>
              <a:gd name="connsiteY39" fmla="*/ 1453639 h 1603018"/>
              <a:gd name="connsiteX40" fmla="*/ 5724081 w 9662615"/>
              <a:gd name="connsiteY40" fmla="*/ 1470431 h 1603018"/>
              <a:gd name="connsiteX41" fmla="*/ 5666577 w 9662615"/>
              <a:gd name="connsiteY41" fmla="*/ 1473921 h 1603018"/>
              <a:gd name="connsiteX42" fmla="*/ 5649068 w 9662615"/>
              <a:gd name="connsiteY42" fmla="*/ 1461676 h 1603018"/>
              <a:gd name="connsiteX43" fmla="*/ 5588902 w 9662615"/>
              <a:gd name="connsiteY43" fmla="*/ 1469647 h 1603018"/>
              <a:gd name="connsiteX44" fmla="*/ 5498090 w 9662615"/>
              <a:gd name="connsiteY44" fmla="*/ 1483173 h 1603018"/>
              <a:gd name="connsiteX45" fmla="*/ 5444641 w 9662615"/>
              <a:gd name="connsiteY45" fmla="*/ 1487602 h 1603018"/>
              <a:gd name="connsiteX46" fmla="*/ 5299812 w 9662615"/>
              <a:gd name="connsiteY46" fmla="*/ 1503362 h 1603018"/>
              <a:gd name="connsiteX47" fmla="*/ 5245752 w 9662615"/>
              <a:gd name="connsiteY47" fmla="*/ 1520612 h 1603018"/>
              <a:gd name="connsiteX48" fmla="*/ 5177807 w 9662615"/>
              <a:gd name="connsiteY48" fmla="*/ 1526802 h 1603018"/>
              <a:gd name="connsiteX49" fmla="*/ 5113910 w 9662615"/>
              <a:gd name="connsiteY49" fmla="*/ 1533205 h 1603018"/>
              <a:gd name="connsiteX50" fmla="*/ 5059484 w 9662615"/>
              <a:gd name="connsiteY50" fmla="*/ 1546802 h 1603018"/>
              <a:gd name="connsiteX51" fmla="*/ 5038524 w 9662615"/>
              <a:gd name="connsiteY51" fmla="*/ 1545675 h 1603018"/>
              <a:gd name="connsiteX52" fmla="*/ 5026564 w 9662615"/>
              <a:gd name="connsiteY52" fmla="*/ 1545376 h 1603018"/>
              <a:gd name="connsiteX53" fmla="*/ 4969433 w 9662615"/>
              <a:gd name="connsiteY53" fmla="*/ 1550865 h 1603018"/>
              <a:gd name="connsiteX54" fmla="*/ 4871726 w 9662615"/>
              <a:gd name="connsiteY54" fmla="*/ 1570584 h 1603018"/>
              <a:gd name="connsiteX55" fmla="*/ 4843267 w 9662615"/>
              <a:gd name="connsiteY55" fmla="*/ 1561459 h 1603018"/>
              <a:gd name="connsiteX56" fmla="*/ 4821058 w 9662615"/>
              <a:gd name="connsiteY56" fmla="*/ 1553078 h 1603018"/>
              <a:gd name="connsiteX57" fmla="*/ 4791466 w 9662615"/>
              <a:gd name="connsiteY57" fmla="*/ 1561324 h 1603018"/>
              <a:gd name="connsiteX58" fmla="*/ 4784247 w 9662615"/>
              <a:gd name="connsiteY58" fmla="*/ 1562342 h 1603018"/>
              <a:gd name="connsiteX59" fmla="*/ 4739309 w 9662615"/>
              <a:gd name="connsiteY59" fmla="*/ 1553948 h 1603018"/>
              <a:gd name="connsiteX60" fmla="*/ 4697562 w 9662615"/>
              <a:gd name="connsiteY60" fmla="*/ 1551206 h 1603018"/>
              <a:gd name="connsiteX61" fmla="*/ 4650737 w 9662615"/>
              <a:gd name="connsiteY61" fmla="*/ 1537381 h 1603018"/>
              <a:gd name="connsiteX62" fmla="*/ 4583150 w 9662615"/>
              <a:gd name="connsiteY62" fmla="*/ 1529064 h 1603018"/>
              <a:gd name="connsiteX63" fmla="*/ 4521734 w 9662615"/>
              <a:gd name="connsiteY63" fmla="*/ 1529359 h 1603018"/>
              <a:gd name="connsiteX64" fmla="*/ 4382398 w 9662615"/>
              <a:gd name="connsiteY64" fmla="*/ 1534108 h 1603018"/>
              <a:gd name="connsiteX65" fmla="*/ 4221826 w 9662615"/>
              <a:gd name="connsiteY65" fmla="*/ 1500972 h 1603018"/>
              <a:gd name="connsiteX66" fmla="*/ 4096601 w 9662615"/>
              <a:gd name="connsiteY66" fmla="*/ 1521563 h 1603018"/>
              <a:gd name="connsiteX67" fmla="*/ 4002441 w 9662615"/>
              <a:gd name="connsiteY67" fmla="*/ 1528912 h 1603018"/>
              <a:gd name="connsiteX68" fmla="*/ 3833906 w 9662615"/>
              <a:gd name="connsiteY68" fmla="*/ 1516637 h 1603018"/>
              <a:gd name="connsiteX69" fmla="*/ 3763845 w 9662615"/>
              <a:gd name="connsiteY69" fmla="*/ 1501782 h 1603018"/>
              <a:gd name="connsiteX70" fmla="*/ 3673583 w 9662615"/>
              <a:gd name="connsiteY70" fmla="*/ 1501471 h 1603018"/>
              <a:gd name="connsiteX71" fmla="*/ 3640771 w 9662615"/>
              <a:gd name="connsiteY71" fmla="*/ 1531025 h 1603018"/>
              <a:gd name="connsiteX72" fmla="*/ 3576170 w 9662615"/>
              <a:gd name="connsiteY72" fmla="*/ 1516288 h 1603018"/>
              <a:gd name="connsiteX73" fmla="*/ 3540258 w 9662615"/>
              <a:gd name="connsiteY73" fmla="*/ 1516976 h 1603018"/>
              <a:gd name="connsiteX74" fmla="*/ 3522853 w 9662615"/>
              <a:gd name="connsiteY74" fmla="*/ 1538044 h 1603018"/>
              <a:gd name="connsiteX75" fmla="*/ 3480929 w 9662615"/>
              <a:gd name="connsiteY75" fmla="*/ 1526739 h 1603018"/>
              <a:gd name="connsiteX76" fmla="*/ 3430805 w 9662615"/>
              <a:gd name="connsiteY76" fmla="*/ 1542521 h 1603018"/>
              <a:gd name="connsiteX77" fmla="*/ 3292707 w 9662615"/>
              <a:gd name="connsiteY77" fmla="*/ 1520490 h 1603018"/>
              <a:gd name="connsiteX78" fmla="*/ 3187872 w 9662615"/>
              <a:gd name="connsiteY78" fmla="*/ 1519991 h 1603018"/>
              <a:gd name="connsiteX79" fmla="*/ 3148026 w 9662615"/>
              <a:gd name="connsiteY79" fmla="*/ 1524777 h 1603018"/>
              <a:gd name="connsiteX80" fmla="*/ 3092394 w 9662615"/>
              <a:gd name="connsiteY80" fmla="*/ 1528115 h 1603018"/>
              <a:gd name="connsiteX81" fmla="*/ 2994200 w 9662615"/>
              <a:gd name="connsiteY81" fmla="*/ 1537857 h 1603018"/>
              <a:gd name="connsiteX82" fmla="*/ 2862301 w 9662615"/>
              <a:gd name="connsiteY82" fmla="*/ 1544250 h 1603018"/>
              <a:gd name="connsiteX83" fmla="*/ 2766335 w 9662615"/>
              <a:gd name="connsiteY83" fmla="*/ 1527662 h 1603018"/>
              <a:gd name="connsiteX84" fmla="*/ 2757836 w 9662615"/>
              <a:gd name="connsiteY84" fmla="*/ 1531371 h 1603018"/>
              <a:gd name="connsiteX85" fmla="*/ 2691555 w 9662615"/>
              <a:gd name="connsiteY85" fmla="*/ 1530283 h 1603018"/>
              <a:gd name="connsiteX86" fmla="*/ 2539383 w 9662615"/>
              <a:gd name="connsiteY86" fmla="*/ 1504835 h 1603018"/>
              <a:gd name="connsiteX87" fmla="*/ 2378036 w 9662615"/>
              <a:gd name="connsiteY87" fmla="*/ 1520645 h 1603018"/>
              <a:gd name="connsiteX88" fmla="*/ 2320049 w 9662615"/>
              <a:gd name="connsiteY88" fmla="*/ 1511019 h 1603018"/>
              <a:gd name="connsiteX89" fmla="*/ 2238909 w 9662615"/>
              <a:gd name="connsiteY89" fmla="*/ 1508888 h 1603018"/>
              <a:gd name="connsiteX90" fmla="*/ 2149226 w 9662615"/>
              <a:gd name="connsiteY90" fmla="*/ 1523409 h 1603018"/>
              <a:gd name="connsiteX91" fmla="*/ 2084783 w 9662615"/>
              <a:gd name="connsiteY91" fmla="*/ 1524245 h 1603018"/>
              <a:gd name="connsiteX92" fmla="*/ 2070075 w 9662615"/>
              <a:gd name="connsiteY92" fmla="*/ 1511285 h 1603018"/>
              <a:gd name="connsiteX93" fmla="*/ 2001057 w 9662615"/>
              <a:gd name="connsiteY93" fmla="*/ 1516449 h 1603018"/>
              <a:gd name="connsiteX94" fmla="*/ 1896330 w 9662615"/>
              <a:gd name="connsiteY94" fmla="*/ 1525725 h 1603018"/>
              <a:gd name="connsiteX95" fmla="*/ 1835994 w 9662615"/>
              <a:gd name="connsiteY95" fmla="*/ 1527678 h 1603018"/>
              <a:gd name="connsiteX96" fmla="*/ 1671119 w 9662615"/>
              <a:gd name="connsiteY96" fmla="*/ 1536701 h 1603018"/>
              <a:gd name="connsiteX97" fmla="*/ 1565556 w 9662615"/>
              <a:gd name="connsiteY97" fmla="*/ 1556503 h 1603018"/>
              <a:gd name="connsiteX98" fmla="*/ 1407755 w 9662615"/>
              <a:gd name="connsiteY98" fmla="*/ 1571444 h 1603018"/>
              <a:gd name="connsiteX99" fmla="*/ 1291872 w 9662615"/>
              <a:gd name="connsiteY99" fmla="*/ 1579471 h 1603018"/>
              <a:gd name="connsiteX100" fmla="*/ 1245251 w 9662615"/>
              <a:gd name="connsiteY100" fmla="*/ 1603018 h 1603018"/>
              <a:gd name="connsiteX101" fmla="*/ 1181938 w 9662615"/>
              <a:gd name="connsiteY101" fmla="*/ 1592789 h 1603018"/>
              <a:gd name="connsiteX102" fmla="*/ 1091432 w 9662615"/>
              <a:gd name="connsiteY102" fmla="*/ 1571003 h 1603018"/>
              <a:gd name="connsiteX103" fmla="*/ 940355 w 9662615"/>
              <a:gd name="connsiteY103" fmla="*/ 1560638 h 1603018"/>
              <a:gd name="connsiteX104" fmla="*/ 868264 w 9662615"/>
              <a:gd name="connsiteY104" fmla="*/ 1566392 h 1603018"/>
              <a:gd name="connsiteX105" fmla="*/ 792765 w 9662615"/>
              <a:gd name="connsiteY105" fmla="*/ 1563102 h 1603018"/>
              <a:gd name="connsiteX106" fmla="*/ 653153 w 9662615"/>
              <a:gd name="connsiteY106" fmla="*/ 1563516 h 1603018"/>
              <a:gd name="connsiteX107" fmla="*/ 541933 w 9662615"/>
              <a:gd name="connsiteY107" fmla="*/ 1561051 h 1603018"/>
              <a:gd name="connsiteX108" fmla="*/ 472797 w 9662615"/>
              <a:gd name="connsiteY108" fmla="*/ 1568904 h 1603018"/>
              <a:gd name="connsiteX109" fmla="*/ 396059 w 9662615"/>
              <a:gd name="connsiteY109" fmla="*/ 1560970 h 1603018"/>
              <a:gd name="connsiteX110" fmla="*/ 336819 w 9662615"/>
              <a:gd name="connsiteY110" fmla="*/ 1560892 h 1603018"/>
              <a:gd name="connsiteX111" fmla="*/ 267163 w 9662615"/>
              <a:gd name="connsiteY111" fmla="*/ 1531913 h 1603018"/>
              <a:gd name="connsiteX112" fmla="*/ 196644 w 9662615"/>
              <a:gd name="connsiteY112" fmla="*/ 1524565 h 1603018"/>
              <a:gd name="connsiteX113" fmla="*/ 86819 w 9662615"/>
              <a:gd name="connsiteY113" fmla="*/ 1519517 h 1603018"/>
              <a:gd name="connsiteX114" fmla="*/ 53369 w 9662615"/>
              <a:gd name="connsiteY114" fmla="*/ 1516853 h 1603018"/>
              <a:gd name="connsiteX115" fmla="*/ 2359 w 9662615"/>
              <a:gd name="connsiteY115" fmla="*/ 1515247 h 1603018"/>
              <a:gd name="connsiteX116" fmla="*/ 0 w 9662615"/>
              <a:gd name="connsiteY116" fmla="*/ 1514932 h 1603018"/>
              <a:gd name="connsiteX117" fmla="*/ 0 w 9662615"/>
              <a:gd name="connsiteY117" fmla="*/ 0 h 1603018"/>
              <a:gd name="connsiteX0" fmla="*/ 0 w 9662615"/>
              <a:gd name="connsiteY0" fmla="*/ 0 h 1603018"/>
              <a:gd name="connsiteX1" fmla="*/ 9662615 w 9662615"/>
              <a:gd name="connsiteY1" fmla="*/ 0 h 1603018"/>
              <a:gd name="connsiteX2" fmla="*/ 9662615 w 9662615"/>
              <a:gd name="connsiteY2" fmla="*/ 1280346 h 1603018"/>
              <a:gd name="connsiteX3" fmla="*/ 9551077 w 9662615"/>
              <a:gd name="connsiteY3" fmla="*/ 1292033 h 1603018"/>
              <a:gd name="connsiteX4" fmla="*/ 9469546 w 9662615"/>
              <a:gd name="connsiteY4" fmla="*/ 1289837 h 1603018"/>
              <a:gd name="connsiteX5" fmla="*/ 9326260 w 9662615"/>
              <a:gd name="connsiteY5" fmla="*/ 1277155 h 1603018"/>
              <a:gd name="connsiteX6" fmla="*/ 9144767 w 9662615"/>
              <a:gd name="connsiteY6" fmla="*/ 1264120 h 1603018"/>
              <a:gd name="connsiteX7" fmla="*/ 8976400 w 9662615"/>
              <a:gd name="connsiteY7" fmla="*/ 1326661 h 1603018"/>
              <a:gd name="connsiteX8" fmla="*/ 8828711 w 9662615"/>
              <a:gd name="connsiteY8" fmla="*/ 1346394 h 1603018"/>
              <a:gd name="connsiteX9" fmla="*/ 8695953 w 9662615"/>
              <a:gd name="connsiteY9" fmla="*/ 1346784 h 1603018"/>
              <a:gd name="connsiteX10" fmla="*/ 8652191 w 9662615"/>
              <a:gd name="connsiteY10" fmla="*/ 1345903 h 1603018"/>
              <a:gd name="connsiteX11" fmla="*/ 8591582 w 9662615"/>
              <a:gd name="connsiteY11" fmla="*/ 1341666 h 1603018"/>
              <a:gd name="connsiteX12" fmla="*/ 8537336 w 9662615"/>
              <a:gd name="connsiteY12" fmla="*/ 1341684 h 1603018"/>
              <a:gd name="connsiteX13" fmla="*/ 8416849 w 9662615"/>
              <a:gd name="connsiteY13" fmla="*/ 1367085 h 1603018"/>
              <a:gd name="connsiteX14" fmla="*/ 8278355 w 9662615"/>
              <a:gd name="connsiteY14" fmla="*/ 1386569 h 1603018"/>
              <a:gd name="connsiteX15" fmla="*/ 8197961 w 9662615"/>
              <a:gd name="connsiteY15" fmla="*/ 1392804 h 1603018"/>
              <a:gd name="connsiteX16" fmla="*/ 8171196 w 9662615"/>
              <a:gd name="connsiteY16" fmla="*/ 1397216 h 1603018"/>
              <a:gd name="connsiteX17" fmla="*/ 8087910 w 9662615"/>
              <a:gd name="connsiteY17" fmla="*/ 1386449 h 1603018"/>
              <a:gd name="connsiteX18" fmla="*/ 7974579 w 9662615"/>
              <a:gd name="connsiteY18" fmla="*/ 1383439 h 1603018"/>
              <a:gd name="connsiteX19" fmla="*/ 7768351 w 9662615"/>
              <a:gd name="connsiteY19" fmla="*/ 1395051 h 1603018"/>
              <a:gd name="connsiteX20" fmla="*/ 7635985 w 9662615"/>
              <a:gd name="connsiteY20" fmla="*/ 1386363 h 1603018"/>
              <a:gd name="connsiteX21" fmla="*/ 7466069 w 9662615"/>
              <a:gd name="connsiteY21" fmla="*/ 1377654 h 1603018"/>
              <a:gd name="connsiteX22" fmla="*/ 7355642 w 9662615"/>
              <a:gd name="connsiteY22" fmla="*/ 1407761 h 1603018"/>
              <a:gd name="connsiteX23" fmla="*/ 7215220 w 9662615"/>
              <a:gd name="connsiteY23" fmla="*/ 1397856 h 1603018"/>
              <a:gd name="connsiteX24" fmla="*/ 7082147 w 9662615"/>
              <a:gd name="connsiteY24" fmla="*/ 1406113 h 1603018"/>
              <a:gd name="connsiteX25" fmla="*/ 6987129 w 9662615"/>
              <a:gd name="connsiteY25" fmla="*/ 1404834 h 1603018"/>
              <a:gd name="connsiteX26" fmla="*/ 6907567 w 9662615"/>
              <a:gd name="connsiteY26" fmla="*/ 1419149 h 1603018"/>
              <a:gd name="connsiteX27" fmla="*/ 6748428 w 9662615"/>
              <a:gd name="connsiteY27" fmla="*/ 1420308 h 1603018"/>
              <a:gd name="connsiteX28" fmla="*/ 6654257 w 9662615"/>
              <a:gd name="connsiteY28" fmla="*/ 1424143 h 1603018"/>
              <a:gd name="connsiteX29" fmla="*/ 6620123 w 9662615"/>
              <a:gd name="connsiteY29" fmla="*/ 1430535 h 1603018"/>
              <a:gd name="connsiteX30" fmla="*/ 6571355 w 9662615"/>
              <a:gd name="connsiteY30" fmla="*/ 1436144 h 1603018"/>
              <a:gd name="connsiteX31" fmla="*/ 6486557 w 9662615"/>
              <a:gd name="connsiteY31" fmla="*/ 1449861 h 1603018"/>
              <a:gd name="connsiteX32" fmla="*/ 6370419 w 9662615"/>
              <a:gd name="connsiteY32" fmla="*/ 1461649 h 1603018"/>
              <a:gd name="connsiteX33" fmla="*/ 6278839 w 9662615"/>
              <a:gd name="connsiteY33" fmla="*/ 1449160 h 1603018"/>
              <a:gd name="connsiteX34" fmla="*/ 6272455 w 9662615"/>
              <a:gd name="connsiteY34" fmla="*/ 1453191 h 1603018"/>
              <a:gd name="connsiteX35" fmla="*/ 6212659 w 9662615"/>
              <a:gd name="connsiteY35" fmla="*/ 1454850 h 1603018"/>
              <a:gd name="connsiteX36" fmla="*/ 6069317 w 9662615"/>
              <a:gd name="connsiteY36" fmla="*/ 1445838 h 1603018"/>
              <a:gd name="connsiteX37" fmla="*/ 5878477 w 9662615"/>
              <a:gd name="connsiteY37" fmla="*/ 1439180 h 1603018"/>
              <a:gd name="connsiteX38" fmla="*/ 5838387 w 9662615"/>
              <a:gd name="connsiteY38" fmla="*/ 1444679 h 1603018"/>
              <a:gd name="connsiteX39" fmla="*/ 5771136 w 9662615"/>
              <a:gd name="connsiteY39" fmla="*/ 1453639 h 1603018"/>
              <a:gd name="connsiteX40" fmla="*/ 5724081 w 9662615"/>
              <a:gd name="connsiteY40" fmla="*/ 1470431 h 1603018"/>
              <a:gd name="connsiteX41" fmla="*/ 5666577 w 9662615"/>
              <a:gd name="connsiteY41" fmla="*/ 1473921 h 1603018"/>
              <a:gd name="connsiteX42" fmla="*/ 5649068 w 9662615"/>
              <a:gd name="connsiteY42" fmla="*/ 1461676 h 1603018"/>
              <a:gd name="connsiteX43" fmla="*/ 5588902 w 9662615"/>
              <a:gd name="connsiteY43" fmla="*/ 1469647 h 1603018"/>
              <a:gd name="connsiteX44" fmla="*/ 5498090 w 9662615"/>
              <a:gd name="connsiteY44" fmla="*/ 1483173 h 1603018"/>
              <a:gd name="connsiteX45" fmla="*/ 5444641 w 9662615"/>
              <a:gd name="connsiteY45" fmla="*/ 1487602 h 1603018"/>
              <a:gd name="connsiteX46" fmla="*/ 5299812 w 9662615"/>
              <a:gd name="connsiteY46" fmla="*/ 1503362 h 1603018"/>
              <a:gd name="connsiteX47" fmla="*/ 5245752 w 9662615"/>
              <a:gd name="connsiteY47" fmla="*/ 1520612 h 1603018"/>
              <a:gd name="connsiteX48" fmla="*/ 5177807 w 9662615"/>
              <a:gd name="connsiteY48" fmla="*/ 1526802 h 1603018"/>
              <a:gd name="connsiteX49" fmla="*/ 5113910 w 9662615"/>
              <a:gd name="connsiteY49" fmla="*/ 1533205 h 1603018"/>
              <a:gd name="connsiteX50" fmla="*/ 5059484 w 9662615"/>
              <a:gd name="connsiteY50" fmla="*/ 1546802 h 1603018"/>
              <a:gd name="connsiteX51" fmla="*/ 5038524 w 9662615"/>
              <a:gd name="connsiteY51" fmla="*/ 1545675 h 1603018"/>
              <a:gd name="connsiteX52" fmla="*/ 5026564 w 9662615"/>
              <a:gd name="connsiteY52" fmla="*/ 1545376 h 1603018"/>
              <a:gd name="connsiteX53" fmla="*/ 4969433 w 9662615"/>
              <a:gd name="connsiteY53" fmla="*/ 1550865 h 1603018"/>
              <a:gd name="connsiteX54" fmla="*/ 4871726 w 9662615"/>
              <a:gd name="connsiteY54" fmla="*/ 1570584 h 1603018"/>
              <a:gd name="connsiteX55" fmla="*/ 4843267 w 9662615"/>
              <a:gd name="connsiteY55" fmla="*/ 1561459 h 1603018"/>
              <a:gd name="connsiteX56" fmla="*/ 4821058 w 9662615"/>
              <a:gd name="connsiteY56" fmla="*/ 1553078 h 1603018"/>
              <a:gd name="connsiteX57" fmla="*/ 4791466 w 9662615"/>
              <a:gd name="connsiteY57" fmla="*/ 1561324 h 1603018"/>
              <a:gd name="connsiteX58" fmla="*/ 4784247 w 9662615"/>
              <a:gd name="connsiteY58" fmla="*/ 1562342 h 1603018"/>
              <a:gd name="connsiteX59" fmla="*/ 4739309 w 9662615"/>
              <a:gd name="connsiteY59" fmla="*/ 1553948 h 1603018"/>
              <a:gd name="connsiteX60" fmla="*/ 4697562 w 9662615"/>
              <a:gd name="connsiteY60" fmla="*/ 1551206 h 1603018"/>
              <a:gd name="connsiteX61" fmla="*/ 4650737 w 9662615"/>
              <a:gd name="connsiteY61" fmla="*/ 1537381 h 1603018"/>
              <a:gd name="connsiteX62" fmla="*/ 4583150 w 9662615"/>
              <a:gd name="connsiteY62" fmla="*/ 1529064 h 1603018"/>
              <a:gd name="connsiteX63" fmla="*/ 4521734 w 9662615"/>
              <a:gd name="connsiteY63" fmla="*/ 1529359 h 1603018"/>
              <a:gd name="connsiteX64" fmla="*/ 4382398 w 9662615"/>
              <a:gd name="connsiteY64" fmla="*/ 1534108 h 1603018"/>
              <a:gd name="connsiteX65" fmla="*/ 4221826 w 9662615"/>
              <a:gd name="connsiteY65" fmla="*/ 1500972 h 1603018"/>
              <a:gd name="connsiteX66" fmla="*/ 4096601 w 9662615"/>
              <a:gd name="connsiteY66" fmla="*/ 1521563 h 1603018"/>
              <a:gd name="connsiteX67" fmla="*/ 4002441 w 9662615"/>
              <a:gd name="connsiteY67" fmla="*/ 1528912 h 1603018"/>
              <a:gd name="connsiteX68" fmla="*/ 3833906 w 9662615"/>
              <a:gd name="connsiteY68" fmla="*/ 1516637 h 1603018"/>
              <a:gd name="connsiteX69" fmla="*/ 3763845 w 9662615"/>
              <a:gd name="connsiteY69" fmla="*/ 1501782 h 1603018"/>
              <a:gd name="connsiteX70" fmla="*/ 3673583 w 9662615"/>
              <a:gd name="connsiteY70" fmla="*/ 1501471 h 1603018"/>
              <a:gd name="connsiteX71" fmla="*/ 3640771 w 9662615"/>
              <a:gd name="connsiteY71" fmla="*/ 1531025 h 1603018"/>
              <a:gd name="connsiteX72" fmla="*/ 3576170 w 9662615"/>
              <a:gd name="connsiteY72" fmla="*/ 1516288 h 1603018"/>
              <a:gd name="connsiteX73" fmla="*/ 3540258 w 9662615"/>
              <a:gd name="connsiteY73" fmla="*/ 1516976 h 1603018"/>
              <a:gd name="connsiteX74" fmla="*/ 3522853 w 9662615"/>
              <a:gd name="connsiteY74" fmla="*/ 1538044 h 1603018"/>
              <a:gd name="connsiteX75" fmla="*/ 3480929 w 9662615"/>
              <a:gd name="connsiteY75" fmla="*/ 1526739 h 1603018"/>
              <a:gd name="connsiteX76" fmla="*/ 3430805 w 9662615"/>
              <a:gd name="connsiteY76" fmla="*/ 1542521 h 1603018"/>
              <a:gd name="connsiteX77" fmla="*/ 3292707 w 9662615"/>
              <a:gd name="connsiteY77" fmla="*/ 1520490 h 1603018"/>
              <a:gd name="connsiteX78" fmla="*/ 3187872 w 9662615"/>
              <a:gd name="connsiteY78" fmla="*/ 1519991 h 1603018"/>
              <a:gd name="connsiteX79" fmla="*/ 3148026 w 9662615"/>
              <a:gd name="connsiteY79" fmla="*/ 1524777 h 1603018"/>
              <a:gd name="connsiteX80" fmla="*/ 3092394 w 9662615"/>
              <a:gd name="connsiteY80" fmla="*/ 1528115 h 1603018"/>
              <a:gd name="connsiteX81" fmla="*/ 2994200 w 9662615"/>
              <a:gd name="connsiteY81" fmla="*/ 1537857 h 1603018"/>
              <a:gd name="connsiteX82" fmla="*/ 2862301 w 9662615"/>
              <a:gd name="connsiteY82" fmla="*/ 1544250 h 1603018"/>
              <a:gd name="connsiteX83" fmla="*/ 2766335 w 9662615"/>
              <a:gd name="connsiteY83" fmla="*/ 1527662 h 1603018"/>
              <a:gd name="connsiteX84" fmla="*/ 2757836 w 9662615"/>
              <a:gd name="connsiteY84" fmla="*/ 1531371 h 1603018"/>
              <a:gd name="connsiteX85" fmla="*/ 2691555 w 9662615"/>
              <a:gd name="connsiteY85" fmla="*/ 1530283 h 1603018"/>
              <a:gd name="connsiteX86" fmla="*/ 2539383 w 9662615"/>
              <a:gd name="connsiteY86" fmla="*/ 1504835 h 1603018"/>
              <a:gd name="connsiteX87" fmla="*/ 2378036 w 9662615"/>
              <a:gd name="connsiteY87" fmla="*/ 1520645 h 1603018"/>
              <a:gd name="connsiteX88" fmla="*/ 2320049 w 9662615"/>
              <a:gd name="connsiteY88" fmla="*/ 1511019 h 1603018"/>
              <a:gd name="connsiteX89" fmla="*/ 2238909 w 9662615"/>
              <a:gd name="connsiteY89" fmla="*/ 1508888 h 1603018"/>
              <a:gd name="connsiteX90" fmla="*/ 2181031 w 9662615"/>
              <a:gd name="connsiteY90" fmla="*/ 1531361 h 1603018"/>
              <a:gd name="connsiteX91" fmla="*/ 2084783 w 9662615"/>
              <a:gd name="connsiteY91" fmla="*/ 1524245 h 1603018"/>
              <a:gd name="connsiteX92" fmla="*/ 2070075 w 9662615"/>
              <a:gd name="connsiteY92" fmla="*/ 1511285 h 1603018"/>
              <a:gd name="connsiteX93" fmla="*/ 2001057 w 9662615"/>
              <a:gd name="connsiteY93" fmla="*/ 1516449 h 1603018"/>
              <a:gd name="connsiteX94" fmla="*/ 1896330 w 9662615"/>
              <a:gd name="connsiteY94" fmla="*/ 1525725 h 1603018"/>
              <a:gd name="connsiteX95" fmla="*/ 1835994 w 9662615"/>
              <a:gd name="connsiteY95" fmla="*/ 1527678 h 1603018"/>
              <a:gd name="connsiteX96" fmla="*/ 1671119 w 9662615"/>
              <a:gd name="connsiteY96" fmla="*/ 1536701 h 1603018"/>
              <a:gd name="connsiteX97" fmla="*/ 1565556 w 9662615"/>
              <a:gd name="connsiteY97" fmla="*/ 1556503 h 1603018"/>
              <a:gd name="connsiteX98" fmla="*/ 1407755 w 9662615"/>
              <a:gd name="connsiteY98" fmla="*/ 1571444 h 1603018"/>
              <a:gd name="connsiteX99" fmla="*/ 1291872 w 9662615"/>
              <a:gd name="connsiteY99" fmla="*/ 1579471 h 1603018"/>
              <a:gd name="connsiteX100" fmla="*/ 1245251 w 9662615"/>
              <a:gd name="connsiteY100" fmla="*/ 1603018 h 1603018"/>
              <a:gd name="connsiteX101" fmla="*/ 1181938 w 9662615"/>
              <a:gd name="connsiteY101" fmla="*/ 1592789 h 1603018"/>
              <a:gd name="connsiteX102" fmla="*/ 1091432 w 9662615"/>
              <a:gd name="connsiteY102" fmla="*/ 1571003 h 1603018"/>
              <a:gd name="connsiteX103" fmla="*/ 940355 w 9662615"/>
              <a:gd name="connsiteY103" fmla="*/ 1560638 h 1603018"/>
              <a:gd name="connsiteX104" fmla="*/ 868264 w 9662615"/>
              <a:gd name="connsiteY104" fmla="*/ 1566392 h 1603018"/>
              <a:gd name="connsiteX105" fmla="*/ 792765 w 9662615"/>
              <a:gd name="connsiteY105" fmla="*/ 1563102 h 1603018"/>
              <a:gd name="connsiteX106" fmla="*/ 653153 w 9662615"/>
              <a:gd name="connsiteY106" fmla="*/ 1563516 h 1603018"/>
              <a:gd name="connsiteX107" fmla="*/ 541933 w 9662615"/>
              <a:gd name="connsiteY107" fmla="*/ 1561051 h 1603018"/>
              <a:gd name="connsiteX108" fmla="*/ 472797 w 9662615"/>
              <a:gd name="connsiteY108" fmla="*/ 1568904 h 1603018"/>
              <a:gd name="connsiteX109" fmla="*/ 396059 w 9662615"/>
              <a:gd name="connsiteY109" fmla="*/ 1560970 h 1603018"/>
              <a:gd name="connsiteX110" fmla="*/ 336819 w 9662615"/>
              <a:gd name="connsiteY110" fmla="*/ 1560892 h 1603018"/>
              <a:gd name="connsiteX111" fmla="*/ 267163 w 9662615"/>
              <a:gd name="connsiteY111" fmla="*/ 1531913 h 1603018"/>
              <a:gd name="connsiteX112" fmla="*/ 196644 w 9662615"/>
              <a:gd name="connsiteY112" fmla="*/ 1524565 h 1603018"/>
              <a:gd name="connsiteX113" fmla="*/ 86819 w 9662615"/>
              <a:gd name="connsiteY113" fmla="*/ 1519517 h 1603018"/>
              <a:gd name="connsiteX114" fmla="*/ 53369 w 9662615"/>
              <a:gd name="connsiteY114" fmla="*/ 1516853 h 1603018"/>
              <a:gd name="connsiteX115" fmla="*/ 2359 w 9662615"/>
              <a:gd name="connsiteY115" fmla="*/ 1515247 h 1603018"/>
              <a:gd name="connsiteX116" fmla="*/ 0 w 9662615"/>
              <a:gd name="connsiteY116" fmla="*/ 1514932 h 1603018"/>
              <a:gd name="connsiteX117" fmla="*/ 0 w 9662615"/>
              <a:gd name="connsiteY117" fmla="*/ 0 h 1603018"/>
              <a:gd name="connsiteX0" fmla="*/ 0 w 9662615"/>
              <a:gd name="connsiteY0" fmla="*/ 0 h 1603018"/>
              <a:gd name="connsiteX1" fmla="*/ 9662615 w 9662615"/>
              <a:gd name="connsiteY1" fmla="*/ 0 h 1603018"/>
              <a:gd name="connsiteX2" fmla="*/ 9662615 w 9662615"/>
              <a:gd name="connsiteY2" fmla="*/ 1280346 h 1603018"/>
              <a:gd name="connsiteX3" fmla="*/ 9551077 w 9662615"/>
              <a:gd name="connsiteY3" fmla="*/ 1292033 h 1603018"/>
              <a:gd name="connsiteX4" fmla="*/ 9469546 w 9662615"/>
              <a:gd name="connsiteY4" fmla="*/ 1289837 h 1603018"/>
              <a:gd name="connsiteX5" fmla="*/ 9326260 w 9662615"/>
              <a:gd name="connsiteY5" fmla="*/ 1277155 h 1603018"/>
              <a:gd name="connsiteX6" fmla="*/ 9144767 w 9662615"/>
              <a:gd name="connsiteY6" fmla="*/ 1264120 h 1603018"/>
              <a:gd name="connsiteX7" fmla="*/ 8976400 w 9662615"/>
              <a:gd name="connsiteY7" fmla="*/ 1326661 h 1603018"/>
              <a:gd name="connsiteX8" fmla="*/ 8828711 w 9662615"/>
              <a:gd name="connsiteY8" fmla="*/ 1346394 h 1603018"/>
              <a:gd name="connsiteX9" fmla="*/ 8695953 w 9662615"/>
              <a:gd name="connsiteY9" fmla="*/ 1346784 h 1603018"/>
              <a:gd name="connsiteX10" fmla="*/ 8652191 w 9662615"/>
              <a:gd name="connsiteY10" fmla="*/ 1345903 h 1603018"/>
              <a:gd name="connsiteX11" fmla="*/ 8591582 w 9662615"/>
              <a:gd name="connsiteY11" fmla="*/ 1341666 h 1603018"/>
              <a:gd name="connsiteX12" fmla="*/ 8537336 w 9662615"/>
              <a:gd name="connsiteY12" fmla="*/ 1341684 h 1603018"/>
              <a:gd name="connsiteX13" fmla="*/ 8416849 w 9662615"/>
              <a:gd name="connsiteY13" fmla="*/ 1367085 h 1603018"/>
              <a:gd name="connsiteX14" fmla="*/ 8278355 w 9662615"/>
              <a:gd name="connsiteY14" fmla="*/ 1386569 h 1603018"/>
              <a:gd name="connsiteX15" fmla="*/ 8197961 w 9662615"/>
              <a:gd name="connsiteY15" fmla="*/ 1392804 h 1603018"/>
              <a:gd name="connsiteX16" fmla="*/ 8171196 w 9662615"/>
              <a:gd name="connsiteY16" fmla="*/ 1397216 h 1603018"/>
              <a:gd name="connsiteX17" fmla="*/ 8087910 w 9662615"/>
              <a:gd name="connsiteY17" fmla="*/ 1386449 h 1603018"/>
              <a:gd name="connsiteX18" fmla="*/ 7974579 w 9662615"/>
              <a:gd name="connsiteY18" fmla="*/ 1383439 h 1603018"/>
              <a:gd name="connsiteX19" fmla="*/ 7768351 w 9662615"/>
              <a:gd name="connsiteY19" fmla="*/ 1395051 h 1603018"/>
              <a:gd name="connsiteX20" fmla="*/ 7635985 w 9662615"/>
              <a:gd name="connsiteY20" fmla="*/ 1386363 h 1603018"/>
              <a:gd name="connsiteX21" fmla="*/ 7466069 w 9662615"/>
              <a:gd name="connsiteY21" fmla="*/ 1377654 h 1603018"/>
              <a:gd name="connsiteX22" fmla="*/ 7355642 w 9662615"/>
              <a:gd name="connsiteY22" fmla="*/ 1407761 h 1603018"/>
              <a:gd name="connsiteX23" fmla="*/ 7215220 w 9662615"/>
              <a:gd name="connsiteY23" fmla="*/ 1397856 h 1603018"/>
              <a:gd name="connsiteX24" fmla="*/ 7082147 w 9662615"/>
              <a:gd name="connsiteY24" fmla="*/ 1406113 h 1603018"/>
              <a:gd name="connsiteX25" fmla="*/ 6987129 w 9662615"/>
              <a:gd name="connsiteY25" fmla="*/ 1404834 h 1603018"/>
              <a:gd name="connsiteX26" fmla="*/ 6907567 w 9662615"/>
              <a:gd name="connsiteY26" fmla="*/ 1419149 h 1603018"/>
              <a:gd name="connsiteX27" fmla="*/ 6748428 w 9662615"/>
              <a:gd name="connsiteY27" fmla="*/ 1420308 h 1603018"/>
              <a:gd name="connsiteX28" fmla="*/ 6654257 w 9662615"/>
              <a:gd name="connsiteY28" fmla="*/ 1424143 h 1603018"/>
              <a:gd name="connsiteX29" fmla="*/ 6620123 w 9662615"/>
              <a:gd name="connsiteY29" fmla="*/ 1430535 h 1603018"/>
              <a:gd name="connsiteX30" fmla="*/ 6571355 w 9662615"/>
              <a:gd name="connsiteY30" fmla="*/ 1436144 h 1603018"/>
              <a:gd name="connsiteX31" fmla="*/ 6486557 w 9662615"/>
              <a:gd name="connsiteY31" fmla="*/ 1449861 h 1603018"/>
              <a:gd name="connsiteX32" fmla="*/ 6370419 w 9662615"/>
              <a:gd name="connsiteY32" fmla="*/ 1461649 h 1603018"/>
              <a:gd name="connsiteX33" fmla="*/ 6278839 w 9662615"/>
              <a:gd name="connsiteY33" fmla="*/ 1449160 h 1603018"/>
              <a:gd name="connsiteX34" fmla="*/ 6272455 w 9662615"/>
              <a:gd name="connsiteY34" fmla="*/ 1453191 h 1603018"/>
              <a:gd name="connsiteX35" fmla="*/ 6212659 w 9662615"/>
              <a:gd name="connsiteY35" fmla="*/ 1454850 h 1603018"/>
              <a:gd name="connsiteX36" fmla="*/ 6069317 w 9662615"/>
              <a:gd name="connsiteY36" fmla="*/ 1445838 h 1603018"/>
              <a:gd name="connsiteX37" fmla="*/ 5878477 w 9662615"/>
              <a:gd name="connsiteY37" fmla="*/ 1439180 h 1603018"/>
              <a:gd name="connsiteX38" fmla="*/ 5838387 w 9662615"/>
              <a:gd name="connsiteY38" fmla="*/ 1444679 h 1603018"/>
              <a:gd name="connsiteX39" fmla="*/ 5771136 w 9662615"/>
              <a:gd name="connsiteY39" fmla="*/ 1453639 h 1603018"/>
              <a:gd name="connsiteX40" fmla="*/ 5724081 w 9662615"/>
              <a:gd name="connsiteY40" fmla="*/ 1470431 h 1603018"/>
              <a:gd name="connsiteX41" fmla="*/ 5666577 w 9662615"/>
              <a:gd name="connsiteY41" fmla="*/ 1473921 h 1603018"/>
              <a:gd name="connsiteX42" fmla="*/ 5649068 w 9662615"/>
              <a:gd name="connsiteY42" fmla="*/ 1461676 h 1603018"/>
              <a:gd name="connsiteX43" fmla="*/ 5588902 w 9662615"/>
              <a:gd name="connsiteY43" fmla="*/ 1469647 h 1603018"/>
              <a:gd name="connsiteX44" fmla="*/ 5498090 w 9662615"/>
              <a:gd name="connsiteY44" fmla="*/ 1483173 h 1603018"/>
              <a:gd name="connsiteX45" fmla="*/ 5444641 w 9662615"/>
              <a:gd name="connsiteY45" fmla="*/ 1487602 h 1603018"/>
              <a:gd name="connsiteX46" fmla="*/ 5299812 w 9662615"/>
              <a:gd name="connsiteY46" fmla="*/ 1503362 h 1603018"/>
              <a:gd name="connsiteX47" fmla="*/ 5245752 w 9662615"/>
              <a:gd name="connsiteY47" fmla="*/ 1520612 h 1603018"/>
              <a:gd name="connsiteX48" fmla="*/ 5177807 w 9662615"/>
              <a:gd name="connsiteY48" fmla="*/ 1526802 h 1603018"/>
              <a:gd name="connsiteX49" fmla="*/ 5113910 w 9662615"/>
              <a:gd name="connsiteY49" fmla="*/ 1533205 h 1603018"/>
              <a:gd name="connsiteX50" fmla="*/ 5059484 w 9662615"/>
              <a:gd name="connsiteY50" fmla="*/ 1546802 h 1603018"/>
              <a:gd name="connsiteX51" fmla="*/ 5038524 w 9662615"/>
              <a:gd name="connsiteY51" fmla="*/ 1545675 h 1603018"/>
              <a:gd name="connsiteX52" fmla="*/ 5026564 w 9662615"/>
              <a:gd name="connsiteY52" fmla="*/ 1545376 h 1603018"/>
              <a:gd name="connsiteX53" fmla="*/ 4969433 w 9662615"/>
              <a:gd name="connsiteY53" fmla="*/ 1550865 h 1603018"/>
              <a:gd name="connsiteX54" fmla="*/ 4871726 w 9662615"/>
              <a:gd name="connsiteY54" fmla="*/ 1570584 h 1603018"/>
              <a:gd name="connsiteX55" fmla="*/ 4843267 w 9662615"/>
              <a:gd name="connsiteY55" fmla="*/ 1561459 h 1603018"/>
              <a:gd name="connsiteX56" fmla="*/ 4821058 w 9662615"/>
              <a:gd name="connsiteY56" fmla="*/ 1553078 h 1603018"/>
              <a:gd name="connsiteX57" fmla="*/ 4791466 w 9662615"/>
              <a:gd name="connsiteY57" fmla="*/ 1561324 h 1603018"/>
              <a:gd name="connsiteX58" fmla="*/ 4784247 w 9662615"/>
              <a:gd name="connsiteY58" fmla="*/ 1562342 h 1603018"/>
              <a:gd name="connsiteX59" fmla="*/ 4739309 w 9662615"/>
              <a:gd name="connsiteY59" fmla="*/ 1553948 h 1603018"/>
              <a:gd name="connsiteX60" fmla="*/ 4697562 w 9662615"/>
              <a:gd name="connsiteY60" fmla="*/ 1551206 h 1603018"/>
              <a:gd name="connsiteX61" fmla="*/ 4650737 w 9662615"/>
              <a:gd name="connsiteY61" fmla="*/ 1537381 h 1603018"/>
              <a:gd name="connsiteX62" fmla="*/ 4583150 w 9662615"/>
              <a:gd name="connsiteY62" fmla="*/ 1529064 h 1603018"/>
              <a:gd name="connsiteX63" fmla="*/ 4521734 w 9662615"/>
              <a:gd name="connsiteY63" fmla="*/ 1529359 h 1603018"/>
              <a:gd name="connsiteX64" fmla="*/ 4382398 w 9662615"/>
              <a:gd name="connsiteY64" fmla="*/ 1534108 h 1603018"/>
              <a:gd name="connsiteX65" fmla="*/ 4221826 w 9662615"/>
              <a:gd name="connsiteY65" fmla="*/ 1500972 h 1603018"/>
              <a:gd name="connsiteX66" fmla="*/ 4096601 w 9662615"/>
              <a:gd name="connsiteY66" fmla="*/ 1521563 h 1603018"/>
              <a:gd name="connsiteX67" fmla="*/ 4002441 w 9662615"/>
              <a:gd name="connsiteY67" fmla="*/ 1528912 h 1603018"/>
              <a:gd name="connsiteX68" fmla="*/ 3833906 w 9662615"/>
              <a:gd name="connsiteY68" fmla="*/ 1516637 h 1603018"/>
              <a:gd name="connsiteX69" fmla="*/ 3763845 w 9662615"/>
              <a:gd name="connsiteY69" fmla="*/ 1501782 h 1603018"/>
              <a:gd name="connsiteX70" fmla="*/ 3673583 w 9662615"/>
              <a:gd name="connsiteY70" fmla="*/ 1501471 h 1603018"/>
              <a:gd name="connsiteX71" fmla="*/ 3640771 w 9662615"/>
              <a:gd name="connsiteY71" fmla="*/ 1531025 h 1603018"/>
              <a:gd name="connsiteX72" fmla="*/ 3576170 w 9662615"/>
              <a:gd name="connsiteY72" fmla="*/ 1516288 h 1603018"/>
              <a:gd name="connsiteX73" fmla="*/ 3540258 w 9662615"/>
              <a:gd name="connsiteY73" fmla="*/ 1516976 h 1603018"/>
              <a:gd name="connsiteX74" fmla="*/ 3522853 w 9662615"/>
              <a:gd name="connsiteY74" fmla="*/ 1538044 h 1603018"/>
              <a:gd name="connsiteX75" fmla="*/ 3480929 w 9662615"/>
              <a:gd name="connsiteY75" fmla="*/ 1526739 h 1603018"/>
              <a:gd name="connsiteX76" fmla="*/ 3430805 w 9662615"/>
              <a:gd name="connsiteY76" fmla="*/ 1542521 h 1603018"/>
              <a:gd name="connsiteX77" fmla="*/ 3292707 w 9662615"/>
              <a:gd name="connsiteY77" fmla="*/ 1520490 h 1603018"/>
              <a:gd name="connsiteX78" fmla="*/ 3187872 w 9662615"/>
              <a:gd name="connsiteY78" fmla="*/ 1519991 h 1603018"/>
              <a:gd name="connsiteX79" fmla="*/ 3148026 w 9662615"/>
              <a:gd name="connsiteY79" fmla="*/ 1524777 h 1603018"/>
              <a:gd name="connsiteX80" fmla="*/ 3092394 w 9662615"/>
              <a:gd name="connsiteY80" fmla="*/ 1528115 h 1603018"/>
              <a:gd name="connsiteX81" fmla="*/ 2994200 w 9662615"/>
              <a:gd name="connsiteY81" fmla="*/ 1537857 h 1603018"/>
              <a:gd name="connsiteX82" fmla="*/ 2862301 w 9662615"/>
              <a:gd name="connsiteY82" fmla="*/ 1544250 h 1603018"/>
              <a:gd name="connsiteX83" fmla="*/ 2766335 w 9662615"/>
              <a:gd name="connsiteY83" fmla="*/ 1527662 h 1603018"/>
              <a:gd name="connsiteX84" fmla="*/ 2757836 w 9662615"/>
              <a:gd name="connsiteY84" fmla="*/ 1531371 h 1603018"/>
              <a:gd name="connsiteX85" fmla="*/ 2691555 w 9662615"/>
              <a:gd name="connsiteY85" fmla="*/ 1530283 h 1603018"/>
              <a:gd name="connsiteX86" fmla="*/ 2539383 w 9662615"/>
              <a:gd name="connsiteY86" fmla="*/ 1504835 h 1603018"/>
              <a:gd name="connsiteX87" fmla="*/ 2378036 w 9662615"/>
              <a:gd name="connsiteY87" fmla="*/ 1520645 h 1603018"/>
              <a:gd name="connsiteX88" fmla="*/ 2320049 w 9662615"/>
              <a:gd name="connsiteY88" fmla="*/ 1511019 h 1603018"/>
              <a:gd name="connsiteX89" fmla="*/ 2238909 w 9662615"/>
              <a:gd name="connsiteY89" fmla="*/ 1508888 h 1603018"/>
              <a:gd name="connsiteX90" fmla="*/ 2181031 w 9662615"/>
              <a:gd name="connsiteY90" fmla="*/ 1531361 h 1603018"/>
              <a:gd name="connsiteX91" fmla="*/ 2112613 w 9662615"/>
              <a:gd name="connsiteY91" fmla="*/ 1524245 h 1603018"/>
              <a:gd name="connsiteX92" fmla="*/ 2070075 w 9662615"/>
              <a:gd name="connsiteY92" fmla="*/ 1511285 h 1603018"/>
              <a:gd name="connsiteX93" fmla="*/ 2001057 w 9662615"/>
              <a:gd name="connsiteY93" fmla="*/ 1516449 h 1603018"/>
              <a:gd name="connsiteX94" fmla="*/ 1896330 w 9662615"/>
              <a:gd name="connsiteY94" fmla="*/ 1525725 h 1603018"/>
              <a:gd name="connsiteX95" fmla="*/ 1835994 w 9662615"/>
              <a:gd name="connsiteY95" fmla="*/ 1527678 h 1603018"/>
              <a:gd name="connsiteX96" fmla="*/ 1671119 w 9662615"/>
              <a:gd name="connsiteY96" fmla="*/ 1536701 h 1603018"/>
              <a:gd name="connsiteX97" fmla="*/ 1565556 w 9662615"/>
              <a:gd name="connsiteY97" fmla="*/ 1556503 h 1603018"/>
              <a:gd name="connsiteX98" fmla="*/ 1407755 w 9662615"/>
              <a:gd name="connsiteY98" fmla="*/ 1571444 h 1603018"/>
              <a:gd name="connsiteX99" fmla="*/ 1291872 w 9662615"/>
              <a:gd name="connsiteY99" fmla="*/ 1579471 h 1603018"/>
              <a:gd name="connsiteX100" fmla="*/ 1245251 w 9662615"/>
              <a:gd name="connsiteY100" fmla="*/ 1603018 h 1603018"/>
              <a:gd name="connsiteX101" fmla="*/ 1181938 w 9662615"/>
              <a:gd name="connsiteY101" fmla="*/ 1592789 h 1603018"/>
              <a:gd name="connsiteX102" fmla="*/ 1091432 w 9662615"/>
              <a:gd name="connsiteY102" fmla="*/ 1571003 h 1603018"/>
              <a:gd name="connsiteX103" fmla="*/ 940355 w 9662615"/>
              <a:gd name="connsiteY103" fmla="*/ 1560638 h 1603018"/>
              <a:gd name="connsiteX104" fmla="*/ 868264 w 9662615"/>
              <a:gd name="connsiteY104" fmla="*/ 1566392 h 1603018"/>
              <a:gd name="connsiteX105" fmla="*/ 792765 w 9662615"/>
              <a:gd name="connsiteY105" fmla="*/ 1563102 h 1603018"/>
              <a:gd name="connsiteX106" fmla="*/ 653153 w 9662615"/>
              <a:gd name="connsiteY106" fmla="*/ 1563516 h 1603018"/>
              <a:gd name="connsiteX107" fmla="*/ 541933 w 9662615"/>
              <a:gd name="connsiteY107" fmla="*/ 1561051 h 1603018"/>
              <a:gd name="connsiteX108" fmla="*/ 472797 w 9662615"/>
              <a:gd name="connsiteY108" fmla="*/ 1568904 h 1603018"/>
              <a:gd name="connsiteX109" fmla="*/ 396059 w 9662615"/>
              <a:gd name="connsiteY109" fmla="*/ 1560970 h 1603018"/>
              <a:gd name="connsiteX110" fmla="*/ 336819 w 9662615"/>
              <a:gd name="connsiteY110" fmla="*/ 1560892 h 1603018"/>
              <a:gd name="connsiteX111" fmla="*/ 267163 w 9662615"/>
              <a:gd name="connsiteY111" fmla="*/ 1531913 h 1603018"/>
              <a:gd name="connsiteX112" fmla="*/ 196644 w 9662615"/>
              <a:gd name="connsiteY112" fmla="*/ 1524565 h 1603018"/>
              <a:gd name="connsiteX113" fmla="*/ 86819 w 9662615"/>
              <a:gd name="connsiteY113" fmla="*/ 1519517 h 1603018"/>
              <a:gd name="connsiteX114" fmla="*/ 53369 w 9662615"/>
              <a:gd name="connsiteY114" fmla="*/ 1516853 h 1603018"/>
              <a:gd name="connsiteX115" fmla="*/ 2359 w 9662615"/>
              <a:gd name="connsiteY115" fmla="*/ 1515247 h 1603018"/>
              <a:gd name="connsiteX116" fmla="*/ 0 w 9662615"/>
              <a:gd name="connsiteY116" fmla="*/ 1514932 h 1603018"/>
              <a:gd name="connsiteX117" fmla="*/ 0 w 9662615"/>
              <a:gd name="connsiteY117" fmla="*/ 0 h 1603018"/>
              <a:gd name="connsiteX0" fmla="*/ 0 w 9662615"/>
              <a:gd name="connsiteY0" fmla="*/ 0 h 1603018"/>
              <a:gd name="connsiteX1" fmla="*/ 9662615 w 9662615"/>
              <a:gd name="connsiteY1" fmla="*/ 0 h 1603018"/>
              <a:gd name="connsiteX2" fmla="*/ 9662615 w 9662615"/>
              <a:gd name="connsiteY2" fmla="*/ 1280346 h 1603018"/>
              <a:gd name="connsiteX3" fmla="*/ 9551077 w 9662615"/>
              <a:gd name="connsiteY3" fmla="*/ 1292033 h 1603018"/>
              <a:gd name="connsiteX4" fmla="*/ 9469546 w 9662615"/>
              <a:gd name="connsiteY4" fmla="*/ 1289837 h 1603018"/>
              <a:gd name="connsiteX5" fmla="*/ 9326260 w 9662615"/>
              <a:gd name="connsiteY5" fmla="*/ 1277155 h 1603018"/>
              <a:gd name="connsiteX6" fmla="*/ 9144767 w 9662615"/>
              <a:gd name="connsiteY6" fmla="*/ 1264120 h 1603018"/>
              <a:gd name="connsiteX7" fmla="*/ 8976400 w 9662615"/>
              <a:gd name="connsiteY7" fmla="*/ 1326661 h 1603018"/>
              <a:gd name="connsiteX8" fmla="*/ 8828711 w 9662615"/>
              <a:gd name="connsiteY8" fmla="*/ 1346394 h 1603018"/>
              <a:gd name="connsiteX9" fmla="*/ 8695953 w 9662615"/>
              <a:gd name="connsiteY9" fmla="*/ 1346784 h 1603018"/>
              <a:gd name="connsiteX10" fmla="*/ 8652191 w 9662615"/>
              <a:gd name="connsiteY10" fmla="*/ 1345903 h 1603018"/>
              <a:gd name="connsiteX11" fmla="*/ 8591582 w 9662615"/>
              <a:gd name="connsiteY11" fmla="*/ 1341666 h 1603018"/>
              <a:gd name="connsiteX12" fmla="*/ 8537336 w 9662615"/>
              <a:gd name="connsiteY12" fmla="*/ 1341684 h 1603018"/>
              <a:gd name="connsiteX13" fmla="*/ 8416849 w 9662615"/>
              <a:gd name="connsiteY13" fmla="*/ 1367085 h 1603018"/>
              <a:gd name="connsiteX14" fmla="*/ 8278355 w 9662615"/>
              <a:gd name="connsiteY14" fmla="*/ 1386569 h 1603018"/>
              <a:gd name="connsiteX15" fmla="*/ 8197961 w 9662615"/>
              <a:gd name="connsiteY15" fmla="*/ 1392804 h 1603018"/>
              <a:gd name="connsiteX16" fmla="*/ 8171196 w 9662615"/>
              <a:gd name="connsiteY16" fmla="*/ 1397216 h 1603018"/>
              <a:gd name="connsiteX17" fmla="*/ 8087910 w 9662615"/>
              <a:gd name="connsiteY17" fmla="*/ 1386449 h 1603018"/>
              <a:gd name="connsiteX18" fmla="*/ 7974579 w 9662615"/>
              <a:gd name="connsiteY18" fmla="*/ 1383439 h 1603018"/>
              <a:gd name="connsiteX19" fmla="*/ 7768351 w 9662615"/>
              <a:gd name="connsiteY19" fmla="*/ 1395051 h 1603018"/>
              <a:gd name="connsiteX20" fmla="*/ 7635985 w 9662615"/>
              <a:gd name="connsiteY20" fmla="*/ 1386363 h 1603018"/>
              <a:gd name="connsiteX21" fmla="*/ 7466069 w 9662615"/>
              <a:gd name="connsiteY21" fmla="*/ 1377654 h 1603018"/>
              <a:gd name="connsiteX22" fmla="*/ 7355642 w 9662615"/>
              <a:gd name="connsiteY22" fmla="*/ 1407761 h 1603018"/>
              <a:gd name="connsiteX23" fmla="*/ 7215220 w 9662615"/>
              <a:gd name="connsiteY23" fmla="*/ 1397856 h 1603018"/>
              <a:gd name="connsiteX24" fmla="*/ 7082147 w 9662615"/>
              <a:gd name="connsiteY24" fmla="*/ 1406113 h 1603018"/>
              <a:gd name="connsiteX25" fmla="*/ 6987129 w 9662615"/>
              <a:gd name="connsiteY25" fmla="*/ 1404834 h 1603018"/>
              <a:gd name="connsiteX26" fmla="*/ 6907567 w 9662615"/>
              <a:gd name="connsiteY26" fmla="*/ 1419149 h 1603018"/>
              <a:gd name="connsiteX27" fmla="*/ 6748428 w 9662615"/>
              <a:gd name="connsiteY27" fmla="*/ 1420308 h 1603018"/>
              <a:gd name="connsiteX28" fmla="*/ 6654257 w 9662615"/>
              <a:gd name="connsiteY28" fmla="*/ 1424143 h 1603018"/>
              <a:gd name="connsiteX29" fmla="*/ 6620123 w 9662615"/>
              <a:gd name="connsiteY29" fmla="*/ 1430535 h 1603018"/>
              <a:gd name="connsiteX30" fmla="*/ 6571355 w 9662615"/>
              <a:gd name="connsiteY30" fmla="*/ 1436144 h 1603018"/>
              <a:gd name="connsiteX31" fmla="*/ 6486557 w 9662615"/>
              <a:gd name="connsiteY31" fmla="*/ 1449861 h 1603018"/>
              <a:gd name="connsiteX32" fmla="*/ 6370419 w 9662615"/>
              <a:gd name="connsiteY32" fmla="*/ 1461649 h 1603018"/>
              <a:gd name="connsiteX33" fmla="*/ 6278839 w 9662615"/>
              <a:gd name="connsiteY33" fmla="*/ 1449160 h 1603018"/>
              <a:gd name="connsiteX34" fmla="*/ 6272455 w 9662615"/>
              <a:gd name="connsiteY34" fmla="*/ 1453191 h 1603018"/>
              <a:gd name="connsiteX35" fmla="*/ 6212659 w 9662615"/>
              <a:gd name="connsiteY35" fmla="*/ 1454850 h 1603018"/>
              <a:gd name="connsiteX36" fmla="*/ 6069317 w 9662615"/>
              <a:gd name="connsiteY36" fmla="*/ 1445838 h 1603018"/>
              <a:gd name="connsiteX37" fmla="*/ 5878477 w 9662615"/>
              <a:gd name="connsiteY37" fmla="*/ 1439180 h 1603018"/>
              <a:gd name="connsiteX38" fmla="*/ 5838387 w 9662615"/>
              <a:gd name="connsiteY38" fmla="*/ 1444679 h 1603018"/>
              <a:gd name="connsiteX39" fmla="*/ 5771136 w 9662615"/>
              <a:gd name="connsiteY39" fmla="*/ 1453639 h 1603018"/>
              <a:gd name="connsiteX40" fmla="*/ 5724081 w 9662615"/>
              <a:gd name="connsiteY40" fmla="*/ 1470431 h 1603018"/>
              <a:gd name="connsiteX41" fmla="*/ 5666577 w 9662615"/>
              <a:gd name="connsiteY41" fmla="*/ 1473921 h 1603018"/>
              <a:gd name="connsiteX42" fmla="*/ 5649068 w 9662615"/>
              <a:gd name="connsiteY42" fmla="*/ 1461676 h 1603018"/>
              <a:gd name="connsiteX43" fmla="*/ 5588902 w 9662615"/>
              <a:gd name="connsiteY43" fmla="*/ 1469647 h 1603018"/>
              <a:gd name="connsiteX44" fmla="*/ 5498090 w 9662615"/>
              <a:gd name="connsiteY44" fmla="*/ 1483173 h 1603018"/>
              <a:gd name="connsiteX45" fmla="*/ 5444641 w 9662615"/>
              <a:gd name="connsiteY45" fmla="*/ 1487602 h 1603018"/>
              <a:gd name="connsiteX46" fmla="*/ 5299812 w 9662615"/>
              <a:gd name="connsiteY46" fmla="*/ 1503362 h 1603018"/>
              <a:gd name="connsiteX47" fmla="*/ 5245752 w 9662615"/>
              <a:gd name="connsiteY47" fmla="*/ 1520612 h 1603018"/>
              <a:gd name="connsiteX48" fmla="*/ 5177807 w 9662615"/>
              <a:gd name="connsiteY48" fmla="*/ 1526802 h 1603018"/>
              <a:gd name="connsiteX49" fmla="*/ 5113910 w 9662615"/>
              <a:gd name="connsiteY49" fmla="*/ 1533205 h 1603018"/>
              <a:gd name="connsiteX50" fmla="*/ 5059484 w 9662615"/>
              <a:gd name="connsiteY50" fmla="*/ 1546802 h 1603018"/>
              <a:gd name="connsiteX51" fmla="*/ 5038524 w 9662615"/>
              <a:gd name="connsiteY51" fmla="*/ 1545675 h 1603018"/>
              <a:gd name="connsiteX52" fmla="*/ 5026564 w 9662615"/>
              <a:gd name="connsiteY52" fmla="*/ 1545376 h 1603018"/>
              <a:gd name="connsiteX53" fmla="*/ 4969433 w 9662615"/>
              <a:gd name="connsiteY53" fmla="*/ 1550865 h 1603018"/>
              <a:gd name="connsiteX54" fmla="*/ 4871726 w 9662615"/>
              <a:gd name="connsiteY54" fmla="*/ 1570584 h 1603018"/>
              <a:gd name="connsiteX55" fmla="*/ 4843267 w 9662615"/>
              <a:gd name="connsiteY55" fmla="*/ 1561459 h 1603018"/>
              <a:gd name="connsiteX56" fmla="*/ 4821058 w 9662615"/>
              <a:gd name="connsiteY56" fmla="*/ 1553078 h 1603018"/>
              <a:gd name="connsiteX57" fmla="*/ 4791466 w 9662615"/>
              <a:gd name="connsiteY57" fmla="*/ 1561324 h 1603018"/>
              <a:gd name="connsiteX58" fmla="*/ 4784247 w 9662615"/>
              <a:gd name="connsiteY58" fmla="*/ 1562342 h 1603018"/>
              <a:gd name="connsiteX59" fmla="*/ 4739309 w 9662615"/>
              <a:gd name="connsiteY59" fmla="*/ 1553948 h 1603018"/>
              <a:gd name="connsiteX60" fmla="*/ 4697562 w 9662615"/>
              <a:gd name="connsiteY60" fmla="*/ 1551206 h 1603018"/>
              <a:gd name="connsiteX61" fmla="*/ 4650737 w 9662615"/>
              <a:gd name="connsiteY61" fmla="*/ 1537381 h 1603018"/>
              <a:gd name="connsiteX62" fmla="*/ 4583150 w 9662615"/>
              <a:gd name="connsiteY62" fmla="*/ 1529064 h 1603018"/>
              <a:gd name="connsiteX63" fmla="*/ 4521734 w 9662615"/>
              <a:gd name="connsiteY63" fmla="*/ 1529359 h 1603018"/>
              <a:gd name="connsiteX64" fmla="*/ 4382398 w 9662615"/>
              <a:gd name="connsiteY64" fmla="*/ 1534108 h 1603018"/>
              <a:gd name="connsiteX65" fmla="*/ 4221826 w 9662615"/>
              <a:gd name="connsiteY65" fmla="*/ 1500972 h 1603018"/>
              <a:gd name="connsiteX66" fmla="*/ 4096601 w 9662615"/>
              <a:gd name="connsiteY66" fmla="*/ 1521563 h 1603018"/>
              <a:gd name="connsiteX67" fmla="*/ 4002441 w 9662615"/>
              <a:gd name="connsiteY67" fmla="*/ 1528912 h 1603018"/>
              <a:gd name="connsiteX68" fmla="*/ 3833906 w 9662615"/>
              <a:gd name="connsiteY68" fmla="*/ 1516637 h 1603018"/>
              <a:gd name="connsiteX69" fmla="*/ 3763845 w 9662615"/>
              <a:gd name="connsiteY69" fmla="*/ 1501782 h 1603018"/>
              <a:gd name="connsiteX70" fmla="*/ 3673583 w 9662615"/>
              <a:gd name="connsiteY70" fmla="*/ 1501471 h 1603018"/>
              <a:gd name="connsiteX71" fmla="*/ 3640771 w 9662615"/>
              <a:gd name="connsiteY71" fmla="*/ 1531025 h 1603018"/>
              <a:gd name="connsiteX72" fmla="*/ 3576170 w 9662615"/>
              <a:gd name="connsiteY72" fmla="*/ 1516288 h 1603018"/>
              <a:gd name="connsiteX73" fmla="*/ 3540258 w 9662615"/>
              <a:gd name="connsiteY73" fmla="*/ 1516976 h 1603018"/>
              <a:gd name="connsiteX74" fmla="*/ 3522853 w 9662615"/>
              <a:gd name="connsiteY74" fmla="*/ 1538044 h 1603018"/>
              <a:gd name="connsiteX75" fmla="*/ 3480929 w 9662615"/>
              <a:gd name="connsiteY75" fmla="*/ 1526739 h 1603018"/>
              <a:gd name="connsiteX76" fmla="*/ 3430805 w 9662615"/>
              <a:gd name="connsiteY76" fmla="*/ 1542521 h 1603018"/>
              <a:gd name="connsiteX77" fmla="*/ 3292707 w 9662615"/>
              <a:gd name="connsiteY77" fmla="*/ 1520490 h 1603018"/>
              <a:gd name="connsiteX78" fmla="*/ 3187872 w 9662615"/>
              <a:gd name="connsiteY78" fmla="*/ 1519991 h 1603018"/>
              <a:gd name="connsiteX79" fmla="*/ 3148026 w 9662615"/>
              <a:gd name="connsiteY79" fmla="*/ 1524777 h 1603018"/>
              <a:gd name="connsiteX80" fmla="*/ 3092394 w 9662615"/>
              <a:gd name="connsiteY80" fmla="*/ 1528115 h 1603018"/>
              <a:gd name="connsiteX81" fmla="*/ 2994200 w 9662615"/>
              <a:gd name="connsiteY81" fmla="*/ 1537857 h 1603018"/>
              <a:gd name="connsiteX82" fmla="*/ 2862301 w 9662615"/>
              <a:gd name="connsiteY82" fmla="*/ 1544250 h 1603018"/>
              <a:gd name="connsiteX83" fmla="*/ 2766335 w 9662615"/>
              <a:gd name="connsiteY83" fmla="*/ 1527662 h 1603018"/>
              <a:gd name="connsiteX84" fmla="*/ 2757836 w 9662615"/>
              <a:gd name="connsiteY84" fmla="*/ 1531371 h 1603018"/>
              <a:gd name="connsiteX85" fmla="*/ 2691555 w 9662615"/>
              <a:gd name="connsiteY85" fmla="*/ 1530283 h 1603018"/>
              <a:gd name="connsiteX86" fmla="*/ 2539383 w 9662615"/>
              <a:gd name="connsiteY86" fmla="*/ 1504835 h 1603018"/>
              <a:gd name="connsiteX87" fmla="*/ 2378036 w 9662615"/>
              <a:gd name="connsiteY87" fmla="*/ 1520645 h 1603018"/>
              <a:gd name="connsiteX88" fmla="*/ 2320049 w 9662615"/>
              <a:gd name="connsiteY88" fmla="*/ 1511019 h 1603018"/>
              <a:gd name="connsiteX89" fmla="*/ 2238909 w 9662615"/>
              <a:gd name="connsiteY89" fmla="*/ 1508888 h 1603018"/>
              <a:gd name="connsiteX90" fmla="*/ 2181031 w 9662615"/>
              <a:gd name="connsiteY90" fmla="*/ 1531361 h 1603018"/>
              <a:gd name="connsiteX91" fmla="*/ 2112613 w 9662615"/>
              <a:gd name="connsiteY91" fmla="*/ 1524245 h 1603018"/>
              <a:gd name="connsiteX92" fmla="*/ 2046221 w 9662615"/>
              <a:gd name="connsiteY92" fmla="*/ 1523212 h 1603018"/>
              <a:gd name="connsiteX93" fmla="*/ 2001057 w 9662615"/>
              <a:gd name="connsiteY93" fmla="*/ 1516449 h 1603018"/>
              <a:gd name="connsiteX94" fmla="*/ 1896330 w 9662615"/>
              <a:gd name="connsiteY94" fmla="*/ 1525725 h 1603018"/>
              <a:gd name="connsiteX95" fmla="*/ 1835994 w 9662615"/>
              <a:gd name="connsiteY95" fmla="*/ 1527678 h 1603018"/>
              <a:gd name="connsiteX96" fmla="*/ 1671119 w 9662615"/>
              <a:gd name="connsiteY96" fmla="*/ 1536701 h 1603018"/>
              <a:gd name="connsiteX97" fmla="*/ 1565556 w 9662615"/>
              <a:gd name="connsiteY97" fmla="*/ 1556503 h 1603018"/>
              <a:gd name="connsiteX98" fmla="*/ 1407755 w 9662615"/>
              <a:gd name="connsiteY98" fmla="*/ 1571444 h 1603018"/>
              <a:gd name="connsiteX99" fmla="*/ 1291872 w 9662615"/>
              <a:gd name="connsiteY99" fmla="*/ 1579471 h 1603018"/>
              <a:gd name="connsiteX100" fmla="*/ 1245251 w 9662615"/>
              <a:gd name="connsiteY100" fmla="*/ 1603018 h 1603018"/>
              <a:gd name="connsiteX101" fmla="*/ 1181938 w 9662615"/>
              <a:gd name="connsiteY101" fmla="*/ 1592789 h 1603018"/>
              <a:gd name="connsiteX102" fmla="*/ 1091432 w 9662615"/>
              <a:gd name="connsiteY102" fmla="*/ 1571003 h 1603018"/>
              <a:gd name="connsiteX103" fmla="*/ 940355 w 9662615"/>
              <a:gd name="connsiteY103" fmla="*/ 1560638 h 1603018"/>
              <a:gd name="connsiteX104" fmla="*/ 868264 w 9662615"/>
              <a:gd name="connsiteY104" fmla="*/ 1566392 h 1603018"/>
              <a:gd name="connsiteX105" fmla="*/ 792765 w 9662615"/>
              <a:gd name="connsiteY105" fmla="*/ 1563102 h 1603018"/>
              <a:gd name="connsiteX106" fmla="*/ 653153 w 9662615"/>
              <a:gd name="connsiteY106" fmla="*/ 1563516 h 1603018"/>
              <a:gd name="connsiteX107" fmla="*/ 541933 w 9662615"/>
              <a:gd name="connsiteY107" fmla="*/ 1561051 h 1603018"/>
              <a:gd name="connsiteX108" fmla="*/ 472797 w 9662615"/>
              <a:gd name="connsiteY108" fmla="*/ 1568904 h 1603018"/>
              <a:gd name="connsiteX109" fmla="*/ 396059 w 9662615"/>
              <a:gd name="connsiteY109" fmla="*/ 1560970 h 1603018"/>
              <a:gd name="connsiteX110" fmla="*/ 336819 w 9662615"/>
              <a:gd name="connsiteY110" fmla="*/ 1560892 h 1603018"/>
              <a:gd name="connsiteX111" fmla="*/ 267163 w 9662615"/>
              <a:gd name="connsiteY111" fmla="*/ 1531913 h 1603018"/>
              <a:gd name="connsiteX112" fmla="*/ 196644 w 9662615"/>
              <a:gd name="connsiteY112" fmla="*/ 1524565 h 1603018"/>
              <a:gd name="connsiteX113" fmla="*/ 86819 w 9662615"/>
              <a:gd name="connsiteY113" fmla="*/ 1519517 h 1603018"/>
              <a:gd name="connsiteX114" fmla="*/ 53369 w 9662615"/>
              <a:gd name="connsiteY114" fmla="*/ 1516853 h 1603018"/>
              <a:gd name="connsiteX115" fmla="*/ 2359 w 9662615"/>
              <a:gd name="connsiteY115" fmla="*/ 1515247 h 1603018"/>
              <a:gd name="connsiteX116" fmla="*/ 0 w 9662615"/>
              <a:gd name="connsiteY116" fmla="*/ 1514932 h 1603018"/>
              <a:gd name="connsiteX117" fmla="*/ 0 w 9662615"/>
              <a:gd name="connsiteY117" fmla="*/ 0 h 1603018"/>
              <a:gd name="connsiteX0" fmla="*/ 0 w 9662615"/>
              <a:gd name="connsiteY0" fmla="*/ 0 h 1603018"/>
              <a:gd name="connsiteX1" fmla="*/ 9662615 w 9662615"/>
              <a:gd name="connsiteY1" fmla="*/ 0 h 1603018"/>
              <a:gd name="connsiteX2" fmla="*/ 9662615 w 9662615"/>
              <a:gd name="connsiteY2" fmla="*/ 1280346 h 1603018"/>
              <a:gd name="connsiteX3" fmla="*/ 9551077 w 9662615"/>
              <a:gd name="connsiteY3" fmla="*/ 1292033 h 1603018"/>
              <a:gd name="connsiteX4" fmla="*/ 9469546 w 9662615"/>
              <a:gd name="connsiteY4" fmla="*/ 1289837 h 1603018"/>
              <a:gd name="connsiteX5" fmla="*/ 9326260 w 9662615"/>
              <a:gd name="connsiteY5" fmla="*/ 1277155 h 1603018"/>
              <a:gd name="connsiteX6" fmla="*/ 9144767 w 9662615"/>
              <a:gd name="connsiteY6" fmla="*/ 1264120 h 1603018"/>
              <a:gd name="connsiteX7" fmla="*/ 8976400 w 9662615"/>
              <a:gd name="connsiteY7" fmla="*/ 1326661 h 1603018"/>
              <a:gd name="connsiteX8" fmla="*/ 8828711 w 9662615"/>
              <a:gd name="connsiteY8" fmla="*/ 1346394 h 1603018"/>
              <a:gd name="connsiteX9" fmla="*/ 8695953 w 9662615"/>
              <a:gd name="connsiteY9" fmla="*/ 1346784 h 1603018"/>
              <a:gd name="connsiteX10" fmla="*/ 8652191 w 9662615"/>
              <a:gd name="connsiteY10" fmla="*/ 1345903 h 1603018"/>
              <a:gd name="connsiteX11" fmla="*/ 8591582 w 9662615"/>
              <a:gd name="connsiteY11" fmla="*/ 1341666 h 1603018"/>
              <a:gd name="connsiteX12" fmla="*/ 8537336 w 9662615"/>
              <a:gd name="connsiteY12" fmla="*/ 1341684 h 1603018"/>
              <a:gd name="connsiteX13" fmla="*/ 8416849 w 9662615"/>
              <a:gd name="connsiteY13" fmla="*/ 1367085 h 1603018"/>
              <a:gd name="connsiteX14" fmla="*/ 8278355 w 9662615"/>
              <a:gd name="connsiteY14" fmla="*/ 1386569 h 1603018"/>
              <a:gd name="connsiteX15" fmla="*/ 8197961 w 9662615"/>
              <a:gd name="connsiteY15" fmla="*/ 1392804 h 1603018"/>
              <a:gd name="connsiteX16" fmla="*/ 8171196 w 9662615"/>
              <a:gd name="connsiteY16" fmla="*/ 1397216 h 1603018"/>
              <a:gd name="connsiteX17" fmla="*/ 8087910 w 9662615"/>
              <a:gd name="connsiteY17" fmla="*/ 1386449 h 1603018"/>
              <a:gd name="connsiteX18" fmla="*/ 7974579 w 9662615"/>
              <a:gd name="connsiteY18" fmla="*/ 1383439 h 1603018"/>
              <a:gd name="connsiteX19" fmla="*/ 7768351 w 9662615"/>
              <a:gd name="connsiteY19" fmla="*/ 1395051 h 1603018"/>
              <a:gd name="connsiteX20" fmla="*/ 7635985 w 9662615"/>
              <a:gd name="connsiteY20" fmla="*/ 1386363 h 1603018"/>
              <a:gd name="connsiteX21" fmla="*/ 7466069 w 9662615"/>
              <a:gd name="connsiteY21" fmla="*/ 1377654 h 1603018"/>
              <a:gd name="connsiteX22" fmla="*/ 7355642 w 9662615"/>
              <a:gd name="connsiteY22" fmla="*/ 1407761 h 1603018"/>
              <a:gd name="connsiteX23" fmla="*/ 7215220 w 9662615"/>
              <a:gd name="connsiteY23" fmla="*/ 1397856 h 1603018"/>
              <a:gd name="connsiteX24" fmla="*/ 7082147 w 9662615"/>
              <a:gd name="connsiteY24" fmla="*/ 1406113 h 1603018"/>
              <a:gd name="connsiteX25" fmla="*/ 6987129 w 9662615"/>
              <a:gd name="connsiteY25" fmla="*/ 1404834 h 1603018"/>
              <a:gd name="connsiteX26" fmla="*/ 6907567 w 9662615"/>
              <a:gd name="connsiteY26" fmla="*/ 1419149 h 1603018"/>
              <a:gd name="connsiteX27" fmla="*/ 6748428 w 9662615"/>
              <a:gd name="connsiteY27" fmla="*/ 1420308 h 1603018"/>
              <a:gd name="connsiteX28" fmla="*/ 6654257 w 9662615"/>
              <a:gd name="connsiteY28" fmla="*/ 1424143 h 1603018"/>
              <a:gd name="connsiteX29" fmla="*/ 6620123 w 9662615"/>
              <a:gd name="connsiteY29" fmla="*/ 1430535 h 1603018"/>
              <a:gd name="connsiteX30" fmla="*/ 6571355 w 9662615"/>
              <a:gd name="connsiteY30" fmla="*/ 1436144 h 1603018"/>
              <a:gd name="connsiteX31" fmla="*/ 6486557 w 9662615"/>
              <a:gd name="connsiteY31" fmla="*/ 1449861 h 1603018"/>
              <a:gd name="connsiteX32" fmla="*/ 6370419 w 9662615"/>
              <a:gd name="connsiteY32" fmla="*/ 1461649 h 1603018"/>
              <a:gd name="connsiteX33" fmla="*/ 6278839 w 9662615"/>
              <a:gd name="connsiteY33" fmla="*/ 1449160 h 1603018"/>
              <a:gd name="connsiteX34" fmla="*/ 6272455 w 9662615"/>
              <a:gd name="connsiteY34" fmla="*/ 1453191 h 1603018"/>
              <a:gd name="connsiteX35" fmla="*/ 6212659 w 9662615"/>
              <a:gd name="connsiteY35" fmla="*/ 1454850 h 1603018"/>
              <a:gd name="connsiteX36" fmla="*/ 6069317 w 9662615"/>
              <a:gd name="connsiteY36" fmla="*/ 1445838 h 1603018"/>
              <a:gd name="connsiteX37" fmla="*/ 5878477 w 9662615"/>
              <a:gd name="connsiteY37" fmla="*/ 1439180 h 1603018"/>
              <a:gd name="connsiteX38" fmla="*/ 5838387 w 9662615"/>
              <a:gd name="connsiteY38" fmla="*/ 1444679 h 1603018"/>
              <a:gd name="connsiteX39" fmla="*/ 5771136 w 9662615"/>
              <a:gd name="connsiteY39" fmla="*/ 1453639 h 1603018"/>
              <a:gd name="connsiteX40" fmla="*/ 5724081 w 9662615"/>
              <a:gd name="connsiteY40" fmla="*/ 1470431 h 1603018"/>
              <a:gd name="connsiteX41" fmla="*/ 5666577 w 9662615"/>
              <a:gd name="connsiteY41" fmla="*/ 1473921 h 1603018"/>
              <a:gd name="connsiteX42" fmla="*/ 5649068 w 9662615"/>
              <a:gd name="connsiteY42" fmla="*/ 1461676 h 1603018"/>
              <a:gd name="connsiteX43" fmla="*/ 5588902 w 9662615"/>
              <a:gd name="connsiteY43" fmla="*/ 1469647 h 1603018"/>
              <a:gd name="connsiteX44" fmla="*/ 5498090 w 9662615"/>
              <a:gd name="connsiteY44" fmla="*/ 1483173 h 1603018"/>
              <a:gd name="connsiteX45" fmla="*/ 5444641 w 9662615"/>
              <a:gd name="connsiteY45" fmla="*/ 1487602 h 1603018"/>
              <a:gd name="connsiteX46" fmla="*/ 5299812 w 9662615"/>
              <a:gd name="connsiteY46" fmla="*/ 1503362 h 1603018"/>
              <a:gd name="connsiteX47" fmla="*/ 5245752 w 9662615"/>
              <a:gd name="connsiteY47" fmla="*/ 1520612 h 1603018"/>
              <a:gd name="connsiteX48" fmla="*/ 5177807 w 9662615"/>
              <a:gd name="connsiteY48" fmla="*/ 1526802 h 1603018"/>
              <a:gd name="connsiteX49" fmla="*/ 5113910 w 9662615"/>
              <a:gd name="connsiteY49" fmla="*/ 1533205 h 1603018"/>
              <a:gd name="connsiteX50" fmla="*/ 5059484 w 9662615"/>
              <a:gd name="connsiteY50" fmla="*/ 1546802 h 1603018"/>
              <a:gd name="connsiteX51" fmla="*/ 5038524 w 9662615"/>
              <a:gd name="connsiteY51" fmla="*/ 1545675 h 1603018"/>
              <a:gd name="connsiteX52" fmla="*/ 5026564 w 9662615"/>
              <a:gd name="connsiteY52" fmla="*/ 1545376 h 1603018"/>
              <a:gd name="connsiteX53" fmla="*/ 4969433 w 9662615"/>
              <a:gd name="connsiteY53" fmla="*/ 1550865 h 1603018"/>
              <a:gd name="connsiteX54" fmla="*/ 4871726 w 9662615"/>
              <a:gd name="connsiteY54" fmla="*/ 1570584 h 1603018"/>
              <a:gd name="connsiteX55" fmla="*/ 4843267 w 9662615"/>
              <a:gd name="connsiteY55" fmla="*/ 1561459 h 1603018"/>
              <a:gd name="connsiteX56" fmla="*/ 4821058 w 9662615"/>
              <a:gd name="connsiteY56" fmla="*/ 1553078 h 1603018"/>
              <a:gd name="connsiteX57" fmla="*/ 4791466 w 9662615"/>
              <a:gd name="connsiteY57" fmla="*/ 1561324 h 1603018"/>
              <a:gd name="connsiteX58" fmla="*/ 4784247 w 9662615"/>
              <a:gd name="connsiteY58" fmla="*/ 1562342 h 1603018"/>
              <a:gd name="connsiteX59" fmla="*/ 4739309 w 9662615"/>
              <a:gd name="connsiteY59" fmla="*/ 1553948 h 1603018"/>
              <a:gd name="connsiteX60" fmla="*/ 4697562 w 9662615"/>
              <a:gd name="connsiteY60" fmla="*/ 1551206 h 1603018"/>
              <a:gd name="connsiteX61" fmla="*/ 4650737 w 9662615"/>
              <a:gd name="connsiteY61" fmla="*/ 1537381 h 1603018"/>
              <a:gd name="connsiteX62" fmla="*/ 4583150 w 9662615"/>
              <a:gd name="connsiteY62" fmla="*/ 1529064 h 1603018"/>
              <a:gd name="connsiteX63" fmla="*/ 4521734 w 9662615"/>
              <a:gd name="connsiteY63" fmla="*/ 1529359 h 1603018"/>
              <a:gd name="connsiteX64" fmla="*/ 4382398 w 9662615"/>
              <a:gd name="connsiteY64" fmla="*/ 1534108 h 1603018"/>
              <a:gd name="connsiteX65" fmla="*/ 4221826 w 9662615"/>
              <a:gd name="connsiteY65" fmla="*/ 1500972 h 1603018"/>
              <a:gd name="connsiteX66" fmla="*/ 4096601 w 9662615"/>
              <a:gd name="connsiteY66" fmla="*/ 1521563 h 1603018"/>
              <a:gd name="connsiteX67" fmla="*/ 4002441 w 9662615"/>
              <a:gd name="connsiteY67" fmla="*/ 1528912 h 1603018"/>
              <a:gd name="connsiteX68" fmla="*/ 3833906 w 9662615"/>
              <a:gd name="connsiteY68" fmla="*/ 1516637 h 1603018"/>
              <a:gd name="connsiteX69" fmla="*/ 3763845 w 9662615"/>
              <a:gd name="connsiteY69" fmla="*/ 1501782 h 1603018"/>
              <a:gd name="connsiteX70" fmla="*/ 3673583 w 9662615"/>
              <a:gd name="connsiteY70" fmla="*/ 1501471 h 1603018"/>
              <a:gd name="connsiteX71" fmla="*/ 3640771 w 9662615"/>
              <a:gd name="connsiteY71" fmla="*/ 1531025 h 1603018"/>
              <a:gd name="connsiteX72" fmla="*/ 3576170 w 9662615"/>
              <a:gd name="connsiteY72" fmla="*/ 1516288 h 1603018"/>
              <a:gd name="connsiteX73" fmla="*/ 3540258 w 9662615"/>
              <a:gd name="connsiteY73" fmla="*/ 1516976 h 1603018"/>
              <a:gd name="connsiteX74" fmla="*/ 3522853 w 9662615"/>
              <a:gd name="connsiteY74" fmla="*/ 1538044 h 1603018"/>
              <a:gd name="connsiteX75" fmla="*/ 3480929 w 9662615"/>
              <a:gd name="connsiteY75" fmla="*/ 1526739 h 1603018"/>
              <a:gd name="connsiteX76" fmla="*/ 3430805 w 9662615"/>
              <a:gd name="connsiteY76" fmla="*/ 1542521 h 1603018"/>
              <a:gd name="connsiteX77" fmla="*/ 3292707 w 9662615"/>
              <a:gd name="connsiteY77" fmla="*/ 1520490 h 1603018"/>
              <a:gd name="connsiteX78" fmla="*/ 3187872 w 9662615"/>
              <a:gd name="connsiteY78" fmla="*/ 1519991 h 1603018"/>
              <a:gd name="connsiteX79" fmla="*/ 3148026 w 9662615"/>
              <a:gd name="connsiteY79" fmla="*/ 1524777 h 1603018"/>
              <a:gd name="connsiteX80" fmla="*/ 3092394 w 9662615"/>
              <a:gd name="connsiteY80" fmla="*/ 1528115 h 1603018"/>
              <a:gd name="connsiteX81" fmla="*/ 2994200 w 9662615"/>
              <a:gd name="connsiteY81" fmla="*/ 1537857 h 1603018"/>
              <a:gd name="connsiteX82" fmla="*/ 2862301 w 9662615"/>
              <a:gd name="connsiteY82" fmla="*/ 1544250 h 1603018"/>
              <a:gd name="connsiteX83" fmla="*/ 2766335 w 9662615"/>
              <a:gd name="connsiteY83" fmla="*/ 1527662 h 1603018"/>
              <a:gd name="connsiteX84" fmla="*/ 2757836 w 9662615"/>
              <a:gd name="connsiteY84" fmla="*/ 1531371 h 1603018"/>
              <a:gd name="connsiteX85" fmla="*/ 2691555 w 9662615"/>
              <a:gd name="connsiteY85" fmla="*/ 1530283 h 1603018"/>
              <a:gd name="connsiteX86" fmla="*/ 2539383 w 9662615"/>
              <a:gd name="connsiteY86" fmla="*/ 1504835 h 1603018"/>
              <a:gd name="connsiteX87" fmla="*/ 2378036 w 9662615"/>
              <a:gd name="connsiteY87" fmla="*/ 1520645 h 1603018"/>
              <a:gd name="connsiteX88" fmla="*/ 2320049 w 9662615"/>
              <a:gd name="connsiteY88" fmla="*/ 1511019 h 1603018"/>
              <a:gd name="connsiteX89" fmla="*/ 2238909 w 9662615"/>
              <a:gd name="connsiteY89" fmla="*/ 1508888 h 1603018"/>
              <a:gd name="connsiteX90" fmla="*/ 2181031 w 9662615"/>
              <a:gd name="connsiteY90" fmla="*/ 1531361 h 1603018"/>
              <a:gd name="connsiteX91" fmla="*/ 2112613 w 9662615"/>
              <a:gd name="connsiteY91" fmla="*/ 1524245 h 1603018"/>
              <a:gd name="connsiteX92" fmla="*/ 2046221 w 9662615"/>
              <a:gd name="connsiteY92" fmla="*/ 1523212 h 1603018"/>
              <a:gd name="connsiteX93" fmla="*/ 2001057 w 9662615"/>
              <a:gd name="connsiteY93" fmla="*/ 1516449 h 1603018"/>
              <a:gd name="connsiteX94" fmla="*/ 1920184 w 9662615"/>
              <a:gd name="connsiteY94" fmla="*/ 1533676 h 1603018"/>
              <a:gd name="connsiteX95" fmla="*/ 1835994 w 9662615"/>
              <a:gd name="connsiteY95" fmla="*/ 1527678 h 1603018"/>
              <a:gd name="connsiteX96" fmla="*/ 1671119 w 9662615"/>
              <a:gd name="connsiteY96" fmla="*/ 1536701 h 1603018"/>
              <a:gd name="connsiteX97" fmla="*/ 1565556 w 9662615"/>
              <a:gd name="connsiteY97" fmla="*/ 1556503 h 1603018"/>
              <a:gd name="connsiteX98" fmla="*/ 1407755 w 9662615"/>
              <a:gd name="connsiteY98" fmla="*/ 1571444 h 1603018"/>
              <a:gd name="connsiteX99" fmla="*/ 1291872 w 9662615"/>
              <a:gd name="connsiteY99" fmla="*/ 1579471 h 1603018"/>
              <a:gd name="connsiteX100" fmla="*/ 1245251 w 9662615"/>
              <a:gd name="connsiteY100" fmla="*/ 1603018 h 1603018"/>
              <a:gd name="connsiteX101" fmla="*/ 1181938 w 9662615"/>
              <a:gd name="connsiteY101" fmla="*/ 1592789 h 1603018"/>
              <a:gd name="connsiteX102" fmla="*/ 1091432 w 9662615"/>
              <a:gd name="connsiteY102" fmla="*/ 1571003 h 1603018"/>
              <a:gd name="connsiteX103" fmla="*/ 940355 w 9662615"/>
              <a:gd name="connsiteY103" fmla="*/ 1560638 h 1603018"/>
              <a:gd name="connsiteX104" fmla="*/ 868264 w 9662615"/>
              <a:gd name="connsiteY104" fmla="*/ 1566392 h 1603018"/>
              <a:gd name="connsiteX105" fmla="*/ 792765 w 9662615"/>
              <a:gd name="connsiteY105" fmla="*/ 1563102 h 1603018"/>
              <a:gd name="connsiteX106" fmla="*/ 653153 w 9662615"/>
              <a:gd name="connsiteY106" fmla="*/ 1563516 h 1603018"/>
              <a:gd name="connsiteX107" fmla="*/ 541933 w 9662615"/>
              <a:gd name="connsiteY107" fmla="*/ 1561051 h 1603018"/>
              <a:gd name="connsiteX108" fmla="*/ 472797 w 9662615"/>
              <a:gd name="connsiteY108" fmla="*/ 1568904 h 1603018"/>
              <a:gd name="connsiteX109" fmla="*/ 396059 w 9662615"/>
              <a:gd name="connsiteY109" fmla="*/ 1560970 h 1603018"/>
              <a:gd name="connsiteX110" fmla="*/ 336819 w 9662615"/>
              <a:gd name="connsiteY110" fmla="*/ 1560892 h 1603018"/>
              <a:gd name="connsiteX111" fmla="*/ 267163 w 9662615"/>
              <a:gd name="connsiteY111" fmla="*/ 1531913 h 1603018"/>
              <a:gd name="connsiteX112" fmla="*/ 196644 w 9662615"/>
              <a:gd name="connsiteY112" fmla="*/ 1524565 h 1603018"/>
              <a:gd name="connsiteX113" fmla="*/ 86819 w 9662615"/>
              <a:gd name="connsiteY113" fmla="*/ 1519517 h 1603018"/>
              <a:gd name="connsiteX114" fmla="*/ 53369 w 9662615"/>
              <a:gd name="connsiteY114" fmla="*/ 1516853 h 1603018"/>
              <a:gd name="connsiteX115" fmla="*/ 2359 w 9662615"/>
              <a:gd name="connsiteY115" fmla="*/ 1515247 h 1603018"/>
              <a:gd name="connsiteX116" fmla="*/ 0 w 9662615"/>
              <a:gd name="connsiteY116" fmla="*/ 1514932 h 1603018"/>
              <a:gd name="connsiteX117" fmla="*/ 0 w 9662615"/>
              <a:gd name="connsiteY117" fmla="*/ 0 h 160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9662615" h="1603018">
                <a:moveTo>
                  <a:pt x="0" y="0"/>
                </a:moveTo>
                <a:lnTo>
                  <a:pt x="9662615" y="0"/>
                </a:lnTo>
                <a:lnTo>
                  <a:pt x="9662615" y="1280346"/>
                </a:lnTo>
                <a:lnTo>
                  <a:pt x="9551077" y="1292033"/>
                </a:lnTo>
                <a:cubicBezTo>
                  <a:pt x="9489925" y="1291588"/>
                  <a:pt x="9543615" y="1296257"/>
                  <a:pt x="9469546" y="1289837"/>
                </a:cubicBezTo>
                <a:cubicBezTo>
                  <a:pt x="9413040" y="1331485"/>
                  <a:pt x="9340031" y="1268376"/>
                  <a:pt x="9326260" y="1277155"/>
                </a:cubicBezTo>
                <a:cubicBezTo>
                  <a:pt x="9234251" y="1284900"/>
                  <a:pt x="9225377" y="1258935"/>
                  <a:pt x="9144767" y="1264120"/>
                </a:cubicBezTo>
                <a:cubicBezTo>
                  <a:pt x="9159115" y="1310075"/>
                  <a:pt x="9066692" y="1304806"/>
                  <a:pt x="8976400" y="1326661"/>
                </a:cubicBezTo>
                <a:cubicBezTo>
                  <a:pt x="8931920" y="1325947"/>
                  <a:pt x="8871807" y="1351060"/>
                  <a:pt x="8828711" y="1346394"/>
                </a:cubicBezTo>
                <a:cubicBezTo>
                  <a:pt x="8809650" y="1326213"/>
                  <a:pt x="8718313" y="1358527"/>
                  <a:pt x="8695953" y="1346784"/>
                </a:cubicBezTo>
                <a:cubicBezTo>
                  <a:pt x="8694290" y="1355317"/>
                  <a:pt x="8661526" y="1349865"/>
                  <a:pt x="8652191" y="1345903"/>
                </a:cubicBezTo>
                <a:cubicBezTo>
                  <a:pt x="8641363" y="1349626"/>
                  <a:pt x="8603292" y="1341304"/>
                  <a:pt x="8591582" y="1341666"/>
                </a:cubicBezTo>
                <a:cubicBezTo>
                  <a:pt x="8568421" y="1323004"/>
                  <a:pt x="8565847" y="1352287"/>
                  <a:pt x="8537336" y="1341684"/>
                </a:cubicBezTo>
                <a:cubicBezTo>
                  <a:pt x="8524809" y="1348019"/>
                  <a:pt x="8445703" y="1377667"/>
                  <a:pt x="8416849" y="1367085"/>
                </a:cubicBezTo>
                <a:cubicBezTo>
                  <a:pt x="8350736" y="1379599"/>
                  <a:pt x="8346589" y="1391624"/>
                  <a:pt x="8278355" y="1386569"/>
                </a:cubicBezTo>
                <a:cubicBezTo>
                  <a:pt x="8268756" y="1398649"/>
                  <a:pt x="8183331" y="1371185"/>
                  <a:pt x="8197961" y="1392804"/>
                </a:cubicBezTo>
                <a:cubicBezTo>
                  <a:pt x="8175189" y="1391748"/>
                  <a:pt x="8158503" y="1383145"/>
                  <a:pt x="8171196" y="1397216"/>
                </a:cubicBezTo>
                <a:cubicBezTo>
                  <a:pt x="8141821" y="1397466"/>
                  <a:pt x="8125626" y="1386947"/>
                  <a:pt x="8087910" y="1386449"/>
                </a:cubicBezTo>
                <a:cubicBezTo>
                  <a:pt x="8029319" y="1362701"/>
                  <a:pt x="8020916" y="1407035"/>
                  <a:pt x="7974579" y="1383439"/>
                </a:cubicBezTo>
                <a:cubicBezTo>
                  <a:pt x="7912074" y="1402493"/>
                  <a:pt x="7841761" y="1389550"/>
                  <a:pt x="7768351" y="1395051"/>
                </a:cubicBezTo>
                <a:cubicBezTo>
                  <a:pt x="7741665" y="1390266"/>
                  <a:pt x="7663663" y="1410813"/>
                  <a:pt x="7635985" y="1386363"/>
                </a:cubicBezTo>
                <a:cubicBezTo>
                  <a:pt x="7646173" y="1415707"/>
                  <a:pt x="7542198" y="1378410"/>
                  <a:pt x="7466069" y="1377654"/>
                </a:cubicBezTo>
                <a:cubicBezTo>
                  <a:pt x="7427626" y="1403818"/>
                  <a:pt x="7337822" y="1398948"/>
                  <a:pt x="7355642" y="1407761"/>
                </a:cubicBezTo>
                <a:cubicBezTo>
                  <a:pt x="7270634" y="1390553"/>
                  <a:pt x="7306340" y="1403822"/>
                  <a:pt x="7215220" y="1397856"/>
                </a:cubicBezTo>
                <a:cubicBezTo>
                  <a:pt x="7175381" y="1421457"/>
                  <a:pt x="7122339" y="1428094"/>
                  <a:pt x="7082147" y="1406113"/>
                </a:cubicBezTo>
                <a:cubicBezTo>
                  <a:pt x="7040624" y="1425217"/>
                  <a:pt x="7029993" y="1391726"/>
                  <a:pt x="6987129" y="1404834"/>
                </a:cubicBezTo>
                <a:cubicBezTo>
                  <a:pt x="6953477" y="1411964"/>
                  <a:pt x="6957479" y="1421694"/>
                  <a:pt x="6907567" y="1419149"/>
                </a:cubicBezTo>
                <a:cubicBezTo>
                  <a:pt x="6863513" y="1408514"/>
                  <a:pt x="6803088" y="1434619"/>
                  <a:pt x="6748428" y="1420308"/>
                </a:cubicBezTo>
                <a:cubicBezTo>
                  <a:pt x="6728317" y="1416860"/>
                  <a:pt x="6666046" y="1417296"/>
                  <a:pt x="6654257" y="1424143"/>
                </a:cubicBezTo>
                <a:cubicBezTo>
                  <a:pt x="6641271" y="1425628"/>
                  <a:pt x="6626125" y="1423202"/>
                  <a:pt x="6620123" y="1430535"/>
                </a:cubicBezTo>
                <a:cubicBezTo>
                  <a:pt x="6610208" y="1439359"/>
                  <a:pt x="6564906" y="1425734"/>
                  <a:pt x="6571355" y="1436144"/>
                </a:cubicBezTo>
                <a:cubicBezTo>
                  <a:pt x="6539188" y="1426808"/>
                  <a:pt x="6513602" y="1445293"/>
                  <a:pt x="6486557" y="1449861"/>
                </a:cubicBezTo>
                <a:cubicBezTo>
                  <a:pt x="6461221" y="1440598"/>
                  <a:pt x="6429457" y="1459319"/>
                  <a:pt x="6370419" y="1461649"/>
                </a:cubicBezTo>
                <a:cubicBezTo>
                  <a:pt x="6342558" y="1450937"/>
                  <a:pt x="6330664" y="1463365"/>
                  <a:pt x="6278839" y="1449160"/>
                </a:cubicBezTo>
                <a:cubicBezTo>
                  <a:pt x="6277206" y="1450621"/>
                  <a:pt x="6275057" y="1451978"/>
                  <a:pt x="6272455" y="1453191"/>
                </a:cubicBezTo>
                <a:cubicBezTo>
                  <a:pt x="6257338" y="1460236"/>
                  <a:pt x="6230567" y="1460979"/>
                  <a:pt x="6212659" y="1454850"/>
                </a:cubicBezTo>
                <a:cubicBezTo>
                  <a:pt x="6130994" y="1436046"/>
                  <a:pt x="6135790" y="1448771"/>
                  <a:pt x="6069317" y="1445838"/>
                </a:cubicBezTo>
                <a:cubicBezTo>
                  <a:pt x="5994738" y="1444791"/>
                  <a:pt x="5975991" y="1456673"/>
                  <a:pt x="5878477" y="1439180"/>
                </a:cubicBezTo>
                <a:cubicBezTo>
                  <a:pt x="5870803" y="1447519"/>
                  <a:pt x="5859206" y="1448153"/>
                  <a:pt x="5838387" y="1444679"/>
                </a:cubicBezTo>
                <a:cubicBezTo>
                  <a:pt x="5802317" y="1444778"/>
                  <a:pt x="5810848" y="1465165"/>
                  <a:pt x="5771136" y="1453639"/>
                </a:cubicBezTo>
                <a:cubicBezTo>
                  <a:pt x="5780732" y="1464484"/>
                  <a:pt x="5704275" y="1459369"/>
                  <a:pt x="5724081" y="1470431"/>
                </a:cubicBezTo>
                <a:cubicBezTo>
                  <a:pt x="5703536" y="1480946"/>
                  <a:pt x="5687323" y="1464719"/>
                  <a:pt x="5666577" y="1473921"/>
                </a:cubicBezTo>
                <a:cubicBezTo>
                  <a:pt x="5640974" y="1476520"/>
                  <a:pt x="5678275" y="1461854"/>
                  <a:pt x="5649068" y="1461676"/>
                </a:cubicBezTo>
                <a:cubicBezTo>
                  <a:pt x="5614218" y="1463443"/>
                  <a:pt x="5608578" y="1443299"/>
                  <a:pt x="5588902" y="1469647"/>
                </a:cubicBezTo>
                <a:cubicBezTo>
                  <a:pt x="5550386" y="1464321"/>
                  <a:pt x="5546573" y="1476049"/>
                  <a:pt x="5498090" y="1483173"/>
                </a:cubicBezTo>
                <a:cubicBezTo>
                  <a:pt x="5475226" y="1477314"/>
                  <a:pt x="5459293" y="1480930"/>
                  <a:pt x="5444641" y="1487602"/>
                </a:cubicBezTo>
                <a:cubicBezTo>
                  <a:pt x="5395328" y="1487320"/>
                  <a:pt x="5353572" y="1498007"/>
                  <a:pt x="5299812" y="1503362"/>
                </a:cubicBezTo>
                <a:cubicBezTo>
                  <a:pt x="5238326" y="1497756"/>
                  <a:pt x="5303225" y="1514963"/>
                  <a:pt x="5245752" y="1520612"/>
                </a:cubicBezTo>
                <a:cubicBezTo>
                  <a:pt x="5190753" y="1507732"/>
                  <a:pt x="5205712" y="1518627"/>
                  <a:pt x="5177807" y="1526802"/>
                </a:cubicBezTo>
                <a:lnTo>
                  <a:pt x="5113910" y="1533205"/>
                </a:lnTo>
                <a:lnTo>
                  <a:pt x="5059484" y="1546802"/>
                </a:lnTo>
                <a:lnTo>
                  <a:pt x="5038524" y="1545675"/>
                </a:lnTo>
                <a:lnTo>
                  <a:pt x="5026564" y="1545376"/>
                </a:lnTo>
                <a:cubicBezTo>
                  <a:pt x="5006873" y="1544046"/>
                  <a:pt x="4987701" y="1552900"/>
                  <a:pt x="4969433" y="1550865"/>
                </a:cubicBezTo>
                <a:cubicBezTo>
                  <a:pt x="4943627" y="1555066"/>
                  <a:pt x="4892754" y="1568818"/>
                  <a:pt x="4871726" y="1570584"/>
                </a:cubicBezTo>
                <a:cubicBezTo>
                  <a:pt x="4863638" y="1570310"/>
                  <a:pt x="4846771" y="1559566"/>
                  <a:pt x="4843267" y="1561459"/>
                </a:cubicBezTo>
                <a:lnTo>
                  <a:pt x="4821058" y="1553078"/>
                </a:lnTo>
                <a:lnTo>
                  <a:pt x="4791466" y="1561324"/>
                </a:lnTo>
                <a:lnTo>
                  <a:pt x="4784247" y="1562342"/>
                </a:lnTo>
                <a:cubicBezTo>
                  <a:pt x="4770593" y="1574121"/>
                  <a:pt x="4776816" y="1558072"/>
                  <a:pt x="4739309" y="1553948"/>
                </a:cubicBezTo>
                <a:cubicBezTo>
                  <a:pt x="4684311" y="1578213"/>
                  <a:pt x="4712803" y="1566697"/>
                  <a:pt x="4697562" y="1551206"/>
                </a:cubicBezTo>
                <a:lnTo>
                  <a:pt x="4650737" y="1537381"/>
                </a:lnTo>
                <a:cubicBezTo>
                  <a:pt x="4628208" y="1530633"/>
                  <a:pt x="4609654" y="1567617"/>
                  <a:pt x="4583150" y="1529064"/>
                </a:cubicBezTo>
                <a:cubicBezTo>
                  <a:pt x="4575879" y="1527088"/>
                  <a:pt x="4527005" y="1532552"/>
                  <a:pt x="4521734" y="1529359"/>
                </a:cubicBezTo>
                <a:cubicBezTo>
                  <a:pt x="4457980" y="1517590"/>
                  <a:pt x="4465052" y="1532003"/>
                  <a:pt x="4382398" y="1534108"/>
                </a:cubicBezTo>
                <a:cubicBezTo>
                  <a:pt x="4347480" y="1506889"/>
                  <a:pt x="4310783" y="1494709"/>
                  <a:pt x="4221826" y="1500972"/>
                </a:cubicBezTo>
                <a:cubicBezTo>
                  <a:pt x="4174471" y="1526598"/>
                  <a:pt x="4136675" y="1542031"/>
                  <a:pt x="4096601" y="1521563"/>
                </a:cubicBezTo>
                <a:cubicBezTo>
                  <a:pt x="4015086" y="1550501"/>
                  <a:pt x="3986123" y="1519347"/>
                  <a:pt x="4002441" y="1528912"/>
                </a:cubicBezTo>
                <a:cubicBezTo>
                  <a:pt x="3967120" y="1539744"/>
                  <a:pt x="3931774" y="1526729"/>
                  <a:pt x="3833906" y="1516637"/>
                </a:cubicBezTo>
                <a:cubicBezTo>
                  <a:pt x="3781438" y="1538249"/>
                  <a:pt x="3822855" y="1526006"/>
                  <a:pt x="3763845" y="1501782"/>
                </a:cubicBezTo>
                <a:cubicBezTo>
                  <a:pt x="3734533" y="1525292"/>
                  <a:pt x="3677359" y="1524487"/>
                  <a:pt x="3673583" y="1501471"/>
                </a:cubicBezTo>
                <a:cubicBezTo>
                  <a:pt x="3663687" y="1502855"/>
                  <a:pt x="3650245" y="1528777"/>
                  <a:pt x="3640771" y="1531025"/>
                </a:cubicBezTo>
                <a:lnTo>
                  <a:pt x="3576170" y="1516288"/>
                </a:lnTo>
                <a:lnTo>
                  <a:pt x="3540258" y="1516976"/>
                </a:lnTo>
                <a:lnTo>
                  <a:pt x="3522853" y="1538044"/>
                </a:lnTo>
                <a:lnTo>
                  <a:pt x="3480929" y="1526739"/>
                </a:lnTo>
                <a:cubicBezTo>
                  <a:pt x="3469671" y="1527693"/>
                  <a:pt x="3444273" y="1543724"/>
                  <a:pt x="3430805" y="1542521"/>
                </a:cubicBezTo>
                <a:cubicBezTo>
                  <a:pt x="3386352" y="1529947"/>
                  <a:pt x="3347457" y="1537200"/>
                  <a:pt x="3292707" y="1520490"/>
                </a:cubicBezTo>
                <a:cubicBezTo>
                  <a:pt x="3271897" y="1516147"/>
                  <a:pt x="3203347" y="1513732"/>
                  <a:pt x="3187872" y="1519991"/>
                </a:cubicBezTo>
                <a:cubicBezTo>
                  <a:pt x="3173062" y="1520872"/>
                  <a:pt x="3157325" y="1517771"/>
                  <a:pt x="3148026" y="1524777"/>
                </a:cubicBezTo>
                <a:cubicBezTo>
                  <a:pt x="3133878" y="1533085"/>
                  <a:pt x="3089156" y="1517485"/>
                  <a:pt x="3092394" y="1528115"/>
                </a:cubicBezTo>
                <a:cubicBezTo>
                  <a:pt x="3060512" y="1517374"/>
                  <a:pt x="3025593" y="1534558"/>
                  <a:pt x="2994200" y="1537857"/>
                </a:cubicBezTo>
                <a:cubicBezTo>
                  <a:pt x="2969798" y="1527501"/>
                  <a:pt x="2927999" y="1544636"/>
                  <a:pt x="2862301" y="1544250"/>
                </a:cubicBezTo>
                <a:cubicBezTo>
                  <a:pt x="2835658" y="1532340"/>
                  <a:pt x="2818008" y="1544135"/>
                  <a:pt x="2766335" y="1527662"/>
                </a:cubicBezTo>
                <a:cubicBezTo>
                  <a:pt x="2764004" y="1529036"/>
                  <a:pt x="2761142" y="1530285"/>
                  <a:pt x="2757836" y="1531371"/>
                </a:cubicBezTo>
                <a:cubicBezTo>
                  <a:pt x="2738633" y="1537675"/>
                  <a:pt x="2708957" y="1537188"/>
                  <a:pt x="2691555" y="1530283"/>
                </a:cubicBezTo>
                <a:cubicBezTo>
                  <a:pt x="2608810" y="1507878"/>
                  <a:pt x="2611304" y="1510787"/>
                  <a:pt x="2539383" y="1504835"/>
                </a:cubicBezTo>
                <a:cubicBezTo>
                  <a:pt x="2457862" y="1500384"/>
                  <a:pt x="2478670" y="1542474"/>
                  <a:pt x="2378036" y="1520645"/>
                </a:cubicBezTo>
                <a:cubicBezTo>
                  <a:pt x="2366529" y="1528574"/>
                  <a:pt x="2341629" y="1515421"/>
                  <a:pt x="2320049" y="1511019"/>
                </a:cubicBezTo>
                <a:cubicBezTo>
                  <a:pt x="2280399" y="1509467"/>
                  <a:pt x="2278267" y="1522148"/>
                  <a:pt x="2238909" y="1508888"/>
                </a:cubicBezTo>
                <a:cubicBezTo>
                  <a:pt x="2245444" y="1520095"/>
                  <a:pt x="2163364" y="1519472"/>
                  <a:pt x="2181031" y="1531361"/>
                </a:cubicBezTo>
                <a:cubicBezTo>
                  <a:pt x="2154585" y="1540861"/>
                  <a:pt x="2138796" y="1516056"/>
                  <a:pt x="2112613" y="1524245"/>
                </a:cubicBezTo>
                <a:cubicBezTo>
                  <a:pt x="2083537" y="1525655"/>
                  <a:pt x="2078233" y="1524725"/>
                  <a:pt x="2046221" y="1523212"/>
                </a:cubicBezTo>
                <a:cubicBezTo>
                  <a:pt x="2007296" y="1523373"/>
                  <a:pt x="2032394" y="1491187"/>
                  <a:pt x="2001057" y="1516449"/>
                </a:cubicBezTo>
                <a:cubicBezTo>
                  <a:pt x="1960724" y="1509398"/>
                  <a:pt x="1976058" y="1528820"/>
                  <a:pt x="1920184" y="1533676"/>
                </a:cubicBezTo>
                <a:cubicBezTo>
                  <a:pt x="1897238" y="1526813"/>
                  <a:pt x="1877505" y="1527174"/>
                  <a:pt x="1835994" y="1527678"/>
                </a:cubicBezTo>
                <a:cubicBezTo>
                  <a:pt x="1794483" y="1528182"/>
                  <a:pt x="1726077" y="1533693"/>
                  <a:pt x="1671119" y="1536701"/>
                </a:cubicBezTo>
                <a:cubicBezTo>
                  <a:pt x="1605663" y="1528324"/>
                  <a:pt x="1630763" y="1553523"/>
                  <a:pt x="1565556" y="1556503"/>
                </a:cubicBezTo>
                <a:cubicBezTo>
                  <a:pt x="1501959" y="1539013"/>
                  <a:pt x="1462468" y="1572800"/>
                  <a:pt x="1407755" y="1571444"/>
                </a:cubicBezTo>
                <a:cubicBezTo>
                  <a:pt x="1319286" y="1555448"/>
                  <a:pt x="1429251" y="1585263"/>
                  <a:pt x="1291872" y="1579471"/>
                </a:cubicBezTo>
                <a:cubicBezTo>
                  <a:pt x="1284192" y="1576816"/>
                  <a:pt x="1243590" y="1599390"/>
                  <a:pt x="1245251" y="1603018"/>
                </a:cubicBezTo>
                <a:cubicBezTo>
                  <a:pt x="1236562" y="1601891"/>
                  <a:pt x="1184091" y="1586977"/>
                  <a:pt x="1181938" y="1592789"/>
                </a:cubicBezTo>
                <a:cubicBezTo>
                  <a:pt x="1138153" y="1593474"/>
                  <a:pt x="1130439" y="1578153"/>
                  <a:pt x="1091432" y="1571003"/>
                </a:cubicBezTo>
                <a:cubicBezTo>
                  <a:pt x="1007000" y="1580980"/>
                  <a:pt x="1001377" y="1557850"/>
                  <a:pt x="940355" y="1560638"/>
                </a:cubicBezTo>
                <a:cubicBezTo>
                  <a:pt x="891367" y="1572083"/>
                  <a:pt x="924846" y="1558773"/>
                  <a:pt x="868264" y="1566392"/>
                </a:cubicBezTo>
                <a:cubicBezTo>
                  <a:pt x="848640" y="1547574"/>
                  <a:pt x="814997" y="1568391"/>
                  <a:pt x="792765" y="1563102"/>
                </a:cubicBezTo>
                <a:cubicBezTo>
                  <a:pt x="758082" y="1585102"/>
                  <a:pt x="689950" y="1563038"/>
                  <a:pt x="653153" y="1563516"/>
                </a:cubicBezTo>
                <a:cubicBezTo>
                  <a:pt x="591300" y="1567692"/>
                  <a:pt x="576686" y="1582565"/>
                  <a:pt x="541933" y="1561051"/>
                </a:cubicBezTo>
                <a:cubicBezTo>
                  <a:pt x="537775" y="1570056"/>
                  <a:pt x="508236" y="1570304"/>
                  <a:pt x="472797" y="1568904"/>
                </a:cubicBezTo>
                <a:cubicBezTo>
                  <a:pt x="458898" y="1573560"/>
                  <a:pt x="425270" y="1567476"/>
                  <a:pt x="396059" y="1560970"/>
                </a:cubicBezTo>
                <a:cubicBezTo>
                  <a:pt x="431016" y="1548467"/>
                  <a:pt x="332180" y="1575204"/>
                  <a:pt x="336819" y="1560892"/>
                </a:cubicBezTo>
                <a:cubicBezTo>
                  <a:pt x="292157" y="1552383"/>
                  <a:pt x="263346" y="1557575"/>
                  <a:pt x="267163" y="1531913"/>
                </a:cubicBezTo>
                <a:cubicBezTo>
                  <a:pt x="253228" y="1516946"/>
                  <a:pt x="198100" y="1540864"/>
                  <a:pt x="196644" y="1524565"/>
                </a:cubicBezTo>
                <a:cubicBezTo>
                  <a:pt x="172602" y="1535342"/>
                  <a:pt x="127394" y="1518578"/>
                  <a:pt x="86819" y="1519517"/>
                </a:cubicBezTo>
                <a:cubicBezTo>
                  <a:pt x="78537" y="1512257"/>
                  <a:pt x="69224" y="1512723"/>
                  <a:pt x="53369" y="1516853"/>
                </a:cubicBezTo>
                <a:cubicBezTo>
                  <a:pt x="37131" y="1517503"/>
                  <a:pt x="19976" y="1516838"/>
                  <a:pt x="2359" y="1515247"/>
                </a:cubicBezTo>
                <a:lnTo>
                  <a:pt x="0" y="1514932"/>
                </a:lnTo>
                <a:lnTo>
                  <a:pt x="0" y="0"/>
                </a:lnTo>
                <a:close/>
              </a:path>
            </a:pathLst>
          </a:custGeom>
          <a:solidFill>
            <a:schemeClr val="bg1">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Заголовок 1">
            <a:extLst>
              <a:ext uri="{FF2B5EF4-FFF2-40B4-BE49-F238E27FC236}">
                <a16:creationId xmlns:a16="http://schemas.microsoft.com/office/drawing/2014/main" id="{66469C5A-19D3-542C-D6BD-A10CA7CAFAF1}"/>
              </a:ext>
            </a:extLst>
          </p:cNvPr>
          <p:cNvSpPr>
            <a:spLocks noGrp="1"/>
          </p:cNvSpPr>
          <p:nvPr>
            <p:ph type="title"/>
          </p:nvPr>
        </p:nvSpPr>
        <p:spPr>
          <a:xfrm>
            <a:off x="1629751" y="1118473"/>
            <a:ext cx="8924392" cy="1037867"/>
          </a:xfrm>
        </p:spPr>
        <p:txBody>
          <a:bodyPr>
            <a:normAutofit/>
          </a:bodyPr>
          <a:lstStyle/>
          <a:p>
            <a:pPr algn="ctr"/>
            <a:r>
              <a:rPr lang="en-US" sz="3400"/>
              <a:t>1.3.	</a:t>
            </a:r>
            <a:r>
              <a:rPr lang="en-US" sz="3400" err="1"/>
              <a:t>İkitəkərli</a:t>
            </a:r>
            <a:r>
              <a:rPr lang="en-US" sz="3400"/>
              <a:t> </a:t>
            </a:r>
            <a:r>
              <a:rPr lang="en-US" sz="3400" err="1"/>
              <a:t>elektrik</a:t>
            </a:r>
            <a:r>
              <a:rPr lang="en-US" sz="3400"/>
              <a:t> </a:t>
            </a:r>
            <a:r>
              <a:rPr lang="en-US" sz="3400" err="1"/>
              <a:t>nəqliyyat</a:t>
            </a:r>
            <a:r>
              <a:rPr lang="en-US" sz="3400"/>
              <a:t> </a:t>
            </a:r>
            <a:r>
              <a:rPr lang="en-US" sz="3400" err="1"/>
              <a:t>vasitələrinin</a:t>
            </a:r>
            <a:r>
              <a:rPr lang="en-US" sz="3400"/>
              <a:t> </a:t>
            </a:r>
            <a:r>
              <a:rPr lang="en-US" sz="3400" err="1"/>
              <a:t>istifadəsinin</a:t>
            </a:r>
            <a:r>
              <a:rPr lang="en-US" sz="3400"/>
              <a:t> </a:t>
            </a:r>
            <a:r>
              <a:rPr lang="en-US" sz="3400" err="1"/>
              <a:t>tənzimləmə</a:t>
            </a:r>
            <a:r>
              <a:rPr lang="en-US" sz="3400"/>
              <a:t> </a:t>
            </a:r>
            <a:r>
              <a:rPr lang="en-US" sz="3400" err="1"/>
              <a:t>prinsipləri</a:t>
            </a:r>
            <a:endParaRPr lang="ru-RU" sz="3400"/>
          </a:p>
        </p:txBody>
      </p:sp>
      <p:sp>
        <p:nvSpPr>
          <p:cNvPr id="14" name="Rectangle 6">
            <a:extLst>
              <a:ext uri="{FF2B5EF4-FFF2-40B4-BE49-F238E27FC236}">
                <a16:creationId xmlns:a16="http://schemas.microsoft.com/office/drawing/2014/main" id="{B24A3A03-2C4E-45B5-B388-FAD638CDF0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6548" y="662268"/>
            <a:ext cx="170775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87DCC6F9-7800-5C30-7C63-EDF50B3BE627}"/>
              </a:ext>
            </a:extLst>
          </p:cNvPr>
          <p:cNvSpPr>
            <a:spLocks noGrp="1"/>
          </p:cNvSpPr>
          <p:nvPr>
            <p:ph idx="1"/>
          </p:nvPr>
        </p:nvSpPr>
        <p:spPr>
          <a:xfrm>
            <a:off x="1959310" y="2924174"/>
            <a:ext cx="8273380" cy="2828925"/>
          </a:xfrm>
        </p:spPr>
        <p:txBody>
          <a:bodyPr>
            <a:normAutofit/>
          </a:bodyPr>
          <a:lstStyle/>
          <a:p>
            <a:pPr marL="0" indent="0">
              <a:buNone/>
            </a:pPr>
            <a:r>
              <a:rPr lang="en-US" sz="2000" dirty="0" err="1"/>
              <a:t>Əvvəlki</a:t>
            </a:r>
            <a:r>
              <a:rPr lang="en-US" sz="2000" dirty="0"/>
              <a:t> </a:t>
            </a:r>
            <a:r>
              <a:rPr lang="en-US" sz="2000" dirty="0" err="1"/>
              <a:t>paraqrafda</a:t>
            </a:r>
            <a:r>
              <a:rPr lang="en-US" sz="2000" dirty="0"/>
              <a:t> biz </a:t>
            </a:r>
            <a:r>
              <a:rPr lang="en-US" sz="2000" dirty="0" err="1"/>
              <a:t>ikitəkərli</a:t>
            </a:r>
            <a:r>
              <a:rPr lang="en-US" sz="2000" dirty="0"/>
              <a:t> </a:t>
            </a:r>
            <a:r>
              <a:rPr lang="en-US" sz="2000" dirty="0" err="1"/>
              <a:t>elektrik</a:t>
            </a:r>
            <a:r>
              <a:rPr lang="en-US" sz="2000" dirty="0"/>
              <a:t> </a:t>
            </a:r>
            <a:r>
              <a:rPr lang="en-US" sz="2000" dirty="0" err="1"/>
              <a:t>nəqliyyat</a:t>
            </a:r>
            <a:r>
              <a:rPr lang="en-US" sz="2000" dirty="0"/>
              <a:t> </a:t>
            </a:r>
            <a:r>
              <a:rPr lang="en-US" sz="2000" dirty="0" err="1"/>
              <a:t>vasitələrinin</a:t>
            </a:r>
            <a:r>
              <a:rPr lang="en-US" sz="2000" dirty="0"/>
              <a:t> </a:t>
            </a:r>
            <a:r>
              <a:rPr lang="en-US" sz="2000" dirty="0" err="1"/>
              <a:t>tədbiqinə</a:t>
            </a:r>
            <a:r>
              <a:rPr lang="en-US" sz="2000" dirty="0"/>
              <a:t> mane </a:t>
            </a:r>
            <a:r>
              <a:rPr lang="en-US" sz="2000" dirty="0" err="1"/>
              <a:t>olan</a:t>
            </a:r>
            <a:r>
              <a:rPr lang="en-US" sz="2000" dirty="0"/>
              <a:t> </a:t>
            </a:r>
            <a:r>
              <a:rPr lang="en-US" sz="2000" dirty="0" err="1"/>
              <a:t>əsas</a:t>
            </a:r>
            <a:r>
              <a:rPr lang="en-US" sz="2000" dirty="0"/>
              <a:t> </a:t>
            </a:r>
            <a:r>
              <a:rPr lang="en-US" sz="2000" dirty="0" err="1"/>
              <a:t>problemlərə</a:t>
            </a:r>
            <a:r>
              <a:rPr lang="en-US" sz="2000" dirty="0"/>
              <a:t> </a:t>
            </a:r>
            <a:r>
              <a:rPr lang="en-US" sz="2000" dirty="0" err="1"/>
              <a:t>toxunduq</a:t>
            </a:r>
            <a:r>
              <a:rPr lang="en-US" sz="2000" dirty="0"/>
              <a:t>. </a:t>
            </a:r>
            <a:r>
              <a:rPr lang="en-US" sz="2000" dirty="0" err="1"/>
              <a:t>Əlavə</a:t>
            </a:r>
            <a:r>
              <a:rPr lang="en-US" sz="2000" dirty="0"/>
              <a:t> </a:t>
            </a:r>
            <a:r>
              <a:rPr lang="en-US" sz="2000" dirty="0" err="1"/>
              <a:t>olaraq</a:t>
            </a:r>
            <a:r>
              <a:rPr lang="en-US" sz="2000" dirty="0"/>
              <a:t> </a:t>
            </a:r>
            <a:r>
              <a:rPr lang="en-US" sz="2000" dirty="0" err="1"/>
              <a:t>qeyd</a:t>
            </a:r>
            <a:r>
              <a:rPr lang="en-US" sz="2000" dirty="0"/>
              <a:t> </a:t>
            </a:r>
            <a:r>
              <a:rPr lang="en-US" sz="2000" dirty="0" err="1"/>
              <a:t>etmək</a:t>
            </a:r>
            <a:r>
              <a:rPr lang="en-US" sz="2000" dirty="0"/>
              <a:t> </a:t>
            </a:r>
            <a:r>
              <a:rPr lang="en-US" sz="2000" dirty="0" err="1"/>
              <a:t>istərdik</a:t>
            </a:r>
            <a:r>
              <a:rPr lang="en-US" sz="2000" dirty="0"/>
              <a:t> ki, </a:t>
            </a:r>
            <a:r>
              <a:rPr lang="en-US" sz="2000" dirty="0" err="1"/>
              <a:t>mikromobillik</a:t>
            </a:r>
            <a:r>
              <a:rPr lang="en-US" sz="2000" dirty="0"/>
              <a:t> </a:t>
            </a:r>
            <a:r>
              <a:rPr lang="en-US" sz="2000" dirty="0" err="1"/>
              <a:t>bir</a:t>
            </a:r>
            <a:r>
              <a:rPr lang="en-US" sz="2000" dirty="0"/>
              <a:t> </a:t>
            </a:r>
            <a:r>
              <a:rPr lang="en-US" sz="2000" dirty="0" err="1"/>
              <a:t>sənaye</a:t>
            </a:r>
            <a:r>
              <a:rPr lang="en-US" sz="2000" dirty="0"/>
              <a:t> </a:t>
            </a:r>
            <a:r>
              <a:rPr lang="en-US" sz="2000" dirty="0" err="1"/>
              <a:t>olaraq</a:t>
            </a:r>
            <a:r>
              <a:rPr lang="en-US" sz="2000" dirty="0"/>
              <a:t> </a:t>
            </a:r>
            <a:r>
              <a:rPr lang="en-US" sz="2000" dirty="0" err="1"/>
              <a:t>başlanğıc</a:t>
            </a:r>
            <a:r>
              <a:rPr lang="en-US" sz="2000" dirty="0"/>
              <a:t> </a:t>
            </a:r>
            <a:r>
              <a:rPr lang="en-US" sz="2000" dirty="0" err="1"/>
              <a:t>mərhələsindədir</a:t>
            </a:r>
            <a:r>
              <a:rPr lang="en-US" sz="2000" dirty="0"/>
              <a:t> </a:t>
            </a:r>
            <a:r>
              <a:rPr lang="en-US" sz="2000" dirty="0" err="1"/>
              <a:t>və</a:t>
            </a:r>
            <a:r>
              <a:rPr lang="en-US" sz="2000" dirty="0"/>
              <a:t> </a:t>
            </a:r>
            <a:r>
              <a:rPr lang="en-US" sz="2000" dirty="0" err="1"/>
              <a:t>təəccüblü</a:t>
            </a:r>
            <a:r>
              <a:rPr lang="en-US" sz="2000" dirty="0"/>
              <a:t> </a:t>
            </a:r>
            <a:r>
              <a:rPr lang="en-US" sz="2000" dirty="0" err="1"/>
              <a:t>deyil</a:t>
            </a:r>
            <a:r>
              <a:rPr lang="en-US" sz="2000" dirty="0"/>
              <a:t> ki, </a:t>
            </a:r>
            <a:r>
              <a:rPr lang="en-US" sz="2000" dirty="0" err="1"/>
              <a:t>böyümək</a:t>
            </a:r>
            <a:r>
              <a:rPr lang="en-US" sz="2000" dirty="0"/>
              <a:t> </a:t>
            </a:r>
            <a:r>
              <a:rPr lang="en-US" sz="2000" dirty="0" err="1"/>
              <a:t>üçün</a:t>
            </a:r>
            <a:r>
              <a:rPr lang="en-US" sz="2000" dirty="0"/>
              <a:t> </a:t>
            </a:r>
            <a:r>
              <a:rPr lang="en-US" sz="2000" dirty="0" err="1"/>
              <a:t>mübarizə</a:t>
            </a:r>
            <a:r>
              <a:rPr lang="en-US" sz="2000" dirty="0"/>
              <a:t> </a:t>
            </a:r>
            <a:r>
              <a:rPr lang="en-US" sz="2000" dirty="0" err="1"/>
              <a:t>aparır</a:t>
            </a:r>
            <a:r>
              <a:rPr lang="en-US" sz="2000" dirty="0"/>
              <a:t>.</a:t>
            </a:r>
            <a:endParaRPr lang="ru-RU" sz="2000" dirty="0"/>
          </a:p>
        </p:txBody>
      </p:sp>
    </p:spTree>
    <p:extLst>
      <p:ext uri="{BB962C8B-B14F-4D97-AF65-F5344CB8AC3E}">
        <p14:creationId xmlns:p14="http://schemas.microsoft.com/office/powerpoint/2010/main" val="361781926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80AD67-C5CA-4918-B4BB-C359BB03EE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E6AB1CEC-61F7-90E5-972C-2320AF131CC8}"/>
              </a:ext>
            </a:extLst>
          </p:cNvPr>
          <p:cNvSpPr>
            <a:spLocks noGrp="1"/>
          </p:cNvSpPr>
          <p:nvPr>
            <p:ph type="title"/>
          </p:nvPr>
        </p:nvSpPr>
        <p:spPr>
          <a:xfrm>
            <a:off x="5080216" y="1076324"/>
            <a:ext cx="6272784" cy="1535051"/>
          </a:xfrm>
        </p:spPr>
        <p:txBody>
          <a:bodyPr anchor="b">
            <a:normAutofit/>
          </a:bodyPr>
          <a:lstStyle/>
          <a:p>
            <a:r>
              <a:rPr lang="en-US" sz="2100" dirty="0" err="1"/>
              <a:t>Mikromobilliyin</a:t>
            </a:r>
            <a:r>
              <a:rPr lang="en-US" sz="2100" dirty="0"/>
              <a:t> </a:t>
            </a:r>
            <a:r>
              <a:rPr lang="en-US" sz="2100" dirty="0" err="1"/>
              <a:t>tədbiqinin</a:t>
            </a:r>
            <a:r>
              <a:rPr lang="en-US" sz="2100" dirty="0"/>
              <a:t> </a:t>
            </a:r>
            <a:r>
              <a:rPr lang="en-US" sz="2100" dirty="0" err="1"/>
              <a:t>keçirilməsinə</a:t>
            </a:r>
            <a:r>
              <a:rPr lang="en-US" sz="2100" dirty="0"/>
              <a:t> mane </a:t>
            </a:r>
            <a:r>
              <a:rPr lang="en-US" sz="2100" dirty="0" err="1"/>
              <a:t>olan</a:t>
            </a:r>
            <a:r>
              <a:rPr lang="en-US" sz="2100" dirty="0"/>
              <a:t> </a:t>
            </a:r>
            <a:r>
              <a:rPr lang="en-US" sz="2100" dirty="0" err="1"/>
              <a:t>mövcud</a:t>
            </a:r>
            <a:r>
              <a:rPr lang="en-US" sz="2100" dirty="0"/>
              <a:t> </a:t>
            </a:r>
            <a:r>
              <a:rPr lang="en-US" sz="2100" dirty="0" err="1"/>
              <a:t>problemləri</a:t>
            </a:r>
            <a:r>
              <a:rPr lang="en-US" sz="2100" dirty="0"/>
              <a:t> </a:t>
            </a:r>
            <a:r>
              <a:rPr lang="en-US" sz="2100" dirty="0" err="1"/>
              <a:t>həlli</a:t>
            </a:r>
            <a:r>
              <a:rPr lang="en-US" sz="2100" dirty="0"/>
              <a:t> </a:t>
            </a:r>
            <a:r>
              <a:rPr lang="en-US" sz="2100" dirty="0" err="1"/>
              <a:t>üçün</a:t>
            </a:r>
            <a:r>
              <a:rPr lang="en-US" sz="2100" dirty="0"/>
              <a:t> </a:t>
            </a:r>
            <a:r>
              <a:rPr lang="en-US" sz="2100" dirty="0" err="1"/>
              <a:t>müxtəlif</a:t>
            </a:r>
            <a:r>
              <a:rPr lang="en-US" sz="2100" dirty="0"/>
              <a:t> </a:t>
            </a:r>
            <a:r>
              <a:rPr lang="en-US" sz="2100" dirty="0" err="1"/>
              <a:t>aspektləri</a:t>
            </a:r>
            <a:r>
              <a:rPr lang="en-US" sz="2100" dirty="0"/>
              <a:t> </a:t>
            </a:r>
            <a:r>
              <a:rPr lang="en-US" sz="2100" dirty="0" err="1"/>
              <a:t>nəzərə</a:t>
            </a:r>
            <a:r>
              <a:rPr lang="en-US" sz="2100" dirty="0"/>
              <a:t> </a:t>
            </a:r>
            <a:r>
              <a:rPr lang="en-US" sz="2100" dirty="0" err="1"/>
              <a:t>alaraq</a:t>
            </a:r>
            <a:r>
              <a:rPr lang="en-US" sz="2100" dirty="0"/>
              <a:t> </a:t>
            </a:r>
            <a:r>
              <a:rPr lang="en-US" sz="2100" dirty="0" err="1"/>
              <a:t>mikromobilliyin</a:t>
            </a:r>
            <a:r>
              <a:rPr lang="en-US" sz="2100" dirty="0"/>
              <a:t> </a:t>
            </a:r>
            <a:r>
              <a:rPr lang="en-US" sz="2100" dirty="0" err="1"/>
              <a:t>tənzimləməsi</a:t>
            </a:r>
            <a:r>
              <a:rPr lang="en-US" sz="2100" dirty="0"/>
              <a:t> </a:t>
            </a:r>
            <a:r>
              <a:rPr lang="en-US" sz="2100" dirty="0" err="1"/>
              <a:t>üçün</a:t>
            </a:r>
            <a:r>
              <a:rPr lang="en-US" sz="2100" dirty="0"/>
              <a:t> </a:t>
            </a:r>
            <a:r>
              <a:rPr lang="en-US" sz="2100" dirty="0" err="1"/>
              <a:t>aşağıdakı</a:t>
            </a:r>
            <a:r>
              <a:rPr lang="en-US" sz="2100" dirty="0"/>
              <a:t> </a:t>
            </a:r>
            <a:r>
              <a:rPr lang="en-US" sz="2100" dirty="0" err="1"/>
              <a:t>prinsiplər</a:t>
            </a:r>
            <a:r>
              <a:rPr lang="en-US" sz="2100" dirty="0"/>
              <a:t> </a:t>
            </a:r>
            <a:r>
              <a:rPr lang="en-US" sz="2100" dirty="0" err="1"/>
              <a:t>təklif</a:t>
            </a:r>
            <a:r>
              <a:rPr lang="en-US" sz="2100" dirty="0"/>
              <a:t> </a:t>
            </a:r>
            <a:r>
              <a:rPr lang="en-US" sz="2100" dirty="0" err="1"/>
              <a:t>olunur</a:t>
            </a:r>
            <a:r>
              <a:rPr lang="en-US" sz="2100" dirty="0"/>
              <a:t>:</a:t>
            </a:r>
            <a:endParaRPr lang="ru-RU" sz="2100" dirty="0"/>
          </a:p>
        </p:txBody>
      </p:sp>
      <p:pic>
        <p:nvPicPr>
          <p:cNvPr id="5" name="Picture 4" descr="Aerial view of parked aeroplane">
            <a:extLst>
              <a:ext uri="{FF2B5EF4-FFF2-40B4-BE49-F238E27FC236}">
                <a16:creationId xmlns:a16="http://schemas.microsoft.com/office/drawing/2014/main" id="{C38E6659-7B4F-3B4D-BA19-E55E2FAADF83}"/>
              </a:ext>
            </a:extLst>
          </p:cNvPr>
          <p:cNvPicPr>
            <a:picLocks noChangeAspect="1"/>
          </p:cNvPicPr>
          <p:nvPr/>
        </p:nvPicPr>
        <p:blipFill rotWithShape="1">
          <a:blip r:embed="rId2"/>
          <a:srcRect l="16195" r="39954" b="-1"/>
          <a:stretch/>
        </p:blipFill>
        <p:spPr>
          <a:xfrm>
            <a:off x="20" y="10"/>
            <a:ext cx="4505305" cy="6857990"/>
          </a:xfrm>
          <a:prstGeom prst="rect">
            <a:avLst/>
          </a:prstGeom>
        </p:spPr>
      </p:pic>
      <p:sp>
        <p:nvSpPr>
          <p:cNvPr id="20" name="!!accent">
            <a:extLst>
              <a:ext uri="{FF2B5EF4-FFF2-40B4-BE49-F238E27FC236}">
                <a16:creationId xmlns:a16="http://schemas.microsoft.com/office/drawing/2014/main" id="{EABAD4DA-87BA-4F70-9EF0-45C6BCF17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17960" y="36338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12">
            <a:extLst>
              <a:ext uri="{FF2B5EF4-FFF2-40B4-BE49-F238E27FC236}">
                <a16:creationId xmlns:a16="http://schemas.microsoft.com/office/drawing/2014/main" id="{915128D9-2797-47FA-B6FE-EC24E6B84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9266" y="2935541"/>
            <a:ext cx="62179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Объект 2">
            <a:extLst>
              <a:ext uri="{FF2B5EF4-FFF2-40B4-BE49-F238E27FC236}">
                <a16:creationId xmlns:a16="http://schemas.microsoft.com/office/drawing/2014/main" id="{5C236F79-E57A-796F-ABA5-843A99A09484}"/>
              </a:ext>
            </a:extLst>
          </p:cNvPr>
          <p:cNvSpPr>
            <a:spLocks noGrp="1"/>
          </p:cNvSpPr>
          <p:nvPr>
            <p:ph idx="1"/>
          </p:nvPr>
        </p:nvSpPr>
        <p:spPr>
          <a:xfrm>
            <a:off x="5080216" y="3145801"/>
            <a:ext cx="6272784" cy="3475250"/>
          </a:xfrm>
        </p:spPr>
        <p:txBody>
          <a:bodyPr>
            <a:normAutofit/>
          </a:bodyPr>
          <a:lstStyle/>
          <a:p>
            <a:pPr marL="0" indent="0">
              <a:buNone/>
            </a:pPr>
            <a:r>
              <a:rPr lang="en-US" sz="2000" dirty="0"/>
              <a:t>•Bazar </a:t>
            </a:r>
            <a:r>
              <a:rPr lang="en-US" sz="2000" dirty="0" err="1"/>
              <a:t>inkişaf</a:t>
            </a:r>
            <a:r>
              <a:rPr lang="en-US" sz="2000" dirty="0"/>
              <a:t> </a:t>
            </a:r>
            <a:r>
              <a:rPr lang="en-US" sz="2000" dirty="0" err="1"/>
              <a:t>etdikcə</a:t>
            </a:r>
            <a:r>
              <a:rPr lang="en-US" sz="2000" dirty="0"/>
              <a:t> </a:t>
            </a:r>
            <a:r>
              <a:rPr lang="en-US" sz="2000" dirty="0" err="1"/>
              <a:t>tez</a:t>
            </a:r>
            <a:r>
              <a:rPr lang="en-US" sz="2000" dirty="0"/>
              <a:t> </a:t>
            </a:r>
            <a:r>
              <a:rPr lang="en-US" sz="2000" dirty="0" err="1"/>
              <a:t>yenilənə</a:t>
            </a:r>
            <a:r>
              <a:rPr lang="en-US" sz="2000" dirty="0"/>
              <a:t> </a:t>
            </a:r>
            <a:r>
              <a:rPr lang="en-US" sz="2000" dirty="0" err="1"/>
              <a:t>bilən</a:t>
            </a:r>
            <a:r>
              <a:rPr lang="en-US" sz="2000" dirty="0"/>
              <a:t> </a:t>
            </a:r>
            <a:r>
              <a:rPr lang="en-US" sz="2000" dirty="0" err="1"/>
              <a:t>çevik</a:t>
            </a:r>
            <a:r>
              <a:rPr lang="en-US" sz="2000" dirty="0"/>
              <a:t> </a:t>
            </a:r>
            <a:r>
              <a:rPr lang="en-US" sz="2000" dirty="0" err="1"/>
              <a:t>tənzimləmə</a:t>
            </a:r>
            <a:r>
              <a:rPr lang="en-US" sz="2000" dirty="0"/>
              <a:t>.</a:t>
            </a:r>
          </a:p>
          <a:p>
            <a:pPr marL="0" indent="0">
              <a:buNone/>
            </a:pPr>
            <a:r>
              <a:rPr lang="en-US" sz="2000" dirty="0"/>
              <a:t>•“Pilot </a:t>
            </a:r>
            <a:r>
              <a:rPr lang="en-US" sz="2000" dirty="0" err="1"/>
              <a:t>layihələrin</a:t>
            </a:r>
            <a:r>
              <a:rPr lang="en-US" sz="2000" dirty="0"/>
              <a:t>” </a:t>
            </a:r>
            <a:r>
              <a:rPr lang="en-US" sz="2000" dirty="0" err="1"/>
              <a:t>tətbiqi</a:t>
            </a:r>
            <a:r>
              <a:rPr lang="en-US" sz="2000" dirty="0"/>
              <a:t>.</a:t>
            </a:r>
          </a:p>
          <a:p>
            <a:pPr marL="0" indent="0">
              <a:buNone/>
            </a:pPr>
            <a:r>
              <a:rPr lang="en-US" sz="2000" dirty="0"/>
              <a:t>•</a:t>
            </a:r>
            <a:r>
              <a:rPr lang="en-US" sz="2000" dirty="0" err="1"/>
              <a:t>Nəticəyə</a:t>
            </a:r>
            <a:r>
              <a:rPr lang="en-US" sz="2000" dirty="0"/>
              <a:t> </a:t>
            </a:r>
            <a:r>
              <a:rPr lang="en-US" sz="2000" dirty="0" err="1"/>
              <a:t>əsaslanan</a:t>
            </a:r>
            <a:r>
              <a:rPr lang="en-US" sz="2000" dirty="0"/>
              <a:t> </a:t>
            </a:r>
            <a:r>
              <a:rPr lang="en-US" sz="2000" dirty="0" err="1"/>
              <a:t>tənzimləmə</a:t>
            </a:r>
            <a:endParaRPr lang="en-US" sz="2000" dirty="0"/>
          </a:p>
          <a:p>
            <a:pPr marL="0" indent="0">
              <a:buNone/>
            </a:pPr>
            <a:r>
              <a:rPr lang="en-US" sz="2000" dirty="0"/>
              <a:t>•</a:t>
            </a:r>
            <a:r>
              <a:rPr lang="en-US" sz="2000" dirty="0" err="1"/>
              <a:t>Risklərin</a:t>
            </a:r>
            <a:r>
              <a:rPr lang="en-US" sz="2000" dirty="0"/>
              <a:t> </a:t>
            </a:r>
            <a:r>
              <a:rPr lang="en-US" sz="2000" dirty="0" err="1"/>
              <a:t>nəzərə</a:t>
            </a:r>
            <a:r>
              <a:rPr lang="en-US" sz="2000" dirty="0"/>
              <a:t> </a:t>
            </a:r>
            <a:r>
              <a:rPr lang="en-US" sz="2000" dirty="0" err="1"/>
              <a:t>alınmasına</a:t>
            </a:r>
            <a:r>
              <a:rPr lang="en-US" sz="2000" dirty="0"/>
              <a:t> </a:t>
            </a:r>
            <a:r>
              <a:rPr lang="en-US" sz="2000" dirty="0" err="1"/>
              <a:t>əsaslanan</a:t>
            </a:r>
            <a:r>
              <a:rPr lang="en-US" sz="2000" dirty="0"/>
              <a:t> </a:t>
            </a:r>
            <a:r>
              <a:rPr lang="en-US" sz="2000" dirty="0" err="1"/>
              <a:t>tənzimləmə</a:t>
            </a:r>
            <a:r>
              <a:rPr lang="en-US" sz="2000" dirty="0"/>
              <a:t>.</a:t>
            </a:r>
          </a:p>
          <a:p>
            <a:pPr marL="0" indent="0">
              <a:buNone/>
            </a:pPr>
            <a:r>
              <a:rPr lang="en-US" sz="2000" dirty="0"/>
              <a:t>•</a:t>
            </a:r>
            <a:r>
              <a:rPr lang="en-US" sz="2000" dirty="0" err="1"/>
              <a:t>Tənzimləyici</a:t>
            </a:r>
            <a:r>
              <a:rPr lang="en-US" sz="2000" dirty="0"/>
              <a:t> </a:t>
            </a:r>
            <a:r>
              <a:rPr lang="en-US" sz="2000" dirty="0" err="1"/>
              <a:t>orqanlar</a:t>
            </a:r>
            <a:r>
              <a:rPr lang="en-US" sz="2000" dirty="0"/>
              <a:t> </a:t>
            </a:r>
            <a:r>
              <a:rPr lang="en-US" sz="2000" dirty="0" err="1"/>
              <a:t>xidmət</a:t>
            </a:r>
            <a:r>
              <a:rPr lang="en-US" sz="2000" dirty="0"/>
              <a:t> </a:t>
            </a:r>
            <a:r>
              <a:rPr lang="en-US" sz="2000" dirty="0" err="1"/>
              <a:t>təminatçıları</a:t>
            </a:r>
            <a:r>
              <a:rPr lang="en-US" sz="2000" dirty="0"/>
              <a:t> </a:t>
            </a:r>
            <a:r>
              <a:rPr lang="en-US" sz="2000" dirty="0" err="1"/>
              <a:t>ilə</a:t>
            </a:r>
            <a:r>
              <a:rPr lang="en-US" sz="2000" dirty="0"/>
              <a:t> </a:t>
            </a:r>
            <a:r>
              <a:rPr lang="en-US" sz="2000" dirty="0" err="1"/>
              <a:t>sıx</a:t>
            </a:r>
            <a:r>
              <a:rPr lang="en-US" sz="2000" dirty="0"/>
              <a:t> </a:t>
            </a:r>
            <a:r>
              <a:rPr lang="en-US" sz="2000" dirty="0" err="1"/>
              <a:t>koordinasiyada</a:t>
            </a:r>
            <a:r>
              <a:rPr lang="en-US" sz="2000" dirty="0"/>
              <a:t> </a:t>
            </a:r>
            <a:r>
              <a:rPr lang="en-US" sz="2000" dirty="0" err="1"/>
              <a:t>əməkdaşlığ</a:t>
            </a:r>
            <a:r>
              <a:rPr lang="en-US" sz="2000" dirty="0"/>
              <a:t> </a:t>
            </a:r>
            <a:r>
              <a:rPr lang="en-US" sz="2000" dirty="0" err="1"/>
              <a:t>etməlidirlər</a:t>
            </a:r>
            <a:r>
              <a:rPr lang="en-US" sz="2000" dirty="0"/>
              <a:t>.</a:t>
            </a:r>
          </a:p>
          <a:p>
            <a:pPr marL="0" indent="0">
              <a:buNone/>
            </a:pPr>
            <a:r>
              <a:rPr lang="en-US" sz="2000" dirty="0"/>
              <a:t>•</a:t>
            </a:r>
            <a:r>
              <a:rPr lang="en-US" sz="2000" dirty="0" err="1"/>
              <a:t>Xidmət</a:t>
            </a:r>
            <a:r>
              <a:rPr lang="en-US" sz="2000" dirty="0"/>
              <a:t> </a:t>
            </a:r>
            <a:r>
              <a:rPr lang="en-US" sz="2000" dirty="0" err="1"/>
              <a:t>təminatçıları</a:t>
            </a:r>
            <a:r>
              <a:rPr lang="en-US" sz="2000" dirty="0"/>
              <a:t> </a:t>
            </a:r>
            <a:r>
              <a:rPr lang="en-US" sz="2000" dirty="0" err="1"/>
              <a:t>öz</a:t>
            </a:r>
            <a:r>
              <a:rPr lang="en-US" sz="2000" dirty="0"/>
              <a:t> </a:t>
            </a:r>
            <a:r>
              <a:rPr lang="en-US" sz="2000" dirty="0" err="1"/>
              <a:t>xidmətlərinin</a:t>
            </a:r>
            <a:r>
              <a:rPr lang="en-US" sz="2000" dirty="0"/>
              <a:t> </a:t>
            </a:r>
            <a:r>
              <a:rPr lang="en-US" sz="2000" dirty="0" err="1"/>
              <a:t>regionun</a:t>
            </a:r>
            <a:r>
              <a:rPr lang="en-US" sz="2000" dirty="0"/>
              <a:t> </a:t>
            </a:r>
            <a:r>
              <a:rPr lang="en-US" sz="2000" dirty="0" err="1"/>
              <a:t>məqsədlərinə</a:t>
            </a:r>
            <a:r>
              <a:rPr lang="en-US" sz="2000" dirty="0"/>
              <a:t> </a:t>
            </a:r>
            <a:r>
              <a:rPr lang="en-US" sz="2000" dirty="0" err="1"/>
              <a:t>cavab</a:t>
            </a:r>
            <a:r>
              <a:rPr lang="en-US" sz="2000" dirty="0"/>
              <a:t> </a:t>
            </a:r>
            <a:r>
              <a:rPr lang="en-US" sz="2000" dirty="0" err="1"/>
              <a:t>verməsini</a:t>
            </a:r>
            <a:r>
              <a:rPr lang="en-US" sz="2000" dirty="0"/>
              <a:t> </a:t>
            </a:r>
            <a:r>
              <a:rPr lang="en-US" sz="2000" dirty="0" err="1"/>
              <a:t>və</a:t>
            </a:r>
            <a:r>
              <a:rPr lang="en-US" sz="2000" dirty="0"/>
              <a:t> </a:t>
            </a:r>
            <a:r>
              <a:rPr lang="en-US" sz="2000" dirty="0" err="1"/>
              <a:t>ümumi</a:t>
            </a:r>
            <a:r>
              <a:rPr lang="en-US" sz="2000" dirty="0"/>
              <a:t> </a:t>
            </a:r>
            <a:r>
              <a:rPr lang="en-US" sz="2000" dirty="0" err="1"/>
              <a:t>nəqliyyat</a:t>
            </a:r>
            <a:r>
              <a:rPr lang="en-US" sz="2000" dirty="0"/>
              <a:t> </a:t>
            </a:r>
            <a:r>
              <a:rPr lang="en-US" sz="2000" dirty="0" err="1"/>
              <a:t>şəbəkəsinə</a:t>
            </a:r>
            <a:r>
              <a:rPr lang="en-US" sz="2000" dirty="0"/>
              <a:t> </a:t>
            </a:r>
            <a:r>
              <a:rPr lang="en-US" sz="2000" dirty="0" err="1"/>
              <a:t>öz</a:t>
            </a:r>
            <a:r>
              <a:rPr lang="en-US" sz="2000" dirty="0"/>
              <a:t> </a:t>
            </a:r>
            <a:r>
              <a:rPr lang="en-US" sz="2000" dirty="0" err="1"/>
              <a:t>dəyərini</a:t>
            </a:r>
            <a:r>
              <a:rPr lang="en-US" sz="2000" dirty="0"/>
              <a:t> </a:t>
            </a:r>
            <a:r>
              <a:rPr lang="en-US" sz="2000" dirty="0" err="1"/>
              <a:t>nümayiş</a:t>
            </a:r>
            <a:r>
              <a:rPr lang="en-US" sz="2000" dirty="0"/>
              <a:t> </a:t>
            </a:r>
            <a:r>
              <a:rPr lang="en-US" sz="2000" dirty="0" err="1"/>
              <a:t>etdirməsini</a:t>
            </a:r>
            <a:r>
              <a:rPr lang="en-US" sz="2000" dirty="0"/>
              <a:t> </a:t>
            </a:r>
            <a:r>
              <a:rPr lang="en-US" sz="2000" dirty="0" err="1"/>
              <a:t>təmin</a:t>
            </a:r>
            <a:r>
              <a:rPr lang="en-US" sz="2000" dirty="0"/>
              <a:t> </a:t>
            </a:r>
            <a:r>
              <a:rPr lang="en-US" sz="2000" dirty="0" err="1"/>
              <a:t>edilməsi</a:t>
            </a:r>
            <a:r>
              <a:rPr lang="en-US" sz="2000" dirty="0"/>
              <a:t> </a:t>
            </a:r>
            <a:r>
              <a:rPr lang="en-US" sz="2000" dirty="0" err="1"/>
              <a:t>üçün</a:t>
            </a:r>
            <a:r>
              <a:rPr lang="en-US" sz="2000" dirty="0"/>
              <a:t> </a:t>
            </a:r>
            <a:r>
              <a:rPr lang="en-US" sz="2000" dirty="0" err="1"/>
              <a:t>çalışmalıdırlar</a:t>
            </a:r>
            <a:r>
              <a:rPr lang="en-US" sz="2000" dirty="0"/>
              <a:t>.</a:t>
            </a:r>
          </a:p>
          <a:p>
            <a:pPr marL="0" indent="0">
              <a:buNone/>
            </a:pPr>
            <a:endParaRPr lang="ru-RU" sz="1700" dirty="0"/>
          </a:p>
        </p:txBody>
      </p:sp>
    </p:spTree>
    <p:extLst>
      <p:ext uri="{BB962C8B-B14F-4D97-AF65-F5344CB8AC3E}">
        <p14:creationId xmlns:p14="http://schemas.microsoft.com/office/powerpoint/2010/main" val="33315833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B9AA7C6-5E5A-498E-A6DF-A943376E09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83EAB11A-76F7-48F4-9B4F-5BFDF4BF967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4300" y="2385102"/>
            <a:ext cx="574091" cy="2087796"/>
            <a:chOff x="209668" y="2857422"/>
            <a:chExt cx="463662" cy="2087796"/>
          </a:xfrm>
        </p:grpSpPr>
        <p:sp>
          <p:nvSpPr>
            <p:cNvPr id="11" name="Rectangle 10">
              <a:extLst>
                <a:ext uri="{FF2B5EF4-FFF2-40B4-BE49-F238E27FC236}">
                  <a16:creationId xmlns:a16="http://schemas.microsoft.com/office/drawing/2014/main" id="{74D4C416-D5F4-4F6F-A6F1-87A21CD4FC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423947" y="2857422"/>
              <a:ext cx="249383" cy="20877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C6AC1C30-21C6-4BF6-93EE-B211D7A8501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09668" y="2857423"/>
              <a:ext cx="1" cy="2087795"/>
            </a:xfrm>
            <a:prstGeom prst="line">
              <a:avLst/>
            </a:prstGeom>
            <a:ln w="1778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4" name="Rectangle 13">
            <a:extLst>
              <a:ext uri="{FF2B5EF4-FFF2-40B4-BE49-F238E27FC236}">
                <a16:creationId xmlns:a16="http://schemas.microsoft.com/office/drawing/2014/main" id="{81E140AE-0ABF-47C8-BF32-7D2F0CF2B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631767"/>
            <a:ext cx="11111729" cy="5752404"/>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7FDABD1B-F231-4BF6-88E9-47627AA4B9A7}"/>
              </a:ext>
            </a:extLst>
          </p:cNvPr>
          <p:cNvSpPr>
            <a:spLocks noGrp="1"/>
          </p:cNvSpPr>
          <p:nvPr>
            <p:ph type="title"/>
          </p:nvPr>
        </p:nvSpPr>
        <p:spPr>
          <a:xfrm>
            <a:off x="1153618" y="1239927"/>
            <a:ext cx="4008586" cy="4680583"/>
          </a:xfrm>
        </p:spPr>
        <p:txBody>
          <a:bodyPr anchor="ctr">
            <a:normAutofit/>
          </a:bodyPr>
          <a:lstStyle/>
          <a:p>
            <a:r>
              <a:rPr lang="en-US" sz="2500" b="1" dirty="0"/>
              <a:t>FƏSİL II. </a:t>
            </a:r>
            <a:r>
              <a:rPr lang="en-US" sz="2500" b="1" dirty="0" err="1"/>
              <a:t>İkitəkərli</a:t>
            </a:r>
            <a:r>
              <a:rPr lang="en-US" sz="2500" b="1" dirty="0"/>
              <a:t> </a:t>
            </a:r>
            <a:r>
              <a:rPr lang="en-US" sz="2500" b="1" dirty="0" err="1"/>
              <a:t>elektrik</a:t>
            </a:r>
            <a:r>
              <a:rPr lang="en-US" sz="2500" b="1" dirty="0"/>
              <a:t> </a:t>
            </a:r>
            <a:r>
              <a:rPr lang="en-US" sz="2500" b="1" dirty="0" err="1"/>
              <a:t>nəqliyyat</a:t>
            </a:r>
            <a:r>
              <a:rPr lang="en-US" sz="2500" b="1" dirty="0"/>
              <a:t> </a:t>
            </a:r>
            <a:r>
              <a:rPr lang="en-US" sz="2500" b="1" dirty="0" err="1"/>
              <a:t>vasitələrinin</a:t>
            </a:r>
            <a:r>
              <a:rPr lang="en-US" sz="2500" b="1" dirty="0"/>
              <a:t> </a:t>
            </a:r>
            <a:r>
              <a:rPr lang="en-US" sz="2500" b="1" dirty="0" err="1"/>
              <a:t>icarə</a:t>
            </a:r>
            <a:r>
              <a:rPr lang="en-US" sz="2500" b="1" dirty="0"/>
              <a:t> </a:t>
            </a:r>
            <a:r>
              <a:rPr lang="en-US" sz="2500" b="1" dirty="0" err="1"/>
              <a:t>məntəqələrinin</a:t>
            </a:r>
            <a:r>
              <a:rPr lang="en-US" sz="2500" b="1" dirty="0"/>
              <a:t> </a:t>
            </a:r>
            <a:r>
              <a:rPr lang="en-US" sz="2500" b="1" dirty="0" err="1"/>
              <a:t>yaradılmasında</a:t>
            </a:r>
            <a:r>
              <a:rPr lang="en-US" sz="2500" b="1" dirty="0"/>
              <a:t>    </a:t>
            </a:r>
            <a:r>
              <a:rPr lang="en-US" sz="2500" b="1" dirty="0" err="1"/>
              <a:t>beynəlxalq</a:t>
            </a:r>
            <a:r>
              <a:rPr lang="az-Latn-AZ" sz="2500" b="1" dirty="0"/>
              <a:t> </a:t>
            </a:r>
            <a:r>
              <a:rPr lang="en-US" sz="2500" b="1" dirty="0" err="1"/>
              <a:t>təcrübə</a:t>
            </a:r>
            <a:br>
              <a:rPr lang="en-US" sz="2500" b="1" dirty="0"/>
            </a:br>
            <a:r>
              <a:rPr lang="en-US" sz="2500" b="1" dirty="0"/>
              <a:t>2.1  </a:t>
            </a:r>
            <a:r>
              <a:rPr lang="en-US" sz="2500" b="1" dirty="0" err="1"/>
              <a:t>İki</a:t>
            </a:r>
            <a:r>
              <a:rPr lang="en-US" sz="2500" b="1" dirty="0"/>
              <a:t> </a:t>
            </a:r>
            <a:r>
              <a:rPr lang="en-US" sz="2500" b="1" dirty="0" err="1"/>
              <a:t>təkərli</a:t>
            </a:r>
            <a:r>
              <a:rPr lang="en-US" sz="2500" b="1" dirty="0"/>
              <a:t> </a:t>
            </a:r>
            <a:r>
              <a:rPr lang="en-US" sz="2500" b="1" dirty="0" err="1"/>
              <a:t>elektrik</a:t>
            </a:r>
            <a:r>
              <a:rPr lang="en-US" sz="2500" b="1" dirty="0"/>
              <a:t> </a:t>
            </a:r>
            <a:r>
              <a:rPr lang="en-US" sz="2500" b="1" dirty="0" err="1"/>
              <a:t>nəqliyyat</a:t>
            </a:r>
            <a:r>
              <a:rPr lang="en-US" sz="2500" b="1" dirty="0"/>
              <a:t> </a:t>
            </a:r>
            <a:r>
              <a:rPr lang="en-US" sz="2500" b="1" dirty="0" err="1"/>
              <a:t>vasitələrinin</a:t>
            </a:r>
            <a:r>
              <a:rPr lang="az-Latn-AZ" sz="2500" b="1" dirty="0"/>
              <a:t> </a:t>
            </a:r>
            <a:r>
              <a:rPr lang="en-US" sz="2500" b="1" dirty="0" err="1"/>
              <a:t>istifadəsinin</a:t>
            </a:r>
            <a:r>
              <a:rPr lang="en-US" sz="2500" b="1" dirty="0"/>
              <a:t> </a:t>
            </a:r>
            <a:r>
              <a:rPr lang="en-US" sz="2500" b="1" dirty="0" err="1"/>
              <a:t>hüquqi</a:t>
            </a:r>
            <a:r>
              <a:rPr lang="en-US" sz="2500" b="1" dirty="0"/>
              <a:t> </a:t>
            </a:r>
            <a:r>
              <a:rPr lang="en-US" sz="2500" b="1" dirty="0" err="1"/>
              <a:t>statusunun</a:t>
            </a:r>
            <a:r>
              <a:rPr lang="en-US" sz="2500" b="1" dirty="0"/>
              <a:t> </a:t>
            </a:r>
            <a:r>
              <a:rPr lang="en-US" sz="2500" b="1" dirty="0" err="1"/>
              <a:t>və</a:t>
            </a:r>
            <a:r>
              <a:rPr lang="en-US" sz="2500" b="1" dirty="0"/>
              <a:t> </a:t>
            </a:r>
            <a:r>
              <a:rPr lang="en-US" sz="2500" b="1" dirty="0" err="1"/>
              <a:t>qaydalarının</a:t>
            </a:r>
            <a:r>
              <a:rPr lang="az-Latn-AZ" sz="2500" b="1" dirty="0"/>
              <a:t> </a:t>
            </a:r>
            <a:r>
              <a:rPr lang="en-US" sz="2500" b="1" dirty="0" err="1"/>
              <a:t>hüquqi</a:t>
            </a:r>
            <a:r>
              <a:rPr lang="en-US" sz="2500" b="1" dirty="0"/>
              <a:t> </a:t>
            </a:r>
            <a:r>
              <a:rPr lang="en-US" sz="2500" b="1" dirty="0" err="1"/>
              <a:t>tənzimlənməsi</a:t>
            </a:r>
            <a:r>
              <a:rPr lang="en-US" sz="2500" b="1" dirty="0"/>
              <a:t> </a:t>
            </a:r>
            <a:r>
              <a:rPr lang="en-US" sz="2500" b="1" dirty="0" err="1"/>
              <a:t>üzrə</a:t>
            </a:r>
            <a:r>
              <a:rPr lang="en-US" sz="2500" b="1" dirty="0"/>
              <a:t> </a:t>
            </a:r>
            <a:r>
              <a:rPr lang="en-US" sz="2500" b="1" dirty="0" err="1"/>
              <a:t>dünya</a:t>
            </a:r>
            <a:r>
              <a:rPr lang="en-US" sz="2500" b="1" dirty="0"/>
              <a:t> </a:t>
            </a:r>
            <a:r>
              <a:rPr lang="en-US" sz="2500" b="1" dirty="0" err="1"/>
              <a:t>təcrübəsi</a:t>
            </a:r>
            <a:endParaRPr lang="ru-RU" sz="2500" b="1" dirty="0"/>
          </a:p>
        </p:txBody>
      </p:sp>
      <p:sp>
        <p:nvSpPr>
          <p:cNvPr id="3" name="Объект 2">
            <a:extLst>
              <a:ext uri="{FF2B5EF4-FFF2-40B4-BE49-F238E27FC236}">
                <a16:creationId xmlns:a16="http://schemas.microsoft.com/office/drawing/2014/main" id="{EE213CD6-9D7B-61BA-8192-4F7220815F28}"/>
              </a:ext>
            </a:extLst>
          </p:cNvPr>
          <p:cNvSpPr>
            <a:spLocks noGrp="1"/>
          </p:cNvSpPr>
          <p:nvPr>
            <p:ph idx="1"/>
          </p:nvPr>
        </p:nvSpPr>
        <p:spPr>
          <a:xfrm>
            <a:off x="6291923" y="1239927"/>
            <a:ext cx="4971824" cy="4680583"/>
          </a:xfrm>
        </p:spPr>
        <p:txBody>
          <a:bodyPr anchor="ctr">
            <a:normAutofit/>
          </a:bodyPr>
          <a:lstStyle/>
          <a:p>
            <a:pPr marL="514350" indent="-285750">
              <a:spcAft>
                <a:spcPts val="800"/>
              </a:spcAft>
            </a:pPr>
            <a:r>
              <a:rPr lang="az-Latn-AZ" sz="1700" dirty="0">
                <a:effectLst/>
                <a:latin typeface="Times New Roman" panose="02020603050405020304" pitchFamily="18" charset="0"/>
                <a:ea typeface="Calibri" panose="020F0502020204030204" pitchFamily="34" charset="0"/>
                <a:cs typeface="Times New Roman" panose="02020603050405020304" pitchFamily="18" charset="0"/>
              </a:rPr>
              <a:t>Dünyanın bir çox ölkələrində elektromikromobil nəqliyyat vasitələrində istifadə olunan mühərriklərin gücünə və yollarda hərəkət sürətinə məhdudiyyətlər qoyulması qanunları  çoxdan qəbul edilmişdir.</a:t>
            </a:r>
            <a:endParaRPr lang="ru-RU" sz="17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285750">
              <a:spcAft>
                <a:spcPts val="800"/>
              </a:spcAft>
            </a:pPr>
            <a:r>
              <a:rPr lang="az-Latn-AZ" sz="1700" dirty="0">
                <a:effectLst/>
                <a:latin typeface="Times New Roman" panose="02020603050405020304" pitchFamily="18" charset="0"/>
                <a:ea typeface="Calibri" panose="020F0502020204030204" pitchFamily="34" charset="0"/>
                <a:cs typeface="Times New Roman" panose="02020603050405020304" pitchFamily="18" charset="0"/>
              </a:rPr>
              <a:t>Elektrik nəqliyyatı bazarının intensiv inkişaf tendensiyalarını və elektrik mühərrikli nəqliyyat vasitələrinin sayının artması nəzərə alınmaqla, elektrik mühərriki ilə elektro-mikromobil nəqliyyat vasitələrinin hərəkət sürətinin məhdudlaşdırılması zərurəti dünyanın bir sıra regionlarında müzakirə mövzusudur. Təhlillərimiz göstərir ki, bəzi ölkələr yollarda xəsarətləri azaltmaq üçün həm hərəkətin maksimal sürətinə, həm də elektrik mühərrikinin gücünə qanuni məhdudiyyətlər qoymağı zəruri hesab edirlər.</a:t>
            </a:r>
            <a:endParaRPr lang="ru-RU" sz="17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6032630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43" name="Rectangle 5128">
            <a:extLst>
              <a:ext uri="{FF2B5EF4-FFF2-40B4-BE49-F238E27FC236}">
                <a16:creationId xmlns:a16="http://schemas.microsoft.com/office/drawing/2014/main" id="{115719BB-48A7-4AF4-BB91-DC82E0DF72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144" name="Freeform: Shape 5130">
            <a:extLst>
              <a:ext uri="{FF2B5EF4-FFF2-40B4-BE49-F238E27FC236}">
                <a16:creationId xmlns:a16="http://schemas.microsoft.com/office/drawing/2014/main" id="{10973A55-5440-4A99-B526-B5812E462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96002" cy="6858000"/>
          </a:xfrm>
          <a:custGeom>
            <a:avLst/>
            <a:gdLst>
              <a:gd name="connsiteX0" fmla="*/ 0 w 6096002"/>
              <a:gd name="connsiteY0" fmla="*/ 0 h 6858000"/>
              <a:gd name="connsiteX1" fmla="*/ 4885967 w 6096002"/>
              <a:gd name="connsiteY1" fmla="*/ 0 h 6858000"/>
              <a:gd name="connsiteX2" fmla="*/ 4946007 w 6096002"/>
              <a:gd name="connsiteY2" fmla="*/ 69271 h 6858000"/>
              <a:gd name="connsiteX3" fmla="*/ 6096002 w 6096002"/>
              <a:gd name="connsiteY3" fmla="*/ 3429000 h 6858000"/>
              <a:gd name="connsiteX4" fmla="*/ 4946007 w 6096002"/>
              <a:gd name="connsiteY4" fmla="*/ 6788730 h 6858000"/>
              <a:gd name="connsiteX5" fmla="*/ 4885967 w 6096002"/>
              <a:gd name="connsiteY5" fmla="*/ 6858000 h 6858000"/>
              <a:gd name="connsiteX6" fmla="*/ 0 w 609600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2" h="6858000">
                <a:moveTo>
                  <a:pt x="0" y="0"/>
                </a:moveTo>
                <a:lnTo>
                  <a:pt x="4885967" y="0"/>
                </a:lnTo>
                <a:lnTo>
                  <a:pt x="4946007" y="69271"/>
                </a:lnTo>
                <a:cubicBezTo>
                  <a:pt x="5656533" y="929100"/>
                  <a:pt x="6096002" y="2116944"/>
                  <a:pt x="6096002" y="3429000"/>
                </a:cubicBezTo>
                <a:cubicBezTo>
                  <a:pt x="6096002" y="4741056"/>
                  <a:pt x="5656533" y="5928900"/>
                  <a:pt x="4946007" y="6788730"/>
                </a:cubicBezTo>
                <a:lnTo>
                  <a:pt x="4885967"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5145" name="Freeform: Shape 5132">
            <a:extLst>
              <a:ext uri="{FF2B5EF4-FFF2-40B4-BE49-F238E27FC236}">
                <a16:creationId xmlns:a16="http://schemas.microsoft.com/office/drawing/2014/main" id="{A9682493-588A-4D52-98F6-FBBD80C07E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85370" cy="6858000"/>
          </a:xfrm>
          <a:custGeom>
            <a:avLst/>
            <a:gdLst>
              <a:gd name="connsiteX0" fmla="*/ 0 w 6085370"/>
              <a:gd name="connsiteY0" fmla="*/ 0 h 6858000"/>
              <a:gd name="connsiteX1" fmla="*/ 4875335 w 6085370"/>
              <a:gd name="connsiteY1" fmla="*/ 0 h 6858000"/>
              <a:gd name="connsiteX2" fmla="*/ 4935375 w 6085370"/>
              <a:gd name="connsiteY2" fmla="*/ 69271 h 6858000"/>
              <a:gd name="connsiteX3" fmla="*/ 6085370 w 6085370"/>
              <a:gd name="connsiteY3" fmla="*/ 3429000 h 6858000"/>
              <a:gd name="connsiteX4" fmla="*/ 4935375 w 6085370"/>
              <a:gd name="connsiteY4" fmla="*/ 6788730 h 6858000"/>
              <a:gd name="connsiteX5" fmla="*/ 4875335 w 6085370"/>
              <a:gd name="connsiteY5" fmla="*/ 6858000 h 6858000"/>
              <a:gd name="connsiteX6" fmla="*/ 0 w 608537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5370" h="6858000">
                <a:moveTo>
                  <a:pt x="0" y="0"/>
                </a:moveTo>
                <a:lnTo>
                  <a:pt x="4875335" y="0"/>
                </a:lnTo>
                <a:lnTo>
                  <a:pt x="4935375" y="69271"/>
                </a:lnTo>
                <a:cubicBezTo>
                  <a:pt x="5645901" y="929100"/>
                  <a:pt x="6085370" y="2116944"/>
                  <a:pt x="6085370" y="3429000"/>
                </a:cubicBezTo>
                <a:cubicBezTo>
                  <a:pt x="6085370" y="4741056"/>
                  <a:pt x="5645901" y="5928900"/>
                  <a:pt x="4935375" y="6788730"/>
                </a:cubicBezTo>
                <a:lnTo>
                  <a:pt x="4875335"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Заголовок 1">
            <a:extLst>
              <a:ext uri="{FF2B5EF4-FFF2-40B4-BE49-F238E27FC236}">
                <a16:creationId xmlns:a16="http://schemas.microsoft.com/office/drawing/2014/main" id="{39036F70-CEC7-675A-D474-33BC921BD73D}"/>
              </a:ext>
            </a:extLst>
          </p:cNvPr>
          <p:cNvSpPr>
            <a:spLocks noGrp="1"/>
          </p:cNvSpPr>
          <p:nvPr>
            <p:ph type="title"/>
          </p:nvPr>
        </p:nvSpPr>
        <p:spPr>
          <a:xfrm>
            <a:off x="438913" y="859536"/>
            <a:ext cx="4832802" cy="1170432"/>
          </a:xfrm>
        </p:spPr>
        <p:txBody>
          <a:bodyPr anchor="b">
            <a:normAutofit/>
          </a:bodyPr>
          <a:lstStyle/>
          <a:p>
            <a:r>
              <a:rPr lang="az-Latn-AZ" sz="1900" b="1">
                <a:effectLst/>
                <a:latin typeface="Times New Roman" panose="02020603050405020304" pitchFamily="18" charset="0"/>
                <a:ea typeface="Calibri" panose="020F0502020204030204" pitchFamily="34" charset="0"/>
                <a:cs typeface="Times New Roman" panose="02020603050405020304" pitchFamily="18" charset="0"/>
              </a:rPr>
              <a:t>İki təkərli elektrik nəqliyyat vasitələrinin istismarı ilə bağlı dünya ölkələrinin qanunvericilik məhdudiyyətləri.</a:t>
            </a:r>
            <a:endParaRPr lang="ru-RU" sz="1900"/>
          </a:p>
        </p:txBody>
      </p:sp>
      <p:sp>
        <p:nvSpPr>
          <p:cNvPr id="5135" name="Rectangle 5134">
            <a:extLst>
              <a:ext uri="{FF2B5EF4-FFF2-40B4-BE49-F238E27FC236}">
                <a16:creationId xmlns:a16="http://schemas.microsoft.com/office/drawing/2014/main" id="{FBEC5A7A-ADE4-48D9-B89C-2BA1C91106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03236" y="36338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137" name="Rectangle 5136">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92" y="2185062"/>
            <a:ext cx="49377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Объект 2">
            <a:extLst>
              <a:ext uri="{FF2B5EF4-FFF2-40B4-BE49-F238E27FC236}">
                <a16:creationId xmlns:a16="http://schemas.microsoft.com/office/drawing/2014/main" id="{97A00089-DD73-F4E6-491F-ECD44C936343}"/>
              </a:ext>
            </a:extLst>
          </p:cNvPr>
          <p:cNvSpPr>
            <a:spLocks noGrp="1"/>
          </p:cNvSpPr>
          <p:nvPr>
            <p:ph idx="1"/>
          </p:nvPr>
        </p:nvSpPr>
        <p:spPr>
          <a:xfrm>
            <a:off x="438912" y="2512611"/>
            <a:ext cx="5152995" cy="4272237"/>
          </a:xfrm>
        </p:spPr>
        <p:txBody>
          <a:bodyPr>
            <a:normAutofit/>
          </a:bodyPr>
          <a:lstStyle/>
          <a:p>
            <a:pPr indent="0">
              <a:spcAft>
                <a:spcPts val="800"/>
              </a:spcAft>
              <a:buNone/>
            </a:pPr>
            <a:r>
              <a:rPr lang="az-Latn-AZ" sz="1600" b="1" dirty="0">
                <a:effectLst/>
                <a:latin typeface="Times New Roman" panose="02020603050405020304" pitchFamily="18" charset="0"/>
                <a:ea typeface="Calibri" panose="020F0502020204030204" pitchFamily="34" charset="0"/>
                <a:cs typeface="Times New Roman" panose="02020603050405020304" pitchFamily="18" charset="0"/>
              </a:rPr>
              <a:t>ABŞ.</a:t>
            </a: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   ABŞ federal qanunlarına əsasən, yalnız bir elektrik mühərriki ilə idarə olunan ikitəkərli elektrik nəqliyyat vasitəsinin sürəti 32 km/saatdan çox    olmamalıdır. Bu halda, gücü 750 Vt-dan (1,01 at gücünə) çox olan elektrik mühərrikinin istifadəsi qadağandır.</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indent="0">
              <a:spcAft>
                <a:spcPts val="800"/>
              </a:spcAft>
              <a:buNone/>
            </a:pPr>
            <a:r>
              <a:rPr lang="az-Latn-AZ" sz="1600" b="1" dirty="0">
                <a:effectLst/>
                <a:latin typeface="Times New Roman" panose="02020603050405020304" pitchFamily="18" charset="0"/>
                <a:ea typeface="Calibri" panose="020F0502020204030204" pitchFamily="34" charset="0"/>
                <a:cs typeface="Times New Roman" panose="02020603050405020304" pitchFamily="18" charset="0"/>
              </a:rPr>
              <a:t>Böyük Britaniya</a:t>
            </a: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 Bu ölkədə ikitəkərli nəqliyyat vasitələri üçün elektrik mühərriklərin maksimum gücü 200 Vt ilə məhdudlaşır. Elektrikli velosipedin çəkisi elektrik mühərrikini gücləndirən akkumulyatorlarla birlikdə 40 kq-dan (üç təkərli velosipedlər, tandemlər üçün 60 kq), elektrik mühərrikinin işləməsi ilə əlaqədar inkişaf edə biləcəyi maksimal sürət isə 24 km/saatdan çox olmamalıdır. Yalnız nəqliyyat vasitəsi göstərilən tələblərə cavab verdikdə o, məcburi qeydiyyata, lisenziyaya və sığortaya tabe deyildir. Elektrikli velosipedlərin idarə edilməsi Böyük Britaniyada qanuni olaraq yalnız 14 yaşdan yuxarı şəxslərə və yalnız qoruyucu dəbilqə taxdıqda icazə verilir.</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124" name="Picture 4" descr="Böyük Britaniya müdafiə büdcəsini artırmaq qərarına gəlib">
            <a:extLst>
              <a:ext uri="{FF2B5EF4-FFF2-40B4-BE49-F238E27FC236}">
                <a16:creationId xmlns:a16="http://schemas.microsoft.com/office/drawing/2014/main" id="{A63071C1-DEC0-A2BE-7B83-EA9203F225B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127164" y="517600"/>
            <a:ext cx="4125112" cy="274320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ABŞ-dan Azadlığa Dəstək Qanununa 907-ci düzəlişlə bağlı QƏRAR » Civil  Azerbaijan - İnformasiya portalı">
            <a:extLst>
              <a:ext uri="{FF2B5EF4-FFF2-40B4-BE49-F238E27FC236}">
                <a16:creationId xmlns:a16="http://schemas.microsoft.com/office/drawing/2014/main" id="{20FC3F11-24DA-5DC6-C59C-B97A408413BD}"/>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751320" y="3429000"/>
            <a:ext cx="4876800"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901408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3" name="Rectangle 6152">
            <a:extLst>
              <a:ext uri="{FF2B5EF4-FFF2-40B4-BE49-F238E27FC236}">
                <a16:creationId xmlns:a16="http://schemas.microsoft.com/office/drawing/2014/main" id="{74B0B678-CD10-4371-96E5-2706F4579F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155" name="Group 6154">
            <a:extLst>
              <a:ext uri="{FF2B5EF4-FFF2-40B4-BE49-F238E27FC236}">
                <a16:creationId xmlns:a16="http://schemas.microsoft.com/office/drawing/2014/main" id="{A9270323-9616-4384-857D-E86B78272EF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6156" name="Rectangle 6155">
              <a:extLst>
                <a:ext uri="{FF2B5EF4-FFF2-40B4-BE49-F238E27FC236}">
                  <a16:creationId xmlns:a16="http://schemas.microsoft.com/office/drawing/2014/main" id="{8A3838D5-9565-4601-BAC3-D1B5BDB803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57" name="Rectangle 6156">
              <a:extLst>
                <a:ext uri="{FF2B5EF4-FFF2-40B4-BE49-F238E27FC236}">
                  <a16:creationId xmlns:a16="http://schemas.microsoft.com/office/drawing/2014/main" id="{3349A4B8-3246-4579-922E-FE1155C7F0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59" name="Rectangle 6158">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517897"/>
            <a:ext cx="11111729" cy="585796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CF405994-5131-C675-E2AB-0ADFDC067207}"/>
              </a:ext>
            </a:extLst>
          </p:cNvPr>
          <p:cNvSpPr>
            <a:spLocks noGrp="1"/>
          </p:cNvSpPr>
          <p:nvPr>
            <p:ph type="title"/>
          </p:nvPr>
        </p:nvSpPr>
        <p:spPr>
          <a:xfrm>
            <a:off x="5867475" y="847827"/>
            <a:ext cx="5408813" cy="1169585"/>
          </a:xfrm>
        </p:spPr>
        <p:txBody>
          <a:bodyPr anchor="b">
            <a:normAutofit/>
          </a:bodyPr>
          <a:lstStyle/>
          <a:p>
            <a:r>
              <a:rPr lang="az-Latn-AZ" sz="2500" b="1">
                <a:effectLst/>
                <a:latin typeface="Times New Roman" panose="02020603050405020304" pitchFamily="18" charset="0"/>
                <a:ea typeface="Calibri" panose="020F0502020204030204" pitchFamily="34" charset="0"/>
                <a:cs typeface="Times New Roman" panose="02020603050405020304" pitchFamily="18" charset="0"/>
              </a:rPr>
              <a:t>Avstraliya.</a:t>
            </a:r>
            <a:r>
              <a:rPr lang="az-Latn-AZ" sz="2500">
                <a:effectLst/>
                <a:latin typeface="Times New Roman" panose="02020603050405020304" pitchFamily="18" charset="0"/>
                <a:ea typeface="Calibri" panose="020F0502020204030204" pitchFamily="34" charset="0"/>
                <a:cs typeface="Times New Roman" panose="02020603050405020304" pitchFamily="18" charset="0"/>
              </a:rPr>
              <a:t> Avstraliya qanunları iki təkərli nəqliyyat vasitələri üçün aşağıdakı təriflər müəyyən edir:</a:t>
            </a:r>
            <a:endParaRPr lang="ru-RU" sz="2500"/>
          </a:p>
        </p:txBody>
      </p:sp>
      <p:pic>
        <p:nvPicPr>
          <p:cNvPr id="6146" name="Picture 2" descr="Ən yaxşı elektrikli velosiped modelləri 2021 » ilk.az">
            <a:extLst>
              <a:ext uri="{FF2B5EF4-FFF2-40B4-BE49-F238E27FC236}">
                <a16:creationId xmlns:a16="http://schemas.microsoft.com/office/drawing/2014/main" id="{AACA81A9-903A-8BF4-3038-001E82CF6C6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410821" y="774285"/>
            <a:ext cx="3396280" cy="2581173"/>
          </a:xfrm>
          <a:prstGeom prst="rect">
            <a:avLst/>
          </a:prstGeom>
          <a:noFill/>
          <a:extLst>
            <a:ext uri="{909E8E84-426E-40DD-AFC4-6F175D3DCCD1}">
              <a14:hiddenFill xmlns:a14="http://schemas.microsoft.com/office/drawing/2010/main">
                <a:solidFill>
                  <a:srgbClr val="FFFFFF"/>
                </a:solidFill>
              </a14:hiddenFill>
            </a:ext>
          </a:extLst>
        </p:spPr>
      </p:pic>
      <p:sp>
        <p:nvSpPr>
          <p:cNvPr id="6161" name="Rectangle 6160">
            <a:extLst>
              <a:ext uri="{FF2B5EF4-FFF2-40B4-BE49-F238E27FC236}">
                <a16:creationId xmlns:a16="http://schemas.microsoft.com/office/drawing/2014/main" id="{1382A32C-5B0C-4B1C-A074-76C6DBCC9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957331" y="2188548"/>
            <a:ext cx="5041025"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8" name="Picture 4" descr="Moped.Az - Moped, Skuter, Samokat və Motosikletlər">
            <a:extLst>
              <a:ext uri="{FF2B5EF4-FFF2-40B4-BE49-F238E27FC236}">
                <a16:creationId xmlns:a16="http://schemas.microsoft.com/office/drawing/2014/main" id="{C9A8E14E-8C7F-B9E5-4539-43217D5C725A}"/>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175500" y="3575074"/>
            <a:ext cx="3866922" cy="2581173"/>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a:extLst>
              <a:ext uri="{FF2B5EF4-FFF2-40B4-BE49-F238E27FC236}">
                <a16:creationId xmlns:a16="http://schemas.microsoft.com/office/drawing/2014/main" id="{3668992E-B326-B644-407B-6E170474E5C3}"/>
              </a:ext>
            </a:extLst>
          </p:cNvPr>
          <p:cNvSpPr>
            <a:spLocks noGrp="1"/>
          </p:cNvSpPr>
          <p:nvPr>
            <p:ph idx="1"/>
          </p:nvPr>
        </p:nvSpPr>
        <p:spPr>
          <a:xfrm>
            <a:off x="5868786" y="2508105"/>
            <a:ext cx="5408813" cy="3632493"/>
          </a:xfrm>
        </p:spPr>
        <p:txBody>
          <a:bodyPr anchor="ctr">
            <a:normAutofit/>
          </a:bodyPr>
          <a:lstStyle/>
          <a:p>
            <a:pPr marL="571500" indent="-342900">
              <a:spcAft>
                <a:spcPts val="800"/>
              </a:spcAft>
              <a:buFont typeface="+mj-lt"/>
              <a:buAutoNum type="arabicPeriod"/>
            </a:pP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Velosiped yalnız insan səyləri ilə idarə olunan bir cihazdır.</a:t>
            </a:r>
            <a:endParaRPr lang="az-Latn-AZ" sz="1600" dirty="0">
              <a:latin typeface="Calibri" panose="020F0502020204030204" pitchFamily="34" charset="0"/>
              <a:ea typeface="Calibri" panose="020F0502020204030204" pitchFamily="34" charset="0"/>
              <a:cs typeface="Times New Roman" panose="02020603050405020304" pitchFamily="18" charset="0"/>
            </a:endParaRPr>
          </a:p>
          <a:p>
            <a:pPr indent="0">
              <a:spcAft>
                <a:spcPts val="800"/>
              </a:spcAft>
              <a:buNone/>
            </a:pP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2. Yardımçı elektrik mexanizmi olan velosiped - adi velosipeddə istifadə olunan ənənəvi pedal ötürücü ilə yanaşı, gücü 200 Vt-dan çox olmayan bir və ya bir neçə köməkçi elektrik mühərrikindən istifadə etmək mümkün olan nəqliyyat vasitəsidir.</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indent="0">
              <a:spcAft>
                <a:spcPts val="800"/>
              </a:spcAft>
              <a:buNone/>
            </a:pP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3. Moped - pedal ötürücüsü, sürəti 50 km/saatdan,  mühərrikinin həcmi 50 ml-dən çox olmayan ikitəkərli nəqliyyat vasitəsi; yaxud işində digər enerji mənbələrindən (benzin istisna olmaqla) istifadə edən, maksimal sürəti 50 km/saatdan çox olmayan ikitəkərli nəqliyyat vasitəsi.</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ru-RU" sz="1600" dirty="0"/>
          </a:p>
        </p:txBody>
      </p:sp>
    </p:spTree>
    <p:extLst>
      <p:ext uri="{BB962C8B-B14F-4D97-AF65-F5344CB8AC3E}">
        <p14:creationId xmlns:p14="http://schemas.microsoft.com/office/powerpoint/2010/main" val="89018683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75" name="Rectangle 7174">
            <a:extLst>
              <a:ext uri="{FF2B5EF4-FFF2-40B4-BE49-F238E27FC236}">
                <a16:creationId xmlns:a16="http://schemas.microsoft.com/office/drawing/2014/main" id="{10EB215C-7839-4CEA-AA02-B8F7755F9C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77" name="Freeform: Shape 7176">
            <a:extLst>
              <a:ext uri="{FF2B5EF4-FFF2-40B4-BE49-F238E27FC236}">
                <a16:creationId xmlns:a16="http://schemas.microsoft.com/office/drawing/2014/main" id="{91011C6D-05BE-4D99-8C11-A0E478B129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0915134" cy="2251389"/>
          </a:xfrm>
          <a:custGeom>
            <a:avLst/>
            <a:gdLst>
              <a:gd name="connsiteX0" fmla="*/ 0 w 10915134"/>
              <a:gd name="connsiteY0" fmla="*/ 0 h 2251389"/>
              <a:gd name="connsiteX1" fmla="*/ 10915134 w 10915134"/>
              <a:gd name="connsiteY1" fmla="*/ 0 h 2251389"/>
              <a:gd name="connsiteX2" fmla="*/ 10882980 w 10915134"/>
              <a:gd name="connsiteY2" fmla="*/ 49990 h 2251389"/>
              <a:gd name="connsiteX3" fmla="*/ 10834795 w 10915134"/>
              <a:gd name="connsiteY3" fmla="*/ 110024 h 2251389"/>
              <a:gd name="connsiteX4" fmla="*/ 10738392 w 10915134"/>
              <a:gd name="connsiteY4" fmla="*/ 165813 h 2251389"/>
              <a:gd name="connsiteX5" fmla="*/ 10633692 w 10915134"/>
              <a:gd name="connsiteY5" fmla="*/ 209264 h 2251389"/>
              <a:gd name="connsiteX6" fmla="*/ 10586800 w 10915134"/>
              <a:gd name="connsiteY6" fmla="*/ 239716 h 2251389"/>
              <a:gd name="connsiteX7" fmla="*/ 10501658 w 10915134"/>
              <a:gd name="connsiteY7" fmla="*/ 307174 h 2251389"/>
              <a:gd name="connsiteX8" fmla="*/ 10404067 w 10915134"/>
              <a:gd name="connsiteY8" fmla="*/ 412395 h 2251389"/>
              <a:gd name="connsiteX9" fmla="*/ 10380953 w 10915134"/>
              <a:gd name="connsiteY9" fmla="*/ 472334 h 2251389"/>
              <a:gd name="connsiteX10" fmla="*/ 10341416 w 10915134"/>
              <a:gd name="connsiteY10" fmla="*/ 504774 h 2251389"/>
              <a:gd name="connsiteX11" fmla="*/ 10326329 w 10915134"/>
              <a:gd name="connsiteY11" fmla="*/ 523459 h 2251389"/>
              <a:gd name="connsiteX12" fmla="*/ 10298289 w 10915134"/>
              <a:gd name="connsiteY12" fmla="*/ 532173 h 2251389"/>
              <a:gd name="connsiteX13" fmla="*/ 10243127 w 10915134"/>
              <a:gd name="connsiteY13" fmla="*/ 540715 h 2251389"/>
              <a:gd name="connsiteX14" fmla="*/ 10141243 w 10915134"/>
              <a:gd name="connsiteY14" fmla="*/ 592343 h 2251389"/>
              <a:gd name="connsiteX15" fmla="*/ 9940352 w 10915134"/>
              <a:gd name="connsiteY15" fmla="*/ 631518 h 2251389"/>
              <a:gd name="connsiteX16" fmla="*/ 9836226 w 10915134"/>
              <a:gd name="connsiteY16" fmla="*/ 660496 h 2251389"/>
              <a:gd name="connsiteX17" fmla="*/ 9686899 w 10915134"/>
              <a:gd name="connsiteY17" fmla="*/ 683782 h 2251389"/>
              <a:gd name="connsiteX18" fmla="*/ 9578209 w 10915134"/>
              <a:gd name="connsiteY18" fmla="*/ 709781 h 2251389"/>
              <a:gd name="connsiteX19" fmla="*/ 9437298 w 10915134"/>
              <a:gd name="connsiteY19" fmla="*/ 757337 h 2251389"/>
              <a:gd name="connsiteX20" fmla="*/ 9435498 w 10915134"/>
              <a:gd name="connsiteY20" fmla="*/ 759689 h 2251389"/>
              <a:gd name="connsiteX21" fmla="*/ 9413910 w 10915134"/>
              <a:gd name="connsiteY21" fmla="*/ 764531 h 2251389"/>
              <a:gd name="connsiteX22" fmla="*/ 9361370 w 10915134"/>
              <a:gd name="connsiteY22" fmla="*/ 760593 h 2251389"/>
              <a:gd name="connsiteX23" fmla="*/ 9356626 w 10915134"/>
              <a:gd name="connsiteY23" fmla="*/ 764594 h 2251389"/>
              <a:gd name="connsiteX24" fmla="*/ 9311281 w 10915134"/>
              <a:gd name="connsiteY24" fmla="*/ 769260 h 2251389"/>
              <a:gd name="connsiteX25" fmla="*/ 9311173 w 10915134"/>
              <a:gd name="connsiteY25" fmla="*/ 771337 h 2251389"/>
              <a:gd name="connsiteX26" fmla="*/ 9300658 w 10915134"/>
              <a:gd name="connsiteY26" fmla="*/ 781452 h 2251389"/>
              <a:gd name="connsiteX27" fmla="*/ 9279376 w 10915134"/>
              <a:gd name="connsiteY27" fmla="*/ 796188 h 2251389"/>
              <a:gd name="connsiteX28" fmla="*/ 9189502 w 10915134"/>
              <a:gd name="connsiteY28" fmla="*/ 860175 h 2251389"/>
              <a:gd name="connsiteX29" fmla="*/ 9180260 w 10915134"/>
              <a:gd name="connsiteY29" fmla="*/ 862300 h 2251389"/>
              <a:gd name="connsiteX30" fmla="*/ 9180186 w 10915134"/>
              <a:gd name="connsiteY30" fmla="*/ 862799 h 2251389"/>
              <a:gd name="connsiteX31" fmla="*/ 9170652 w 10915134"/>
              <a:gd name="connsiteY31" fmla="*/ 865945 h 2251389"/>
              <a:gd name="connsiteX32" fmla="*/ 9145484 w 10915134"/>
              <a:gd name="connsiteY32" fmla="*/ 870300 h 2251389"/>
              <a:gd name="connsiteX33" fmla="*/ 9140031 w 10915134"/>
              <a:gd name="connsiteY33" fmla="*/ 874741 h 2251389"/>
              <a:gd name="connsiteX34" fmla="*/ 9138892 w 10915134"/>
              <a:gd name="connsiteY34" fmla="*/ 880860 h 2251389"/>
              <a:gd name="connsiteX35" fmla="*/ 9107257 w 10915134"/>
              <a:gd name="connsiteY35" fmla="*/ 903704 h 2251389"/>
              <a:gd name="connsiteX36" fmla="*/ 9034880 w 10915134"/>
              <a:gd name="connsiteY36" fmla="*/ 948837 h 2251389"/>
              <a:gd name="connsiteX37" fmla="*/ 8950600 w 10915134"/>
              <a:gd name="connsiteY37" fmla="*/ 994853 h 2251389"/>
              <a:gd name="connsiteX38" fmla="*/ 8753014 w 10915134"/>
              <a:gd name="connsiteY38" fmla="*/ 1118658 h 2251389"/>
              <a:gd name="connsiteX39" fmla="*/ 8581094 w 10915134"/>
              <a:gd name="connsiteY39" fmla="*/ 1153261 h 2251389"/>
              <a:gd name="connsiteX40" fmla="*/ 8498175 w 10915134"/>
              <a:gd name="connsiteY40" fmla="*/ 1187969 h 2251389"/>
              <a:gd name="connsiteX41" fmla="*/ 8448788 w 10915134"/>
              <a:gd name="connsiteY41" fmla="*/ 1206463 h 2251389"/>
              <a:gd name="connsiteX42" fmla="*/ 8367996 w 10915134"/>
              <a:gd name="connsiteY42" fmla="*/ 1232783 h 2251389"/>
              <a:gd name="connsiteX43" fmla="*/ 8367423 w 10915134"/>
              <a:gd name="connsiteY43" fmla="*/ 1238278 h 2251389"/>
              <a:gd name="connsiteX44" fmla="*/ 8359640 w 10915134"/>
              <a:gd name="connsiteY44" fmla="*/ 1246782 h 2251389"/>
              <a:gd name="connsiteX45" fmla="*/ 8346100 w 10915134"/>
              <a:gd name="connsiteY45" fmla="*/ 1266142 h 2251389"/>
              <a:gd name="connsiteX46" fmla="*/ 8318833 w 10915134"/>
              <a:gd name="connsiteY46" fmla="*/ 1292714 h 2251389"/>
              <a:gd name="connsiteX47" fmla="*/ 8317719 w 10915134"/>
              <a:gd name="connsiteY47" fmla="*/ 1291904 h 2251389"/>
              <a:gd name="connsiteX48" fmla="*/ 8307730 w 10915134"/>
              <a:gd name="connsiteY48" fmla="*/ 1293984 h 2251389"/>
              <a:gd name="connsiteX49" fmla="*/ 8240756 w 10915134"/>
              <a:gd name="connsiteY49" fmla="*/ 1301537 h 2251389"/>
              <a:gd name="connsiteX50" fmla="*/ 8216639 w 10915134"/>
              <a:gd name="connsiteY50" fmla="*/ 1327887 h 2251389"/>
              <a:gd name="connsiteX51" fmla="*/ 8211337 w 10915134"/>
              <a:gd name="connsiteY51" fmla="*/ 1332570 h 2251389"/>
              <a:gd name="connsiteX52" fmla="*/ 8211048 w 10915134"/>
              <a:gd name="connsiteY52" fmla="*/ 1332403 h 2251389"/>
              <a:gd name="connsiteX53" fmla="*/ 8205085 w 10915134"/>
              <a:gd name="connsiteY53" fmla="*/ 1336831 h 2251389"/>
              <a:gd name="connsiteX54" fmla="*/ 8137554 w 10915134"/>
              <a:gd name="connsiteY54" fmla="*/ 1342145 h 2251389"/>
              <a:gd name="connsiteX55" fmla="*/ 8054564 w 10915134"/>
              <a:gd name="connsiteY55" fmla="*/ 1367911 h 2251389"/>
              <a:gd name="connsiteX56" fmla="*/ 7973237 w 10915134"/>
              <a:gd name="connsiteY56" fmla="*/ 1397544 h 2251389"/>
              <a:gd name="connsiteX57" fmla="*/ 7944198 w 10915134"/>
              <a:gd name="connsiteY57" fmla="*/ 1410276 h 2251389"/>
              <a:gd name="connsiteX58" fmla="*/ 7890643 w 10915134"/>
              <a:gd name="connsiteY58" fmla="*/ 1424144 h 2251389"/>
              <a:gd name="connsiteX59" fmla="*/ 7864997 w 10915134"/>
              <a:gd name="connsiteY59" fmla="*/ 1425023 h 2251389"/>
              <a:gd name="connsiteX60" fmla="*/ 7864067 w 10915134"/>
              <a:gd name="connsiteY60" fmla="*/ 1426002 h 2251389"/>
              <a:gd name="connsiteX61" fmla="*/ 7861153 w 10915134"/>
              <a:gd name="connsiteY61" fmla="*/ 1423038 h 2251389"/>
              <a:gd name="connsiteX62" fmla="*/ 7844586 w 10915134"/>
              <a:gd name="connsiteY62" fmla="*/ 1429169 h 2251389"/>
              <a:gd name="connsiteX63" fmla="*/ 7840350 w 10915134"/>
              <a:gd name="connsiteY63" fmla="*/ 1432451 h 2251389"/>
              <a:gd name="connsiteX64" fmla="*/ 7833722 w 10915134"/>
              <a:gd name="connsiteY64" fmla="*/ 1435148 h 2251389"/>
              <a:gd name="connsiteX65" fmla="*/ 7833492 w 10915134"/>
              <a:gd name="connsiteY65" fmla="*/ 1434901 h 2251389"/>
              <a:gd name="connsiteX66" fmla="*/ 7827413 w 10915134"/>
              <a:gd name="connsiteY66" fmla="*/ 1438043 h 2251389"/>
              <a:gd name="connsiteX67" fmla="*/ 7798463 w 10915134"/>
              <a:gd name="connsiteY67" fmla="*/ 1457407 h 2251389"/>
              <a:gd name="connsiteX68" fmla="*/ 7759015 w 10915134"/>
              <a:gd name="connsiteY68" fmla="*/ 1458666 h 2251389"/>
              <a:gd name="connsiteX69" fmla="*/ 7752684 w 10915134"/>
              <a:gd name="connsiteY69" fmla="*/ 1444792 h 2251389"/>
              <a:gd name="connsiteX70" fmla="*/ 7747867 w 10915134"/>
              <a:gd name="connsiteY70" fmla="*/ 1447976 h 2251389"/>
              <a:gd name="connsiteX71" fmla="*/ 7738750 w 10915134"/>
              <a:gd name="connsiteY71" fmla="*/ 1456574 h 2251389"/>
              <a:gd name="connsiteX72" fmla="*/ 7735619 w 10915134"/>
              <a:gd name="connsiteY72" fmla="*/ 1456320 h 2251389"/>
              <a:gd name="connsiteX73" fmla="*/ 7705072 w 10915134"/>
              <a:gd name="connsiteY73" fmla="*/ 1465768 h 2251389"/>
              <a:gd name="connsiteX74" fmla="*/ 7696073 w 10915134"/>
              <a:gd name="connsiteY74" fmla="*/ 1462212 h 2251389"/>
              <a:gd name="connsiteX75" fmla="*/ 7692096 w 10915134"/>
              <a:gd name="connsiteY75" fmla="*/ 1462163 h 2251389"/>
              <a:gd name="connsiteX76" fmla="*/ 7674689 w 10915134"/>
              <a:gd name="connsiteY76" fmla="*/ 1477613 h 2251389"/>
              <a:gd name="connsiteX77" fmla="*/ 7665348 w 10915134"/>
              <a:gd name="connsiteY77" fmla="*/ 1483862 h 2251389"/>
              <a:gd name="connsiteX78" fmla="*/ 7606276 w 10915134"/>
              <a:gd name="connsiteY78" fmla="*/ 1538521 h 2251389"/>
              <a:gd name="connsiteX79" fmla="*/ 7504695 w 10915134"/>
              <a:gd name="connsiteY79" fmla="*/ 1566686 h 2251389"/>
              <a:gd name="connsiteX80" fmla="*/ 7401270 w 10915134"/>
              <a:gd name="connsiteY80" fmla="*/ 1597361 h 2251389"/>
              <a:gd name="connsiteX81" fmla="*/ 7320321 w 10915134"/>
              <a:gd name="connsiteY81" fmla="*/ 1619535 h 2251389"/>
              <a:gd name="connsiteX82" fmla="*/ 7149526 w 10915134"/>
              <a:gd name="connsiteY82" fmla="*/ 1743630 h 2251389"/>
              <a:gd name="connsiteX83" fmla="*/ 7105391 w 10915134"/>
              <a:gd name="connsiteY83" fmla="*/ 1752328 h 2251389"/>
              <a:gd name="connsiteX84" fmla="*/ 7071654 w 10915134"/>
              <a:gd name="connsiteY84" fmla="*/ 1785091 h 2251389"/>
              <a:gd name="connsiteX85" fmla="*/ 7054359 w 10915134"/>
              <a:gd name="connsiteY85" fmla="*/ 1782439 h 2251389"/>
              <a:gd name="connsiteX86" fmla="*/ 7051319 w 10915134"/>
              <a:gd name="connsiteY86" fmla="*/ 1781706 h 2251389"/>
              <a:gd name="connsiteX87" fmla="*/ 7040377 w 10915134"/>
              <a:gd name="connsiteY87" fmla="*/ 1784767 h 2251389"/>
              <a:gd name="connsiteX88" fmla="*/ 7035771 w 10915134"/>
              <a:gd name="connsiteY88" fmla="*/ 1778137 h 2251389"/>
              <a:gd name="connsiteX89" fmla="*/ 7018208 w 10915134"/>
              <a:gd name="connsiteY89" fmla="*/ 1777373 h 2251389"/>
              <a:gd name="connsiteX90" fmla="*/ 6998493 w 10915134"/>
              <a:gd name="connsiteY90" fmla="*/ 1785098 h 2251389"/>
              <a:gd name="connsiteX91" fmla="*/ 6928288 w 10915134"/>
              <a:gd name="connsiteY91" fmla="*/ 1811732 h 2251389"/>
              <a:gd name="connsiteX92" fmla="*/ 6917773 w 10915134"/>
              <a:gd name="connsiteY92" fmla="*/ 1820666 h 2251389"/>
              <a:gd name="connsiteX93" fmla="*/ 6881789 w 10915134"/>
              <a:gd name="connsiteY93" fmla="*/ 1828309 h 2251389"/>
              <a:gd name="connsiteX94" fmla="*/ 6879926 w 10915134"/>
              <a:gd name="connsiteY94" fmla="*/ 1830591 h 2251389"/>
              <a:gd name="connsiteX95" fmla="*/ 6845508 w 10915134"/>
              <a:gd name="connsiteY95" fmla="*/ 1841035 h 2251389"/>
              <a:gd name="connsiteX96" fmla="*/ 6786683 w 10915134"/>
              <a:gd name="connsiteY96" fmla="*/ 1868367 h 2251389"/>
              <a:gd name="connsiteX97" fmla="*/ 6773874 w 10915134"/>
              <a:gd name="connsiteY97" fmla="*/ 1863267 h 2251389"/>
              <a:gd name="connsiteX98" fmla="*/ 6771241 w 10915134"/>
              <a:gd name="connsiteY98" fmla="*/ 1859449 h 2251389"/>
              <a:gd name="connsiteX99" fmla="*/ 6755065 w 10915134"/>
              <a:gd name="connsiteY99" fmla="*/ 1866822 h 2251389"/>
              <a:gd name="connsiteX100" fmla="*/ 6740854 w 10915134"/>
              <a:gd name="connsiteY100" fmla="*/ 1865352 h 2251389"/>
              <a:gd name="connsiteX101" fmla="*/ 6730997 w 10915134"/>
              <a:gd name="connsiteY101" fmla="*/ 1874155 h 2251389"/>
              <a:gd name="connsiteX102" fmla="*/ 6714212 w 10915134"/>
              <a:gd name="connsiteY102" fmla="*/ 1876293 h 2251389"/>
              <a:gd name="connsiteX103" fmla="*/ 6693130 w 10915134"/>
              <a:gd name="connsiteY103" fmla="*/ 1876808 h 2251389"/>
              <a:gd name="connsiteX104" fmla="*/ 6674405 w 10915134"/>
              <a:gd name="connsiteY104" fmla="*/ 1873459 h 2251389"/>
              <a:gd name="connsiteX105" fmla="*/ 6647714 w 10915134"/>
              <a:gd name="connsiteY105" fmla="*/ 1878941 h 2251389"/>
              <a:gd name="connsiteX106" fmla="*/ 6586613 w 10915134"/>
              <a:gd name="connsiteY106" fmla="*/ 1887053 h 2251389"/>
              <a:gd name="connsiteX107" fmla="*/ 6540424 w 10915134"/>
              <a:gd name="connsiteY107" fmla="*/ 1893269 h 2251389"/>
              <a:gd name="connsiteX108" fmla="*/ 6460034 w 10915134"/>
              <a:gd name="connsiteY108" fmla="*/ 1911286 h 2251389"/>
              <a:gd name="connsiteX109" fmla="*/ 6445449 w 10915134"/>
              <a:gd name="connsiteY109" fmla="*/ 1926499 h 2251389"/>
              <a:gd name="connsiteX110" fmla="*/ 6407092 w 10915134"/>
              <a:gd name="connsiteY110" fmla="*/ 1921993 h 2251389"/>
              <a:gd name="connsiteX111" fmla="*/ 6396332 w 10915134"/>
              <a:gd name="connsiteY111" fmla="*/ 1907025 h 2251389"/>
              <a:gd name="connsiteX112" fmla="*/ 6347048 w 10915134"/>
              <a:gd name="connsiteY112" fmla="*/ 1912130 h 2251389"/>
              <a:gd name="connsiteX113" fmla="*/ 6302270 w 10915134"/>
              <a:gd name="connsiteY113" fmla="*/ 1933613 h 2251389"/>
              <a:gd name="connsiteX114" fmla="*/ 6243078 w 10915134"/>
              <a:gd name="connsiteY114" fmla="*/ 1945644 h 2251389"/>
              <a:gd name="connsiteX115" fmla="*/ 6207738 w 10915134"/>
              <a:gd name="connsiteY115" fmla="*/ 1953011 h 2251389"/>
              <a:gd name="connsiteX116" fmla="*/ 6108781 w 10915134"/>
              <a:gd name="connsiteY116" fmla="*/ 1959474 h 2251389"/>
              <a:gd name="connsiteX117" fmla="*/ 6103698 w 10915134"/>
              <a:gd name="connsiteY117" fmla="*/ 1959304 h 2251389"/>
              <a:gd name="connsiteX118" fmla="*/ 6087017 w 10915134"/>
              <a:gd name="connsiteY118" fmla="*/ 1969078 h 2251389"/>
              <a:gd name="connsiteX119" fmla="*/ 6086313 w 10915134"/>
              <a:gd name="connsiteY119" fmla="*/ 1971580 h 2251389"/>
              <a:gd name="connsiteX120" fmla="*/ 6024291 w 10915134"/>
              <a:gd name="connsiteY120" fmla="*/ 1966761 h 2251389"/>
              <a:gd name="connsiteX121" fmla="*/ 6016853 w 10915134"/>
              <a:gd name="connsiteY121" fmla="*/ 1970526 h 2251389"/>
              <a:gd name="connsiteX122" fmla="*/ 5975404 w 10915134"/>
              <a:gd name="connsiteY122" fmla="*/ 1961749 h 2251389"/>
              <a:gd name="connsiteX123" fmla="*/ 5954536 w 10915134"/>
              <a:gd name="connsiteY123" fmla="*/ 1960220 h 2251389"/>
              <a:gd name="connsiteX124" fmla="*/ 5917280 w 10915134"/>
              <a:gd name="connsiteY124" fmla="*/ 1954478 h 2251389"/>
              <a:gd name="connsiteX125" fmla="*/ 5914232 w 10915134"/>
              <a:gd name="connsiteY125" fmla="*/ 1956919 h 2251389"/>
              <a:gd name="connsiteX126" fmla="*/ 5906850 w 10915134"/>
              <a:gd name="connsiteY126" fmla="*/ 1954702 h 2251389"/>
              <a:gd name="connsiteX127" fmla="*/ 5901461 w 10915134"/>
              <a:gd name="connsiteY127" fmla="*/ 1957577 h 2251389"/>
              <a:gd name="connsiteX128" fmla="*/ 5895317 w 10915134"/>
              <a:gd name="connsiteY128" fmla="*/ 1956828 h 2251389"/>
              <a:gd name="connsiteX129" fmla="*/ 5831128 w 10915134"/>
              <a:gd name="connsiteY129" fmla="*/ 1968382 h 2251389"/>
              <a:gd name="connsiteX130" fmla="*/ 5817261 w 10915134"/>
              <a:gd name="connsiteY130" fmla="*/ 1966124 h 2251389"/>
              <a:gd name="connsiteX131" fmla="*/ 5806791 w 10915134"/>
              <a:gd name="connsiteY131" fmla="*/ 1974713 h 2251389"/>
              <a:gd name="connsiteX132" fmla="*/ 5762574 w 10915134"/>
              <a:gd name="connsiteY132" fmla="*/ 1976973 h 2251389"/>
              <a:gd name="connsiteX133" fmla="*/ 5747297 w 10915134"/>
              <a:gd name="connsiteY133" fmla="*/ 1970252 h 2251389"/>
              <a:gd name="connsiteX134" fmla="*/ 5733169 w 10915134"/>
              <a:gd name="connsiteY134" fmla="*/ 1965433 h 2251389"/>
              <a:gd name="connsiteX135" fmla="*/ 5731338 w 10915134"/>
              <a:gd name="connsiteY135" fmla="*/ 1965447 h 2251389"/>
              <a:gd name="connsiteX136" fmla="*/ 5712957 w 10915134"/>
              <a:gd name="connsiteY136" fmla="*/ 1965596 h 2251389"/>
              <a:gd name="connsiteX137" fmla="*/ 5678760 w 10915134"/>
              <a:gd name="connsiteY137" fmla="*/ 1965873 h 2251389"/>
              <a:gd name="connsiteX138" fmla="*/ 5612457 w 10915134"/>
              <a:gd name="connsiteY138" fmla="*/ 1972287 h 2251389"/>
              <a:gd name="connsiteX139" fmla="*/ 5462439 w 10915134"/>
              <a:gd name="connsiteY139" fmla="*/ 1941766 h 2251389"/>
              <a:gd name="connsiteX140" fmla="*/ 5249426 w 10915134"/>
              <a:gd name="connsiteY140" fmla="*/ 1957993 h 2251389"/>
              <a:gd name="connsiteX141" fmla="*/ 4795460 w 10915134"/>
              <a:gd name="connsiteY141" fmla="*/ 2018541 h 2251389"/>
              <a:gd name="connsiteX142" fmla="*/ 4698875 w 10915134"/>
              <a:gd name="connsiteY142" fmla="*/ 2031693 h 2251389"/>
              <a:gd name="connsiteX143" fmla="*/ 4635334 w 10915134"/>
              <a:gd name="connsiteY143" fmla="*/ 2035504 h 2251389"/>
              <a:gd name="connsiteX144" fmla="*/ 4529228 w 10915134"/>
              <a:gd name="connsiteY144" fmla="*/ 2076609 h 2251389"/>
              <a:gd name="connsiteX145" fmla="*/ 4408461 w 10915134"/>
              <a:gd name="connsiteY145" fmla="*/ 2090939 h 2251389"/>
              <a:gd name="connsiteX146" fmla="*/ 4254651 w 10915134"/>
              <a:gd name="connsiteY146" fmla="*/ 2101730 h 2251389"/>
              <a:gd name="connsiteX147" fmla="*/ 4213233 w 10915134"/>
              <a:gd name="connsiteY147" fmla="*/ 2120326 h 2251389"/>
              <a:gd name="connsiteX148" fmla="*/ 4153938 w 10915134"/>
              <a:gd name="connsiteY148" fmla="*/ 2137520 h 2251389"/>
              <a:gd name="connsiteX149" fmla="*/ 4050969 w 10915134"/>
              <a:gd name="connsiteY149" fmla="*/ 2177971 h 2251389"/>
              <a:gd name="connsiteX150" fmla="*/ 3933162 w 10915134"/>
              <a:gd name="connsiteY150" fmla="*/ 2199509 h 2251389"/>
              <a:gd name="connsiteX151" fmla="*/ 3797609 w 10915134"/>
              <a:gd name="connsiteY151" fmla="*/ 2185813 h 2251389"/>
              <a:gd name="connsiteX152" fmla="*/ 3723511 w 10915134"/>
              <a:gd name="connsiteY152" fmla="*/ 2185401 h 2251389"/>
              <a:gd name="connsiteX153" fmla="*/ 3478465 w 10915134"/>
              <a:gd name="connsiteY153" fmla="*/ 2181087 h 2251389"/>
              <a:gd name="connsiteX154" fmla="*/ 3308996 w 10915134"/>
              <a:gd name="connsiteY154" fmla="*/ 2177978 h 2251389"/>
              <a:gd name="connsiteX155" fmla="*/ 3260282 w 10915134"/>
              <a:gd name="connsiteY155" fmla="*/ 2194479 h 2251389"/>
              <a:gd name="connsiteX156" fmla="*/ 3178557 w 10915134"/>
              <a:gd name="connsiteY156" fmla="*/ 2221451 h 2251389"/>
              <a:gd name="connsiteX157" fmla="*/ 3097074 w 10915134"/>
              <a:gd name="connsiteY157" fmla="*/ 2229837 h 2251389"/>
              <a:gd name="connsiteX158" fmla="*/ 3029944 w 10915134"/>
              <a:gd name="connsiteY158" fmla="*/ 2248531 h 2251389"/>
              <a:gd name="connsiteX159" fmla="*/ 2964870 w 10915134"/>
              <a:gd name="connsiteY159" fmla="*/ 2251389 h 2251389"/>
              <a:gd name="connsiteX160" fmla="*/ 2931496 w 10915134"/>
              <a:gd name="connsiteY160" fmla="*/ 2243024 h 2251389"/>
              <a:gd name="connsiteX161" fmla="*/ 2892959 w 10915134"/>
              <a:gd name="connsiteY161" fmla="*/ 2233969 h 2251389"/>
              <a:gd name="connsiteX162" fmla="*/ 2839074 w 10915134"/>
              <a:gd name="connsiteY162" fmla="*/ 2225008 h 2251389"/>
              <a:gd name="connsiteX163" fmla="*/ 2693779 w 10915134"/>
              <a:gd name="connsiteY163" fmla="*/ 2231570 h 2251389"/>
              <a:gd name="connsiteX164" fmla="*/ 2523799 w 10915134"/>
              <a:gd name="connsiteY164" fmla="*/ 2236547 h 2251389"/>
              <a:gd name="connsiteX165" fmla="*/ 2340069 w 10915134"/>
              <a:gd name="connsiteY165" fmla="*/ 2220699 h 2251389"/>
              <a:gd name="connsiteX166" fmla="*/ 2076408 w 10915134"/>
              <a:gd name="connsiteY166" fmla="*/ 2194398 h 2251389"/>
              <a:gd name="connsiteX167" fmla="*/ 1983593 w 10915134"/>
              <a:gd name="connsiteY167" fmla="*/ 2219360 h 2251389"/>
              <a:gd name="connsiteX168" fmla="*/ 1853105 w 10915134"/>
              <a:gd name="connsiteY168" fmla="*/ 2214141 h 2251389"/>
              <a:gd name="connsiteX169" fmla="*/ 1748511 w 10915134"/>
              <a:gd name="connsiteY169" fmla="*/ 2178472 h 2251389"/>
              <a:gd name="connsiteX170" fmla="*/ 1633422 w 10915134"/>
              <a:gd name="connsiteY170" fmla="*/ 2143415 h 2251389"/>
              <a:gd name="connsiteX171" fmla="*/ 1558946 w 10915134"/>
              <a:gd name="connsiteY171" fmla="*/ 2128843 h 2251389"/>
              <a:gd name="connsiteX172" fmla="*/ 1385344 w 10915134"/>
              <a:gd name="connsiteY172" fmla="*/ 2124817 h 2251389"/>
              <a:gd name="connsiteX173" fmla="*/ 1227473 w 10915134"/>
              <a:gd name="connsiteY173" fmla="*/ 2113291 h 2251389"/>
              <a:gd name="connsiteX174" fmla="*/ 1088711 w 10915134"/>
              <a:gd name="connsiteY174" fmla="*/ 2097947 h 2251389"/>
              <a:gd name="connsiteX175" fmla="*/ 939259 w 10915134"/>
              <a:gd name="connsiteY175" fmla="*/ 2073411 h 2251389"/>
              <a:gd name="connsiteX176" fmla="*/ 914345 w 10915134"/>
              <a:gd name="connsiteY176" fmla="*/ 2063135 h 2251389"/>
              <a:gd name="connsiteX177" fmla="*/ 879393 w 10915134"/>
              <a:gd name="connsiteY177" fmla="*/ 2068419 h 2251389"/>
              <a:gd name="connsiteX178" fmla="*/ 739242 w 10915134"/>
              <a:gd name="connsiteY178" fmla="*/ 2091539 h 2251389"/>
              <a:gd name="connsiteX179" fmla="*/ 628509 w 10915134"/>
              <a:gd name="connsiteY179" fmla="*/ 2108134 h 2251389"/>
              <a:gd name="connsiteX180" fmla="*/ 508046 w 10915134"/>
              <a:gd name="connsiteY180" fmla="*/ 2109851 h 2251389"/>
              <a:gd name="connsiteX181" fmla="*/ 408793 w 10915134"/>
              <a:gd name="connsiteY181" fmla="*/ 2105335 h 2251389"/>
              <a:gd name="connsiteX182" fmla="*/ 259142 w 10915134"/>
              <a:gd name="connsiteY182" fmla="*/ 2115883 h 2251389"/>
              <a:gd name="connsiteX183" fmla="*/ 91266 w 10915134"/>
              <a:gd name="connsiteY183" fmla="*/ 2135533 h 2251389"/>
              <a:gd name="connsiteX184" fmla="*/ 12251 w 10915134"/>
              <a:gd name="connsiteY184" fmla="*/ 2121489 h 2251389"/>
              <a:gd name="connsiteX185" fmla="*/ 0 w 10915134"/>
              <a:gd name="connsiteY185" fmla="*/ 2122164 h 2251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Lst>
            <a:rect l="l" t="t" r="r" b="b"/>
            <a:pathLst>
              <a:path w="10915134" h="2251389">
                <a:moveTo>
                  <a:pt x="0" y="0"/>
                </a:moveTo>
                <a:lnTo>
                  <a:pt x="10915134" y="0"/>
                </a:lnTo>
                <a:lnTo>
                  <a:pt x="10882980" y="49990"/>
                </a:lnTo>
                <a:cubicBezTo>
                  <a:pt x="10880871" y="52147"/>
                  <a:pt x="10836905" y="107867"/>
                  <a:pt x="10834795" y="110024"/>
                </a:cubicBezTo>
                <a:cubicBezTo>
                  <a:pt x="10820319" y="128194"/>
                  <a:pt x="10762503" y="175620"/>
                  <a:pt x="10738392" y="165813"/>
                </a:cubicBezTo>
                <a:cubicBezTo>
                  <a:pt x="10748670" y="186392"/>
                  <a:pt x="10638347" y="188684"/>
                  <a:pt x="10633692" y="209264"/>
                </a:cubicBezTo>
                <a:cubicBezTo>
                  <a:pt x="10631767" y="225908"/>
                  <a:pt x="10597419" y="233945"/>
                  <a:pt x="10586800" y="239716"/>
                </a:cubicBezTo>
                <a:cubicBezTo>
                  <a:pt x="10579628" y="256520"/>
                  <a:pt x="10520682" y="224915"/>
                  <a:pt x="10501658" y="307174"/>
                </a:cubicBezTo>
                <a:cubicBezTo>
                  <a:pt x="10447727" y="313339"/>
                  <a:pt x="10447126" y="425780"/>
                  <a:pt x="10404067" y="412395"/>
                </a:cubicBezTo>
                <a:cubicBezTo>
                  <a:pt x="10392937" y="413598"/>
                  <a:pt x="10388815" y="467371"/>
                  <a:pt x="10380953" y="472334"/>
                </a:cubicBezTo>
                <a:lnTo>
                  <a:pt x="10341416" y="504774"/>
                </a:lnTo>
                <a:lnTo>
                  <a:pt x="10326329" y="523459"/>
                </a:lnTo>
                <a:lnTo>
                  <a:pt x="10298289" y="532173"/>
                </a:lnTo>
                <a:cubicBezTo>
                  <a:pt x="10284422" y="535049"/>
                  <a:pt x="10265952" y="533199"/>
                  <a:pt x="10243127" y="540715"/>
                </a:cubicBezTo>
                <a:cubicBezTo>
                  <a:pt x="10203910" y="562831"/>
                  <a:pt x="10165274" y="534580"/>
                  <a:pt x="10141243" y="592343"/>
                </a:cubicBezTo>
                <a:cubicBezTo>
                  <a:pt x="10059374" y="598371"/>
                  <a:pt x="10021953" y="650378"/>
                  <a:pt x="9940352" y="631518"/>
                </a:cubicBezTo>
                <a:cubicBezTo>
                  <a:pt x="9959797" y="646419"/>
                  <a:pt x="9860152" y="623282"/>
                  <a:pt x="9836226" y="660496"/>
                </a:cubicBezTo>
                <a:cubicBezTo>
                  <a:pt x="9788121" y="672556"/>
                  <a:pt x="9760988" y="668531"/>
                  <a:pt x="9686899" y="683782"/>
                </a:cubicBezTo>
                <a:cubicBezTo>
                  <a:pt x="9623800" y="700369"/>
                  <a:pt x="9613948" y="700871"/>
                  <a:pt x="9578209" y="709781"/>
                </a:cubicBezTo>
                <a:lnTo>
                  <a:pt x="9437298" y="757337"/>
                </a:lnTo>
                <a:lnTo>
                  <a:pt x="9435498" y="759689"/>
                </a:lnTo>
                <a:cubicBezTo>
                  <a:pt x="9426240" y="765982"/>
                  <a:pt x="9419508" y="766527"/>
                  <a:pt x="9413910" y="764531"/>
                </a:cubicBezTo>
                <a:lnTo>
                  <a:pt x="9361370" y="760593"/>
                </a:lnTo>
                <a:lnTo>
                  <a:pt x="9356626" y="764594"/>
                </a:lnTo>
                <a:lnTo>
                  <a:pt x="9311281" y="769260"/>
                </a:lnTo>
                <a:cubicBezTo>
                  <a:pt x="9311245" y="769953"/>
                  <a:pt x="9311210" y="770644"/>
                  <a:pt x="9311173" y="771337"/>
                </a:cubicBezTo>
                <a:cubicBezTo>
                  <a:pt x="9309900" y="776105"/>
                  <a:pt x="9307010" y="779823"/>
                  <a:pt x="9300658" y="781452"/>
                </a:cubicBezTo>
                <a:cubicBezTo>
                  <a:pt x="9318003" y="808459"/>
                  <a:pt x="9299643" y="793767"/>
                  <a:pt x="9279376" y="796188"/>
                </a:cubicBezTo>
                <a:cubicBezTo>
                  <a:pt x="9260850" y="809309"/>
                  <a:pt x="9206021" y="849156"/>
                  <a:pt x="9189502" y="860175"/>
                </a:cubicBezTo>
                <a:lnTo>
                  <a:pt x="9180260" y="862300"/>
                </a:lnTo>
                <a:cubicBezTo>
                  <a:pt x="9180236" y="862466"/>
                  <a:pt x="9180211" y="862633"/>
                  <a:pt x="9180186" y="862799"/>
                </a:cubicBezTo>
                <a:cubicBezTo>
                  <a:pt x="9178407" y="864232"/>
                  <a:pt x="9175456" y="865295"/>
                  <a:pt x="9170652" y="865945"/>
                </a:cubicBezTo>
                <a:lnTo>
                  <a:pt x="9145484" y="870300"/>
                </a:lnTo>
                <a:lnTo>
                  <a:pt x="9140031" y="874741"/>
                </a:lnTo>
                <a:lnTo>
                  <a:pt x="9138892" y="880860"/>
                </a:lnTo>
                <a:lnTo>
                  <a:pt x="9107257" y="903704"/>
                </a:lnTo>
                <a:cubicBezTo>
                  <a:pt x="9091321" y="899193"/>
                  <a:pt x="9043942" y="941365"/>
                  <a:pt x="9034880" y="948837"/>
                </a:cubicBezTo>
                <a:lnTo>
                  <a:pt x="8950600" y="994853"/>
                </a:lnTo>
                <a:cubicBezTo>
                  <a:pt x="8865196" y="1081843"/>
                  <a:pt x="8818875" y="1077389"/>
                  <a:pt x="8753014" y="1118658"/>
                </a:cubicBezTo>
                <a:cubicBezTo>
                  <a:pt x="8692981" y="1124704"/>
                  <a:pt x="8636332" y="1128410"/>
                  <a:pt x="8581094" y="1153261"/>
                </a:cubicBezTo>
                <a:cubicBezTo>
                  <a:pt x="8538621" y="1164812"/>
                  <a:pt x="8511758" y="1169577"/>
                  <a:pt x="8498175" y="1187969"/>
                </a:cubicBezTo>
                <a:lnTo>
                  <a:pt x="8448788" y="1206463"/>
                </a:lnTo>
                <a:lnTo>
                  <a:pt x="8367996" y="1232783"/>
                </a:lnTo>
                <a:cubicBezTo>
                  <a:pt x="8367806" y="1234615"/>
                  <a:pt x="8367614" y="1236446"/>
                  <a:pt x="8367423" y="1238278"/>
                </a:cubicBezTo>
                <a:lnTo>
                  <a:pt x="8359640" y="1246782"/>
                </a:lnTo>
                <a:lnTo>
                  <a:pt x="8346100" y="1266142"/>
                </a:lnTo>
                <a:lnTo>
                  <a:pt x="8318833" y="1292714"/>
                </a:lnTo>
                <a:lnTo>
                  <a:pt x="8317719" y="1291904"/>
                </a:lnTo>
                <a:cubicBezTo>
                  <a:pt x="8314688" y="1290662"/>
                  <a:pt x="8311461" y="1290840"/>
                  <a:pt x="8307730" y="1293984"/>
                </a:cubicBezTo>
                <a:cubicBezTo>
                  <a:pt x="8294903" y="1295590"/>
                  <a:pt x="8255937" y="1295887"/>
                  <a:pt x="8240756" y="1301537"/>
                </a:cubicBezTo>
                <a:cubicBezTo>
                  <a:pt x="8233324" y="1310481"/>
                  <a:pt x="8225256" y="1319366"/>
                  <a:pt x="8216639" y="1327887"/>
                </a:cubicBezTo>
                <a:lnTo>
                  <a:pt x="8211337" y="1332570"/>
                </a:lnTo>
                <a:lnTo>
                  <a:pt x="8211048" y="1332403"/>
                </a:lnTo>
                <a:cubicBezTo>
                  <a:pt x="8209501" y="1332874"/>
                  <a:pt x="8207607" y="1334206"/>
                  <a:pt x="8205085" y="1336831"/>
                </a:cubicBezTo>
                <a:lnTo>
                  <a:pt x="8137554" y="1342145"/>
                </a:lnTo>
                <a:cubicBezTo>
                  <a:pt x="8105705" y="1354688"/>
                  <a:pt x="8080446" y="1339423"/>
                  <a:pt x="8054564" y="1367911"/>
                </a:cubicBezTo>
                <a:cubicBezTo>
                  <a:pt x="8024726" y="1379555"/>
                  <a:pt x="7996957" y="1380148"/>
                  <a:pt x="7973237" y="1397544"/>
                </a:cubicBezTo>
                <a:cubicBezTo>
                  <a:pt x="7961439" y="1393972"/>
                  <a:pt x="7951168" y="1394796"/>
                  <a:pt x="7944198" y="1410276"/>
                </a:cubicBezTo>
                <a:cubicBezTo>
                  <a:pt x="7915673" y="1417804"/>
                  <a:pt x="7905583" y="1403950"/>
                  <a:pt x="7890643" y="1424144"/>
                </a:cubicBezTo>
                <a:cubicBezTo>
                  <a:pt x="7869590" y="1403678"/>
                  <a:pt x="7870757" y="1414314"/>
                  <a:pt x="7864997" y="1425023"/>
                </a:cubicBezTo>
                <a:lnTo>
                  <a:pt x="7864067" y="1426002"/>
                </a:lnTo>
                <a:lnTo>
                  <a:pt x="7861153" y="1423038"/>
                </a:lnTo>
                <a:lnTo>
                  <a:pt x="7844586" y="1429169"/>
                </a:lnTo>
                <a:lnTo>
                  <a:pt x="7840350" y="1432451"/>
                </a:lnTo>
                <a:cubicBezTo>
                  <a:pt x="7837357" y="1434345"/>
                  <a:pt x="7835272" y="1435129"/>
                  <a:pt x="7833722" y="1435148"/>
                </a:cubicBezTo>
                <a:lnTo>
                  <a:pt x="7833492" y="1434901"/>
                </a:lnTo>
                <a:lnTo>
                  <a:pt x="7827413" y="1438043"/>
                </a:lnTo>
                <a:cubicBezTo>
                  <a:pt x="7817294" y="1444069"/>
                  <a:pt x="7807591" y="1450613"/>
                  <a:pt x="7798463" y="1457407"/>
                </a:cubicBezTo>
                <a:cubicBezTo>
                  <a:pt x="7789625" y="1446704"/>
                  <a:pt x="7769649" y="1464040"/>
                  <a:pt x="7759015" y="1458666"/>
                </a:cubicBezTo>
                <a:lnTo>
                  <a:pt x="7752684" y="1444792"/>
                </a:lnTo>
                <a:lnTo>
                  <a:pt x="7747867" y="1447976"/>
                </a:lnTo>
                <a:lnTo>
                  <a:pt x="7738750" y="1456574"/>
                </a:lnTo>
                <a:cubicBezTo>
                  <a:pt x="7737328" y="1457741"/>
                  <a:pt x="7736297" y="1457914"/>
                  <a:pt x="7735619" y="1456320"/>
                </a:cubicBezTo>
                <a:cubicBezTo>
                  <a:pt x="7730006" y="1457852"/>
                  <a:pt x="7711662" y="1464787"/>
                  <a:pt x="7705072" y="1465768"/>
                </a:cubicBezTo>
                <a:lnTo>
                  <a:pt x="7696073" y="1462212"/>
                </a:lnTo>
                <a:lnTo>
                  <a:pt x="7692096" y="1462163"/>
                </a:lnTo>
                <a:lnTo>
                  <a:pt x="7674689" y="1477613"/>
                </a:lnTo>
                <a:lnTo>
                  <a:pt x="7665348" y="1483862"/>
                </a:lnTo>
                <a:lnTo>
                  <a:pt x="7606276" y="1538521"/>
                </a:lnTo>
                <a:lnTo>
                  <a:pt x="7504695" y="1566686"/>
                </a:lnTo>
                <a:cubicBezTo>
                  <a:pt x="7473718" y="1603709"/>
                  <a:pt x="7404436" y="1554658"/>
                  <a:pt x="7401270" y="1597361"/>
                </a:cubicBezTo>
                <a:cubicBezTo>
                  <a:pt x="7369238" y="1613154"/>
                  <a:pt x="7363418" y="1605164"/>
                  <a:pt x="7320321" y="1619535"/>
                </a:cubicBezTo>
                <a:cubicBezTo>
                  <a:pt x="7280514" y="1668809"/>
                  <a:pt x="7198683" y="1708462"/>
                  <a:pt x="7149526" y="1743630"/>
                </a:cubicBezTo>
                <a:cubicBezTo>
                  <a:pt x="7114410" y="1721934"/>
                  <a:pt x="7136043" y="1746476"/>
                  <a:pt x="7105391" y="1752328"/>
                </a:cubicBezTo>
                <a:cubicBezTo>
                  <a:pt x="7119677" y="1779725"/>
                  <a:pt x="7066212" y="1749779"/>
                  <a:pt x="7071654" y="1785091"/>
                </a:cubicBezTo>
                <a:cubicBezTo>
                  <a:pt x="7065905" y="1785038"/>
                  <a:pt x="7060161" y="1783873"/>
                  <a:pt x="7054359" y="1782439"/>
                </a:cubicBezTo>
                <a:lnTo>
                  <a:pt x="7051319" y="1781706"/>
                </a:lnTo>
                <a:lnTo>
                  <a:pt x="7040377" y="1784767"/>
                </a:lnTo>
                <a:lnTo>
                  <a:pt x="7035771" y="1778137"/>
                </a:lnTo>
                <a:lnTo>
                  <a:pt x="7018208" y="1777373"/>
                </a:lnTo>
                <a:cubicBezTo>
                  <a:pt x="7011866" y="1778247"/>
                  <a:pt x="7005318" y="1780539"/>
                  <a:pt x="6998493" y="1785098"/>
                </a:cubicBezTo>
                <a:cubicBezTo>
                  <a:pt x="6983689" y="1806072"/>
                  <a:pt x="6952865" y="1800516"/>
                  <a:pt x="6928288" y="1811732"/>
                </a:cubicBezTo>
                <a:lnTo>
                  <a:pt x="6917773" y="1820666"/>
                </a:lnTo>
                <a:lnTo>
                  <a:pt x="6881789" y="1828309"/>
                </a:lnTo>
                <a:lnTo>
                  <a:pt x="6879926" y="1830591"/>
                </a:lnTo>
                <a:cubicBezTo>
                  <a:pt x="6873880" y="1832712"/>
                  <a:pt x="6861049" y="1834739"/>
                  <a:pt x="6845508" y="1841035"/>
                </a:cubicBezTo>
                <a:lnTo>
                  <a:pt x="6786683" y="1868367"/>
                </a:lnTo>
                <a:lnTo>
                  <a:pt x="6773874" y="1863267"/>
                </a:lnTo>
                <a:lnTo>
                  <a:pt x="6771241" y="1859449"/>
                </a:lnTo>
                <a:lnTo>
                  <a:pt x="6755065" y="1866822"/>
                </a:lnTo>
                <a:lnTo>
                  <a:pt x="6740854" y="1865352"/>
                </a:lnTo>
                <a:lnTo>
                  <a:pt x="6730997" y="1874155"/>
                </a:lnTo>
                <a:lnTo>
                  <a:pt x="6714212" y="1876293"/>
                </a:lnTo>
                <a:cubicBezTo>
                  <a:pt x="6707919" y="1876308"/>
                  <a:pt x="6700834" y="1876122"/>
                  <a:pt x="6693130" y="1876808"/>
                </a:cubicBezTo>
                <a:lnTo>
                  <a:pt x="6674405" y="1873459"/>
                </a:lnTo>
                <a:lnTo>
                  <a:pt x="6647714" y="1878941"/>
                </a:lnTo>
                <a:cubicBezTo>
                  <a:pt x="6627122" y="1883360"/>
                  <a:pt x="6607220" y="1886896"/>
                  <a:pt x="6586613" y="1887053"/>
                </a:cubicBezTo>
                <a:cubicBezTo>
                  <a:pt x="6572205" y="1895536"/>
                  <a:pt x="6557706" y="1900239"/>
                  <a:pt x="6540424" y="1893269"/>
                </a:cubicBezTo>
                <a:cubicBezTo>
                  <a:pt x="6497538" y="1902769"/>
                  <a:pt x="6490601" y="1917381"/>
                  <a:pt x="6460034" y="1911286"/>
                </a:cubicBezTo>
                <a:cubicBezTo>
                  <a:pt x="6453811" y="1919532"/>
                  <a:pt x="6449254" y="1924158"/>
                  <a:pt x="6445449" y="1926499"/>
                </a:cubicBezTo>
                <a:cubicBezTo>
                  <a:pt x="6434030" y="1933525"/>
                  <a:pt x="6429411" y="1919994"/>
                  <a:pt x="6407092" y="1921993"/>
                </a:cubicBezTo>
                <a:cubicBezTo>
                  <a:pt x="6382682" y="1922166"/>
                  <a:pt x="6418607" y="1903450"/>
                  <a:pt x="6396332" y="1907025"/>
                </a:cubicBezTo>
                <a:cubicBezTo>
                  <a:pt x="6376015" y="1918727"/>
                  <a:pt x="6367614" y="1898795"/>
                  <a:pt x="6347048" y="1912130"/>
                </a:cubicBezTo>
                <a:cubicBezTo>
                  <a:pt x="6360109" y="1925598"/>
                  <a:pt x="6297691" y="1920276"/>
                  <a:pt x="6302270" y="1933613"/>
                </a:cubicBezTo>
                <a:cubicBezTo>
                  <a:pt x="6272680" y="1919839"/>
                  <a:pt x="6273323" y="1945036"/>
                  <a:pt x="6243078" y="1945644"/>
                </a:cubicBezTo>
                <a:cubicBezTo>
                  <a:pt x="6226744" y="1941607"/>
                  <a:pt x="6216828" y="1942552"/>
                  <a:pt x="6207738" y="1953011"/>
                </a:cubicBezTo>
                <a:cubicBezTo>
                  <a:pt x="6131633" y="1932600"/>
                  <a:pt x="6170923" y="1959774"/>
                  <a:pt x="6108781" y="1959474"/>
                </a:cubicBezTo>
                <a:lnTo>
                  <a:pt x="6103698" y="1959304"/>
                </a:lnTo>
                <a:lnTo>
                  <a:pt x="6087017" y="1969078"/>
                </a:lnTo>
                <a:cubicBezTo>
                  <a:pt x="6086783" y="1969912"/>
                  <a:pt x="6086547" y="1970745"/>
                  <a:pt x="6086313" y="1971580"/>
                </a:cubicBezTo>
                <a:lnTo>
                  <a:pt x="6024291" y="1966761"/>
                </a:lnTo>
                <a:lnTo>
                  <a:pt x="6016853" y="1970526"/>
                </a:lnTo>
                <a:lnTo>
                  <a:pt x="5975404" y="1961749"/>
                </a:lnTo>
                <a:lnTo>
                  <a:pt x="5954536" y="1960220"/>
                </a:lnTo>
                <a:lnTo>
                  <a:pt x="5917280" y="1954478"/>
                </a:lnTo>
                <a:lnTo>
                  <a:pt x="5914232" y="1956919"/>
                </a:lnTo>
                <a:lnTo>
                  <a:pt x="5906850" y="1954702"/>
                </a:lnTo>
                <a:lnTo>
                  <a:pt x="5901461" y="1957577"/>
                </a:lnTo>
                <a:lnTo>
                  <a:pt x="5895317" y="1956828"/>
                </a:lnTo>
                <a:cubicBezTo>
                  <a:pt x="5883595" y="1958629"/>
                  <a:pt x="5844137" y="1966833"/>
                  <a:pt x="5831128" y="1968382"/>
                </a:cubicBezTo>
                <a:lnTo>
                  <a:pt x="5817261" y="1966124"/>
                </a:lnTo>
                <a:lnTo>
                  <a:pt x="5806791" y="1974713"/>
                </a:lnTo>
                <a:lnTo>
                  <a:pt x="5762574" y="1976973"/>
                </a:lnTo>
                <a:lnTo>
                  <a:pt x="5747297" y="1970252"/>
                </a:lnTo>
                <a:lnTo>
                  <a:pt x="5733169" y="1965433"/>
                </a:lnTo>
                <a:lnTo>
                  <a:pt x="5731338" y="1965447"/>
                </a:lnTo>
                <a:lnTo>
                  <a:pt x="5712957" y="1965596"/>
                </a:lnTo>
                <a:lnTo>
                  <a:pt x="5678760" y="1965873"/>
                </a:lnTo>
                <a:cubicBezTo>
                  <a:pt x="5656934" y="1966331"/>
                  <a:pt x="5634795" y="1967772"/>
                  <a:pt x="5612457" y="1972287"/>
                </a:cubicBezTo>
                <a:cubicBezTo>
                  <a:pt x="5527023" y="1949966"/>
                  <a:pt x="5534401" y="1947926"/>
                  <a:pt x="5462439" y="1941766"/>
                </a:cubicBezTo>
                <a:cubicBezTo>
                  <a:pt x="5427425" y="1917624"/>
                  <a:pt x="5291183" y="1960519"/>
                  <a:pt x="5249426" y="1957993"/>
                </a:cubicBezTo>
                <a:cubicBezTo>
                  <a:pt x="5146406" y="1973328"/>
                  <a:pt x="4927624" y="2044719"/>
                  <a:pt x="4795460" y="2018541"/>
                </a:cubicBezTo>
                <a:cubicBezTo>
                  <a:pt x="4762844" y="2022395"/>
                  <a:pt x="4718233" y="2031407"/>
                  <a:pt x="4698875" y="2031693"/>
                </a:cubicBezTo>
                <a:lnTo>
                  <a:pt x="4635334" y="2035504"/>
                </a:lnTo>
                <a:lnTo>
                  <a:pt x="4529228" y="2076609"/>
                </a:lnTo>
                <a:cubicBezTo>
                  <a:pt x="4475152" y="2050383"/>
                  <a:pt x="4475600" y="2080729"/>
                  <a:pt x="4408461" y="2090939"/>
                </a:cubicBezTo>
                <a:cubicBezTo>
                  <a:pt x="4383821" y="2082708"/>
                  <a:pt x="4268804" y="2082966"/>
                  <a:pt x="4254651" y="2101730"/>
                </a:cubicBezTo>
                <a:cubicBezTo>
                  <a:pt x="4238862" y="2106286"/>
                  <a:pt x="4220313" y="2100544"/>
                  <a:pt x="4213233" y="2120326"/>
                </a:cubicBezTo>
                <a:cubicBezTo>
                  <a:pt x="4201430" y="2144259"/>
                  <a:pt x="4145731" y="2110137"/>
                  <a:pt x="4153938" y="2137520"/>
                </a:cubicBezTo>
                <a:cubicBezTo>
                  <a:pt x="4114396" y="2114195"/>
                  <a:pt x="4083806" y="2164553"/>
                  <a:pt x="4050969" y="2177971"/>
                </a:cubicBezTo>
                <a:cubicBezTo>
                  <a:pt x="4019767" y="2177378"/>
                  <a:pt x="4005088" y="2190554"/>
                  <a:pt x="3933162" y="2199509"/>
                </a:cubicBezTo>
                <a:cubicBezTo>
                  <a:pt x="3898830" y="2172322"/>
                  <a:pt x="3861284" y="2221170"/>
                  <a:pt x="3797609" y="2185813"/>
                </a:cubicBezTo>
                <a:cubicBezTo>
                  <a:pt x="3795667" y="2189772"/>
                  <a:pt x="3776702" y="2186188"/>
                  <a:pt x="3723511" y="2185401"/>
                </a:cubicBezTo>
                <a:cubicBezTo>
                  <a:pt x="3670320" y="2184613"/>
                  <a:pt x="3558625" y="2184230"/>
                  <a:pt x="3478465" y="2181087"/>
                </a:cubicBezTo>
                <a:cubicBezTo>
                  <a:pt x="3387474" y="2181789"/>
                  <a:pt x="3428499" y="2219948"/>
                  <a:pt x="3308996" y="2177978"/>
                </a:cubicBezTo>
                <a:cubicBezTo>
                  <a:pt x="3299910" y="2200517"/>
                  <a:pt x="3285785" y="2202748"/>
                  <a:pt x="3260282" y="2194479"/>
                </a:cubicBezTo>
                <a:cubicBezTo>
                  <a:pt x="3216295" y="2196427"/>
                  <a:pt x="3227371" y="2250251"/>
                  <a:pt x="3178557" y="2221451"/>
                </a:cubicBezTo>
                <a:cubicBezTo>
                  <a:pt x="3146795" y="2234329"/>
                  <a:pt x="3117401" y="2220418"/>
                  <a:pt x="3097074" y="2229837"/>
                </a:cubicBezTo>
                <a:lnTo>
                  <a:pt x="3029944" y="2248531"/>
                </a:lnTo>
                <a:cubicBezTo>
                  <a:pt x="2992804" y="2254069"/>
                  <a:pt x="2982389" y="2213943"/>
                  <a:pt x="2964870" y="2251389"/>
                </a:cubicBezTo>
                <a:lnTo>
                  <a:pt x="2931496" y="2243024"/>
                </a:lnTo>
                <a:lnTo>
                  <a:pt x="2892959" y="2233969"/>
                </a:lnTo>
                <a:cubicBezTo>
                  <a:pt x="2872669" y="2227791"/>
                  <a:pt x="2882203" y="2234774"/>
                  <a:pt x="2839074" y="2225008"/>
                </a:cubicBezTo>
                <a:cubicBezTo>
                  <a:pt x="2811442" y="2251884"/>
                  <a:pt x="2766379" y="2232117"/>
                  <a:pt x="2693779" y="2231570"/>
                </a:cubicBezTo>
                <a:lnTo>
                  <a:pt x="2523799" y="2236547"/>
                </a:lnTo>
                <a:cubicBezTo>
                  <a:pt x="2466172" y="2242686"/>
                  <a:pt x="2414634" y="2227724"/>
                  <a:pt x="2340069" y="2220699"/>
                </a:cubicBezTo>
                <a:cubicBezTo>
                  <a:pt x="2265503" y="2213674"/>
                  <a:pt x="2139796" y="2191971"/>
                  <a:pt x="2076408" y="2194398"/>
                </a:cubicBezTo>
                <a:cubicBezTo>
                  <a:pt x="2032508" y="2197562"/>
                  <a:pt x="2027933" y="2185141"/>
                  <a:pt x="1983593" y="2219360"/>
                </a:cubicBezTo>
                <a:cubicBezTo>
                  <a:pt x="1947094" y="2209205"/>
                  <a:pt x="1890960" y="2218305"/>
                  <a:pt x="1853105" y="2214141"/>
                </a:cubicBezTo>
                <a:cubicBezTo>
                  <a:pt x="1825748" y="2216625"/>
                  <a:pt x="1783192" y="2179879"/>
                  <a:pt x="1748511" y="2178472"/>
                </a:cubicBezTo>
                <a:cubicBezTo>
                  <a:pt x="1703498" y="2196202"/>
                  <a:pt x="1694831" y="2157630"/>
                  <a:pt x="1633422" y="2143415"/>
                </a:cubicBezTo>
                <a:cubicBezTo>
                  <a:pt x="1607630" y="2161065"/>
                  <a:pt x="1579060" y="2145077"/>
                  <a:pt x="1558946" y="2128843"/>
                </a:cubicBezTo>
                <a:cubicBezTo>
                  <a:pt x="1499069" y="2134267"/>
                  <a:pt x="1452565" y="2133855"/>
                  <a:pt x="1385344" y="2124817"/>
                </a:cubicBezTo>
                <a:cubicBezTo>
                  <a:pt x="1312492" y="2145463"/>
                  <a:pt x="1299315" y="2122756"/>
                  <a:pt x="1227473" y="2113291"/>
                </a:cubicBezTo>
                <a:cubicBezTo>
                  <a:pt x="1199075" y="2120045"/>
                  <a:pt x="1149241" y="2095660"/>
                  <a:pt x="1088711" y="2097947"/>
                </a:cubicBezTo>
                <a:cubicBezTo>
                  <a:pt x="1048569" y="2095382"/>
                  <a:pt x="1091396" y="2061344"/>
                  <a:pt x="939259" y="2073411"/>
                </a:cubicBezTo>
                <a:cubicBezTo>
                  <a:pt x="930603" y="2080267"/>
                  <a:pt x="912274" y="2072716"/>
                  <a:pt x="914345" y="2063135"/>
                </a:cubicBezTo>
                <a:cubicBezTo>
                  <a:pt x="904674" y="2065915"/>
                  <a:pt x="881392" y="2083881"/>
                  <a:pt x="879393" y="2068419"/>
                </a:cubicBezTo>
                <a:cubicBezTo>
                  <a:pt x="831068" y="2065554"/>
                  <a:pt x="782797" y="2073516"/>
                  <a:pt x="739242" y="2091539"/>
                </a:cubicBezTo>
                <a:cubicBezTo>
                  <a:pt x="713063" y="2085924"/>
                  <a:pt x="685973" y="2097939"/>
                  <a:pt x="628509" y="2108134"/>
                </a:cubicBezTo>
                <a:cubicBezTo>
                  <a:pt x="575136" y="2076613"/>
                  <a:pt x="570057" y="2131408"/>
                  <a:pt x="508046" y="2109851"/>
                </a:cubicBezTo>
                <a:cubicBezTo>
                  <a:pt x="473420" y="2105939"/>
                  <a:pt x="433697" y="2091842"/>
                  <a:pt x="408793" y="2105335"/>
                </a:cubicBezTo>
                <a:cubicBezTo>
                  <a:pt x="383633" y="2099507"/>
                  <a:pt x="299763" y="2118030"/>
                  <a:pt x="259142" y="2115883"/>
                </a:cubicBezTo>
                <a:cubicBezTo>
                  <a:pt x="191085" y="2103328"/>
                  <a:pt x="127146" y="2128850"/>
                  <a:pt x="91266" y="2135533"/>
                </a:cubicBezTo>
                <a:cubicBezTo>
                  <a:pt x="55346" y="2131669"/>
                  <a:pt x="37547" y="2122850"/>
                  <a:pt x="12251" y="2121489"/>
                </a:cubicBezTo>
                <a:lnTo>
                  <a:pt x="0" y="2122164"/>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179" name="Freeform: Shape 7178">
            <a:extLst>
              <a:ext uri="{FF2B5EF4-FFF2-40B4-BE49-F238E27FC236}">
                <a16:creationId xmlns:a16="http://schemas.microsoft.com/office/drawing/2014/main" id="{3B9FD11D-7561-43C8-BE54-00D7DCF0E2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55390" y="5800298"/>
            <a:ext cx="5736610" cy="1057702"/>
          </a:xfrm>
          <a:custGeom>
            <a:avLst/>
            <a:gdLst>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39115 w 5741575"/>
              <a:gd name="connsiteY7" fmla="*/ 949326 h 955271"/>
              <a:gd name="connsiteX8" fmla="*/ 93851 w 5741575"/>
              <a:gd name="connsiteY8" fmla="*/ 945611 h 955271"/>
              <a:gd name="connsiteX9" fmla="*/ 148657 w 5741575"/>
              <a:gd name="connsiteY9" fmla="*/ 898134 h 955271"/>
              <a:gd name="connsiteX10" fmla="*/ 174554 w 5741575"/>
              <a:gd name="connsiteY10" fmla="*/ 886351 h 955271"/>
              <a:gd name="connsiteX11" fmla="*/ 187633 w 5741575"/>
              <a:gd name="connsiteY11" fmla="*/ 878226 h 955271"/>
              <a:gd name="connsiteX12" fmla="*/ 187961 w 5741575"/>
              <a:gd name="connsiteY12" fmla="*/ 876538 h 955271"/>
              <a:gd name="connsiteX13" fmla="*/ 240501 w 5741575"/>
              <a:gd name="connsiteY13" fmla="*/ 873150 h 955271"/>
              <a:gd name="connsiteX14" fmla="*/ 246345 w 5741575"/>
              <a:gd name="connsiteY14" fmla="*/ 869942 h 955271"/>
              <a:gd name="connsiteX15" fmla="*/ 282041 w 5741575"/>
              <a:gd name="connsiteY15" fmla="*/ 871263 h 955271"/>
              <a:gd name="connsiteX16" fmla="*/ 299711 w 5741575"/>
              <a:gd name="connsiteY16" fmla="*/ 870064 h 955271"/>
              <a:gd name="connsiteX17" fmla="*/ 306299 w 5741575"/>
              <a:gd name="connsiteY17" fmla="*/ 873609 h 955271"/>
              <a:gd name="connsiteX18" fmla="*/ 331571 w 5741575"/>
              <a:gd name="connsiteY18" fmla="*/ 869866 h 955271"/>
              <a:gd name="connsiteX19" fmla="*/ 333872 w 5741575"/>
              <a:gd name="connsiteY19" fmla="*/ 867971 h 955271"/>
              <a:gd name="connsiteX20" fmla="*/ 356953 w 5741575"/>
              <a:gd name="connsiteY20" fmla="*/ 870334 h 955271"/>
              <a:gd name="connsiteX21" fmla="*/ 379005 w 5741575"/>
              <a:gd name="connsiteY21" fmla="*/ 878900 h 955271"/>
              <a:gd name="connsiteX22" fmla="*/ 585428 w 5741575"/>
              <a:gd name="connsiteY22" fmla="*/ 826440 h 955271"/>
              <a:gd name="connsiteX23" fmla="*/ 787156 w 5741575"/>
              <a:gd name="connsiteY23" fmla="*/ 838447 h 955271"/>
              <a:gd name="connsiteX24" fmla="*/ 898586 w 5741575"/>
              <a:gd name="connsiteY24" fmla="*/ 808502 h 955271"/>
              <a:gd name="connsiteX25" fmla="*/ 924063 w 5741575"/>
              <a:gd name="connsiteY25" fmla="*/ 770210 h 955271"/>
              <a:gd name="connsiteX26" fmla="*/ 1212574 w 5741575"/>
              <a:gd name="connsiteY26" fmla="*/ 724238 h 955271"/>
              <a:gd name="connsiteX27" fmla="*/ 1280768 w 5741575"/>
              <a:gd name="connsiteY27" fmla="*/ 699122 h 955271"/>
              <a:gd name="connsiteX28" fmla="*/ 1352027 w 5741575"/>
              <a:gd name="connsiteY28" fmla="*/ 704323 h 955271"/>
              <a:gd name="connsiteX29" fmla="*/ 1374314 w 5741575"/>
              <a:gd name="connsiteY29" fmla="*/ 688815 h 955271"/>
              <a:gd name="connsiteX30" fmla="*/ 1378034 w 5741575"/>
              <a:gd name="connsiteY30" fmla="*/ 685842 h 955271"/>
              <a:gd name="connsiteX31" fmla="*/ 1395604 w 5741575"/>
              <a:gd name="connsiteY31" fmla="*/ 680460 h 955271"/>
              <a:gd name="connsiteX32" fmla="*/ 1397206 w 5741575"/>
              <a:gd name="connsiteY32" fmla="*/ 670793 h 955271"/>
              <a:gd name="connsiteX33" fmla="*/ 1421250 w 5741575"/>
              <a:gd name="connsiteY33" fmla="*/ 656855 h 955271"/>
              <a:gd name="connsiteX34" fmla="*/ 1454524 w 5741575"/>
              <a:gd name="connsiteY34" fmla="*/ 649224 h 955271"/>
              <a:gd name="connsiteX35" fmla="*/ 1616217 w 5741575"/>
              <a:gd name="connsiteY35" fmla="*/ 622107 h 955271"/>
              <a:gd name="connsiteX36" fmla="*/ 1710928 w 5741575"/>
              <a:gd name="connsiteY36" fmla="*/ 600666 h 955271"/>
              <a:gd name="connsiteX37" fmla="*/ 1743718 w 5741575"/>
              <a:gd name="connsiteY37" fmla="*/ 584327 h 955271"/>
              <a:gd name="connsiteX38" fmla="*/ 1791651 w 5741575"/>
              <a:gd name="connsiteY38" fmla="*/ 567019 h 955271"/>
              <a:gd name="connsiteX39" fmla="*/ 1873778 w 5741575"/>
              <a:gd name="connsiteY39" fmla="*/ 530130 h 955271"/>
              <a:gd name="connsiteX40" fmla="*/ 1988411 w 5741575"/>
              <a:gd name="connsiteY40" fmla="*/ 491599 h 955271"/>
              <a:gd name="connsiteX41" fmla="*/ 2085507 w 5741575"/>
              <a:gd name="connsiteY41" fmla="*/ 498527 h 955271"/>
              <a:gd name="connsiteX42" fmla="*/ 2090767 w 5741575"/>
              <a:gd name="connsiteY42" fmla="*/ 490616 h 955271"/>
              <a:gd name="connsiteX43" fmla="*/ 2151143 w 5741575"/>
              <a:gd name="connsiteY43" fmla="*/ 478332 h 955271"/>
              <a:gd name="connsiteX44" fmla="*/ 2378710 w 5741575"/>
              <a:gd name="connsiteY44" fmla="*/ 477570 h 955271"/>
              <a:gd name="connsiteX45" fmla="*/ 2496256 w 5741575"/>
              <a:gd name="connsiteY45" fmla="*/ 452396 h 955271"/>
              <a:gd name="connsiteX46" fmla="*/ 2535387 w 5741575"/>
              <a:gd name="connsiteY46" fmla="*/ 436645 h 955271"/>
              <a:gd name="connsiteX47" fmla="*/ 2601109 w 5741575"/>
              <a:gd name="connsiteY47" fmla="*/ 410678 h 955271"/>
              <a:gd name="connsiteX48" fmla="*/ 2643855 w 5741575"/>
              <a:gd name="connsiteY48" fmla="*/ 374482 h 955271"/>
              <a:gd name="connsiteX49" fmla="*/ 2657726 w 5741575"/>
              <a:gd name="connsiteY49" fmla="*/ 365841 h 955271"/>
              <a:gd name="connsiteX50" fmla="*/ 2687125 w 5741575"/>
              <a:gd name="connsiteY50" fmla="*/ 366820 h 955271"/>
              <a:gd name="connsiteX51" fmla="*/ 2697479 w 5741575"/>
              <a:gd name="connsiteY51" fmla="*/ 361430 h 955271"/>
              <a:gd name="connsiteX52" fmla="*/ 2701547 w 5741575"/>
              <a:gd name="connsiteY52" fmla="*/ 361545 h 955271"/>
              <a:gd name="connsiteX53" fmla="*/ 2711054 w 5741575"/>
              <a:gd name="connsiteY53" fmla="*/ 360597 h 955271"/>
              <a:gd name="connsiteX54" fmla="*/ 2710438 w 5741575"/>
              <a:gd name="connsiteY54" fmla="*/ 366958 h 955271"/>
              <a:gd name="connsiteX55" fmla="*/ 2722936 w 5741575"/>
              <a:gd name="connsiteY55" fmla="*/ 377633 h 955271"/>
              <a:gd name="connsiteX56" fmla="*/ 2777227 w 5741575"/>
              <a:gd name="connsiteY56" fmla="*/ 368972 h 955271"/>
              <a:gd name="connsiteX57" fmla="*/ 2779510 w 5741575"/>
              <a:gd name="connsiteY57" fmla="*/ 361652 h 955271"/>
              <a:gd name="connsiteX58" fmla="*/ 2786278 w 5741575"/>
              <a:gd name="connsiteY58" fmla="*/ 359869 h 955271"/>
              <a:gd name="connsiteX59" fmla="*/ 2792101 w 5741575"/>
              <a:gd name="connsiteY59" fmla="*/ 365927 h 955271"/>
              <a:gd name="connsiteX60" fmla="*/ 2885545 w 5741575"/>
              <a:gd name="connsiteY60" fmla="*/ 372818 h 955271"/>
              <a:gd name="connsiteX61" fmla="*/ 3009558 w 5741575"/>
              <a:gd name="connsiteY61" fmla="*/ 370573 h 955271"/>
              <a:gd name="connsiteX62" fmla="*/ 3095010 w 5741575"/>
              <a:gd name="connsiteY62" fmla="*/ 332454 h 955271"/>
              <a:gd name="connsiteX63" fmla="*/ 3103742 w 5741575"/>
              <a:gd name="connsiteY63" fmla="*/ 337974 h 955271"/>
              <a:gd name="connsiteX64" fmla="*/ 3165093 w 5741575"/>
              <a:gd name="connsiteY64" fmla="*/ 329459 h 955271"/>
              <a:gd name="connsiteX65" fmla="*/ 3373785 w 5741575"/>
              <a:gd name="connsiteY65" fmla="*/ 255680 h 955271"/>
              <a:gd name="connsiteX66" fmla="*/ 3493851 w 5741575"/>
              <a:gd name="connsiteY66" fmla="*/ 240255 h 955271"/>
              <a:gd name="connsiteX67" fmla="*/ 3537470 w 5741575"/>
              <a:gd name="connsiteY67" fmla="*/ 241867 h 955271"/>
              <a:gd name="connsiteX68" fmla="*/ 3610489 w 5741575"/>
              <a:gd name="connsiteY68" fmla="*/ 244128 h 955271"/>
              <a:gd name="connsiteX69" fmla="*/ 3667539 w 5741575"/>
              <a:gd name="connsiteY69" fmla="*/ 263271 h 955271"/>
              <a:gd name="connsiteX70" fmla="*/ 3727614 w 5741575"/>
              <a:gd name="connsiteY70" fmla="*/ 258245 h 955271"/>
              <a:gd name="connsiteX71" fmla="*/ 3738369 w 5741575"/>
              <a:gd name="connsiteY71" fmla="*/ 234506 h 955271"/>
              <a:gd name="connsiteX72" fmla="*/ 3803670 w 5741575"/>
              <a:gd name="connsiteY72" fmla="*/ 236457 h 955271"/>
              <a:gd name="connsiteX73" fmla="*/ 3903080 w 5741575"/>
              <a:gd name="connsiteY73" fmla="*/ 241890 h 955271"/>
              <a:gd name="connsiteX74" fmla="*/ 3959588 w 5741575"/>
              <a:gd name="connsiteY74" fmla="*/ 239195 h 955271"/>
              <a:gd name="connsiteX75" fmla="*/ 4114838 w 5741575"/>
              <a:gd name="connsiteY75" fmla="*/ 238165 h 955271"/>
              <a:gd name="connsiteX76" fmla="*/ 4271023 w 5741575"/>
              <a:gd name="connsiteY76" fmla="*/ 241959 h 955271"/>
              <a:gd name="connsiteX77" fmla="*/ 4367397 w 5741575"/>
              <a:gd name="connsiteY77" fmla="*/ 271442 h 955271"/>
              <a:gd name="connsiteX78" fmla="*/ 4495366 w 5741575"/>
              <a:gd name="connsiteY78" fmla="*/ 271618 h 955271"/>
              <a:gd name="connsiteX79" fmla="*/ 4517347 w 5741575"/>
              <a:gd name="connsiteY79" fmla="*/ 275639 h 955271"/>
              <a:gd name="connsiteX80" fmla="*/ 4546116 w 5741575"/>
              <a:gd name="connsiteY80" fmla="*/ 268568 h 955271"/>
              <a:gd name="connsiteX81" fmla="*/ 4661259 w 5741575"/>
              <a:gd name="connsiteY81" fmla="*/ 238966 h 955271"/>
              <a:gd name="connsiteX82" fmla="*/ 4750403 w 5741575"/>
              <a:gd name="connsiteY82" fmla="*/ 204364 h 955271"/>
              <a:gd name="connsiteX83" fmla="*/ 4867614 w 5741575"/>
              <a:gd name="connsiteY83" fmla="*/ 208668 h 955271"/>
              <a:gd name="connsiteX84" fmla="*/ 4937036 w 5741575"/>
              <a:gd name="connsiteY84" fmla="*/ 195446 h 955271"/>
              <a:gd name="connsiteX85" fmla="*/ 5047626 w 5741575"/>
              <a:gd name="connsiteY85" fmla="*/ 149604 h 955271"/>
              <a:gd name="connsiteX86" fmla="*/ 5200247 w 5741575"/>
              <a:gd name="connsiteY86" fmla="*/ 142695 h 955271"/>
              <a:gd name="connsiteX87" fmla="*/ 5235691 w 5741575"/>
              <a:gd name="connsiteY87" fmla="*/ 173330 h 955271"/>
              <a:gd name="connsiteX88" fmla="*/ 5280133 w 5741575"/>
              <a:gd name="connsiteY88" fmla="*/ 189342 h 955271"/>
              <a:gd name="connsiteX89" fmla="*/ 5291963 w 5741575"/>
              <a:gd name="connsiteY89" fmla="*/ 139446 h 955271"/>
              <a:gd name="connsiteX90" fmla="*/ 5418472 w 5741575"/>
              <a:gd name="connsiteY90" fmla="*/ 89163 h 955271"/>
              <a:gd name="connsiteX91" fmla="*/ 5482354 w 5741575"/>
              <a:gd name="connsiteY91" fmla="*/ 69470 h 955271"/>
              <a:gd name="connsiteX92" fmla="*/ 5583280 w 5741575"/>
              <a:gd name="connsiteY92" fmla="*/ 49787 h 955271"/>
              <a:gd name="connsiteX93" fmla="*/ 5613766 w 5741575"/>
              <a:gd name="connsiteY93" fmla="*/ 41855 h 955271"/>
              <a:gd name="connsiteX94" fmla="*/ 5684952 w 5741575"/>
              <a:gd name="connsiteY94" fmla="*/ 26088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39115 w 5741575"/>
              <a:gd name="connsiteY7" fmla="*/ 949326 h 955271"/>
              <a:gd name="connsiteX8" fmla="*/ 93851 w 5741575"/>
              <a:gd name="connsiteY8" fmla="*/ 945611 h 955271"/>
              <a:gd name="connsiteX9" fmla="*/ 148657 w 5741575"/>
              <a:gd name="connsiteY9" fmla="*/ 898134 h 955271"/>
              <a:gd name="connsiteX10" fmla="*/ 174554 w 5741575"/>
              <a:gd name="connsiteY10" fmla="*/ 886351 h 955271"/>
              <a:gd name="connsiteX11" fmla="*/ 187633 w 5741575"/>
              <a:gd name="connsiteY11" fmla="*/ 878226 h 955271"/>
              <a:gd name="connsiteX12" fmla="*/ 187961 w 5741575"/>
              <a:gd name="connsiteY12" fmla="*/ 876538 h 955271"/>
              <a:gd name="connsiteX13" fmla="*/ 240501 w 5741575"/>
              <a:gd name="connsiteY13" fmla="*/ 873150 h 955271"/>
              <a:gd name="connsiteX14" fmla="*/ 246345 w 5741575"/>
              <a:gd name="connsiteY14" fmla="*/ 869942 h 955271"/>
              <a:gd name="connsiteX15" fmla="*/ 282041 w 5741575"/>
              <a:gd name="connsiteY15" fmla="*/ 871263 h 955271"/>
              <a:gd name="connsiteX16" fmla="*/ 299711 w 5741575"/>
              <a:gd name="connsiteY16" fmla="*/ 870064 h 955271"/>
              <a:gd name="connsiteX17" fmla="*/ 306299 w 5741575"/>
              <a:gd name="connsiteY17" fmla="*/ 873609 h 955271"/>
              <a:gd name="connsiteX18" fmla="*/ 331571 w 5741575"/>
              <a:gd name="connsiteY18" fmla="*/ 869866 h 955271"/>
              <a:gd name="connsiteX19" fmla="*/ 333872 w 5741575"/>
              <a:gd name="connsiteY19" fmla="*/ 867971 h 955271"/>
              <a:gd name="connsiteX20" fmla="*/ 356953 w 5741575"/>
              <a:gd name="connsiteY20" fmla="*/ 870334 h 955271"/>
              <a:gd name="connsiteX21" fmla="*/ 379005 w 5741575"/>
              <a:gd name="connsiteY21" fmla="*/ 878900 h 955271"/>
              <a:gd name="connsiteX22" fmla="*/ 585428 w 5741575"/>
              <a:gd name="connsiteY22" fmla="*/ 826440 h 955271"/>
              <a:gd name="connsiteX23" fmla="*/ 787156 w 5741575"/>
              <a:gd name="connsiteY23" fmla="*/ 838447 h 955271"/>
              <a:gd name="connsiteX24" fmla="*/ 898586 w 5741575"/>
              <a:gd name="connsiteY24" fmla="*/ 808502 h 955271"/>
              <a:gd name="connsiteX25" fmla="*/ 924063 w 5741575"/>
              <a:gd name="connsiteY25" fmla="*/ 770210 h 955271"/>
              <a:gd name="connsiteX26" fmla="*/ 1212574 w 5741575"/>
              <a:gd name="connsiteY26" fmla="*/ 724238 h 955271"/>
              <a:gd name="connsiteX27" fmla="*/ 1280768 w 5741575"/>
              <a:gd name="connsiteY27" fmla="*/ 699122 h 955271"/>
              <a:gd name="connsiteX28" fmla="*/ 1352027 w 5741575"/>
              <a:gd name="connsiteY28" fmla="*/ 704323 h 955271"/>
              <a:gd name="connsiteX29" fmla="*/ 1374314 w 5741575"/>
              <a:gd name="connsiteY29" fmla="*/ 688815 h 955271"/>
              <a:gd name="connsiteX30" fmla="*/ 1378034 w 5741575"/>
              <a:gd name="connsiteY30" fmla="*/ 685842 h 955271"/>
              <a:gd name="connsiteX31" fmla="*/ 1395604 w 5741575"/>
              <a:gd name="connsiteY31" fmla="*/ 680460 h 955271"/>
              <a:gd name="connsiteX32" fmla="*/ 1397206 w 5741575"/>
              <a:gd name="connsiteY32" fmla="*/ 670793 h 955271"/>
              <a:gd name="connsiteX33" fmla="*/ 1421250 w 5741575"/>
              <a:gd name="connsiteY33" fmla="*/ 656855 h 955271"/>
              <a:gd name="connsiteX34" fmla="*/ 1454524 w 5741575"/>
              <a:gd name="connsiteY34" fmla="*/ 649224 h 955271"/>
              <a:gd name="connsiteX35" fmla="*/ 1616217 w 5741575"/>
              <a:gd name="connsiteY35" fmla="*/ 622107 h 955271"/>
              <a:gd name="connsiteX36" fmla="*/ 1710928 w 5741575"/>
              <a:gd name="connsiteY36" fmla="*/ 600666 h 955271"/>
              <a:gd name="connsiteX37" fmla="*/ 1743718 w 5741575"/>
              <a:gd name="connsiteY37" fmla="*/ 584327 h 955271"/>
              <a:gd name="connsiteX38" fmla="*/ 1791651 w 5741575"/>
              <a:gd name="connsiteY38" fmla="*/ 567019 h 955271"/>
              <a:gd name="connsiteX39" fmla="*/ 1873778 w 5741575"/>
              <a:gd name="connsiteY39" fmla="*/ 530130 h 955271"/>
              <a:gd name="connsiteX40" fmla="*/ 1988411 w 5741575"/>
              <a:gd name="connsiteY40" fmla="*/ 491599 h 955271"/>
              <a:gd name="connsiteX41" fmla="*/ 2085507 w 5741575"/>
              <a:gd name="connsiteY41" fmla="*/ 498527 h 955271"/>
              <a:gd name="connsiteX42" fmla="*/ 2090767 w 5741575"/>
              <a:gd name="connsiteY42" fmla="*/ 490616 h 955271"/>
              <a:gd name="connsiteX43" fmla="*/ 2151143 w 5741575"/>
              <a:gd name="connsiteY43" fmla="*/ 478332 h 955271"/>
              <a:gd name="connsiteX44" fmla="*/ 2378710 w 5741575"/>
              <a:gd name="connsiteY44" fmla="*/ 477570 h 955271"/>
              <a:gd name="connsiteX45" fmla="*/ 2496256 w 5741575"/>
              <a:gd name="connsiteY45" fmla="*/ 452396 h 955271"/>
              <a:gd name="connsiteX46" fmla="*/ 2535387 w 5741575"/>
              <a:gd name="connsiteY46" fmla="*/ 436645 h 955271"/>
              <a:gd name="connsiteX47" fmla="*/ 2601109 w 5741575"/>
              <a:gd name="connsiteY47" fmla="*/ 410678 h 955271"/>
              <a:gd name="connsiteX48" fmla="*/ 2643855 w 5741575"/>
              <a:gd name="connsiteY48" fmla="*/ 374482 h 955271"/>
              <a:gd name="connsiteX49" fmla="*/ 2657726 w 5741575"/>
              <a:gd name="connsiteY49" fmla="*/ 365841 h 955271"/>
              <a:gd name="connsiteX50" fmla="*/ 2687125 w 5741575"/>
              <a:gd name="connsiteY50" fmla="*/ 366820 h 955271"/>
              <a:gd name="connsiteX51" fmla="*/ 2697479 w 5741575"/>
              <a:gd name="connsiteY51" fmla="*/ 361430 h 955271"/>
              <a:gd name="connsiteX52" fmla="*/ 2701547 w 5741575"/>
              <a:gd name="connsiteY52" fmla="*/ 361545 h 955271"/>
              <a:gd name="connsiteX53" fmla="*/ 2711054 w 5741575"/>
              <a:gd name="connsiteY53" fmla="*/ 360597 h 955271"/>
              <a:gd name="connsiteX54" fmla="*/ 2710438 w 5741575"/>
              <a:gd name="connsiteY54" fmla="*/ 366958 h 955271"/>
              <a:gd name="connsiteX55" fmla="*/ 2722936 w 5741575"/>
              <a:gd name="connsiteY55" fmla="*/ 377633 h 955271"/>
              <a:gd name="connsiteX56" fmla="*/ 2777227 w 5741575"/>
              <a:gd name="connsiteY56" fmla="*/ 368972 h 955271"/>
              <a:gd name="connsiteX57" fmla="*/ 2779510 w 5741575"/>
              <a:gd name="connsiteY57" fmla="*/ 361652 h 955271"/>
              <a:gd name="connsiteX58" fmla="*/ 2786278 w 5741575"/>
              <a:gd name="connsiteY58" fmla="*/ 359869 h 955271"/>
              <a:gd name="connsiteX59" fmla="*/ 2792101 w 5741575"/>
              <a:gd name="connsiteY59" fmla="*/ 365927 h 955271"/>
              <a:gd name="connsiteX60" fmla="*/ 2885545 w 5741575"/>
              <a:gd name="connsiteY60" fmla="*/ 372818 h 955271"/>
              <a:gd name="connsiteX61" fmla="*/ 3009558 w 5741575"/>
              <a:gd name="connsiteY61" fmla="*/ 370573 h 955271"/>
              <a:gd name="connsiteX62" fmla="*/ 3095010 w 5741575"/>
              <a:gd name="connsiteY62" fmla="*/ 332454 h 955271"/>
              <a:gd name="connsiteX63" fmla="*/ 3103742 w 5741575"/>
              <a:gd name="connsiteY63" fmla="*/ 337974 h 955271"/>
              <a:gd name="connsiteX64" fmla="*/ 3165093 w 5741575"/>
              <a:gd name="connsiteY64" fmla="*/ 329459 h 955271"/>
              <a:gd name="connsiteX65" fmla="*/ 3373785 w 5741575"/>
              <a:gd name="connsiteY65" fmla="*/ 255680 h 955271"/>
              <a:gd name="connsiteX66" fmla="*/ 3493851 w 5741575"/>
              <a:gd name="connsiteY66" fmla="*/ 240255 h 955271"/>
              <a:gd name="connsiteX67" fmla="*/ 3537470 w 5741575"/>
              <a:gd name="connsiteY67" fmla="*/ 241867 h 955271"/>
              <a:gd name="connsiteX68" fmla="*/ 3610489 w 5741575"/>
              <a:gd name="connsiteY68" fmla="*/ 244128 h 955271"/>
              <a:gd name="connsiteX69" fmla="*/ 3667539 w 5741575"/>
              <a:gd name="connsiteY69" fmla="*/ 263271 h 955271"/>
              <a:gd name="connsiteX70" fmla="*/ 3727614 w 5741575"/>
              <a:gd name="connsiteY70" fmla="*/ 258245 h 955271"/>
              <a:gd name="connsiteX71" fmla="*/ 3738369 w 5741575"/>
              <a:gd name="connsiteY71" fmla="*/ 234506 h 955271"/>
              <a:gd name="connsiteX72" fmla="*/ 3803670 w 5741575"/>
              <a:gd name="connsiteY72" fmla="*/ 236457 h 955271"/>
              <a:gd name="connsiteX73" fmla="*/ 3903080 w 5741575"/>
              <a:gd name="connsiteY73" fmla="*/ 241890 h 955271"/>
              <a:gd name="connsiteX74" fmla="*/ 4114838 w 5741575"/>
              <a:gd name="connsiteY74" fmla="*/ 238165 h 955271"/>
              <a:gd name="connsiteX75" fmla="*/ 4271023 w 5741575"/>
              <a:gd name="connsiteY75" fmla="*/ 241959 h 955271"/>
              <a:gd name="connsiteX76" fmla="*/ 4367397 w 5741575"/>
              <a:gd name="connsiteY76" fmla="*/ 271442 h 955271"/>
              <a:gd name="connsiteX77" fmla="*/ 4495366 w 5741575"/>
              <a:gd name="connsiteY77" fmla="*/ 271618 h 955271"/>
              <a:gd name="connsiteX78" fmla="*/ 4517347 w 5741575"/>
              <a:gd name="connsiteY78" fmla="*/ 275639 h 955271"/>
              <a:gd name="connsiteX79" fmla="*/ 4546116 w 5741575"/>
              <a:gd name="connsiteY79" fmla="*/ 268568 h 955271"/>
              <a:gd name="connsiteX80" fmla="*/ 4661259 w 5741575"/>
              <a:gd name="connsiteY80" fmla="*/ 238966 h 955271"/>
              <a:gd name="connsiteX81" fmla="*/ 4750403 w 5741575"/>
              <a:gd name="connsiteY81" fmla="*/ 204364 h 955271"/>
              <a:gd name="connsiteX82" fmla="*/ 4867614 w 5741575"/>
              <a:gd name="connsiteY82" fmla="*/ 208668 h 955271"/>
              <a:gd name="connsiteX83" fmla="*/ 4937036 w 5741575"/>
              <a:gd name="connsiteY83" fmla="*/ 195446 h 955271"/>
              <a:gd name="connsiteX84" fmla="*/ 5047626 w 5741575"/>
              <a:gd name="connsiteY84" fmla="*/ 149604 h 955271"/>
              <a:gd name="connsiteX85" fmla="*/ 5200247 w 5741575"/>
              <a:gd name="connsiteY85" fmla="*/ 142695 h 955271"/>
              <a:gd name="connsiteX86" fmla="*/ 5235691 w 5741575"/>
              <a:gd name="connsiteY86" fmla="*/ 173330 h 955271"/>
              <a:gd name="connsiteX87" fmla="*/ 5280133 w 5741575"/>
              <a:gd name="connsiteY87" fmla="*/ 189342 h 955271"/>
              <a:gd name="connsiteX88" fmla="*/ 5291963 w 5741575"/>
              <a:gd name="connsiteY88" fmla="*/ 139446 h 955271"/>
              <a:gd name="connsiteX89" fmla="*/ 5418472 w 5741575"/>
              <a:gd name="connsiteY89" fmla="*/ 89163 h 955271"/>
              <a:gd name="connsiteX90" fmla="*/ 5482354 w 5741575"/>
              <a:gd name="connsiteY90" fmla="*/ 69470 h 955271"/>
              <a:gd name="connsiteX91" fmla="*/ 5583280 w 5741575"/>
              <a:gd name="connsiteY91" fmla="*/ 49787 h 955271"/>
              <a:gd name="connsiteX92" fmla="*/ 5613766 w 5741575"/>
              <a:gd name="connsiteY92" fmla="*/ 41855 h 955271"/>
              <a:gd name="connsiteX93" fmla="*/ 5684952 w 5741575"/>
              <a:gd name="connsiteY93" fmla="*/ 26088 h 955271"/>
              <a:gd name="connsiteX94" fmla="*/ 5741575 w 5741575"/>
              <a:gd name="connsiteY94"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39115 w 5741575"/>
              <a:gd name="connsiteY7" fmla="*/ 949326 h 955271"/>
              <a:gd name="connsiteX8" fmla="*/ 93851 w 5741575"/>
              <a:gd name="connsiteY8" fmla="*/ 945611 h 955271"/>
              <a:gd name="connsiteX9" fmla="*/ 148657 w 5741575"/>
              <a:gd name="connsiteY9" fmla="*/ 898134 h 955271"/>
              <a:gd name="connsiteX10" fmla="*/ 174554 w 5741575"/>
              <a:gd name="connsiteY10" fmla="*/ 886351 h 955271"/>
              <a:gd name="connsiteX11" fmla="*/ 187633 w 5741575"/>
              <a:gd name="connsiteY11" fmla="*/ 878226 h 955271"/>
              <a:gd name="connsiteX12" fmla="*/ 187961 w 5741575"/>
              <a:gd name="connsiteY12" fmla="*/ 876538 h 955271"/>
              <a:gd name="connsiteX13" fmla="*/ 240501 w 5741575"/>
              <a:gd name="connsiteY13" fmla="*/ 873150 h 955271"/>
              <a:gd name="connsiteX14" fmla="*/ 246345 w 5741575"/>
              <a:gd name="connsiteY14" fmla="*/ 869942 h 955271"/>
              <a:gd name="connsiteX15" fmla="*/ 282041 w 5741575"/>
              <a:gd name="connsiteY15" fmla="*/ 871263 h 955271"/>
              <a:gd name="connsiteX16" fmla="*/ 299711 w 5741575"/>
              <a:gd name="connsiteY16" fmla="*/ 870064 h 955271"/>
              <a:gd name="connsiteX17" fmla="*/ 306299 w 5741575"/>
              <a:gd name="connsiteY17" fmla="*/ 873609 h 955271"/>
              <a:gd name="connsiteX18" fmla="*/ 331571 w 5741575"/>
              <a:gd name="connsiteY18" fmla="*/ 869866 h 955271"/>
              <a:gd name="connsiteX19" fmla="*/ 333872 w 5741575"/>
              <a:gd name="connsiteY19" fmla="*/ 867971 h 955271"/>
              <a:gd name="connsiteX20" fmla="*/ 356953 w 5741575"/>
              <a:gd name="connsiteY20" fmla="*/ 870334 h 955271"/>
              <a:gd name="connsiteX21" fmla="*/ 379005 w 5741575"/>
              <a:gd name="connsiteY21" fmla="*/ 878900 h 955271"/>
              <a:gd name="connsiteX22" fmla="*/ 585428 w 5741575"/>
              <a:gd name="connsiteY22" fmla="*/ 826440 h 955271"/>
              <a:gd name="connsiteX23" fmla="*/ 787156 w 5741575"/>
              <a:gd name="connsiteY23" fmla="*/ 838447 h 955271"/>
              <a:gd name="connsiteX24" fmla="*/ 898586 w 5741575"/>
              <a:gd name="connsiteY24" fmla="*/ 808502 h 955271"/>
              <a:gd name="connsiteX25" fmla="*/ 924063 w 5741575"/>
              <a:gd name="connsiteY25" fmla="*/ 770210 h 955271"/>
              <a:gd name="connsiteX26" fmla="*/ 1212574 w 5741575"/>
              <a:gd name="connsiteY26" fmla="*/ 724238 h 955271"/>
              <a:gd name="connsiteX27" fmla="*/ 1280768 w 5741575"/>
              <a:gd name="connsiteY27" fmla="*/ 699122 h 955271"/>
              <a:gd name="connsiteX28" fmla="*/ 1352027 w 5741575"/>
              <a:gd name="connsiteY28" fmla="*/ 704323 h 955271"/>
              <a:gd name="connsiteX29" fmla="*/ 1374314 w 5741575"/>
              <a:gd name="connsiteY29" fmla="*/ 688815 h 955271"/>
              <a:gd name="connsiteX30" fmla="*/ 1378034 w 5741575"/>
              <a:gd name="connsiteY30" fmla="*/ 685842 h 955271"/>
              <a:gd name="connsiteX31" fmla="*/ 1395604 w 5741575"/>
              <a:gd name="connsiteY31" fmla="*/ 680460 h 955271"/>
              <a:gd name="connsiteX32" fmla="*/ 1397206 w 5741575"/>
              <a:gd name="connsiteY32" fmla="*/ 670793 h 955271"/>
              <a:gd name="connsiteX33" fmla="*/ 1421250 w 5741575"/>
              <a:gd name="connsiteY33" fmla="*/ 656855 h 955271"/>
              <a:gd name="connsiteX34" fmla="*/ 1454524 w 5741575"/>
              <a:gd name="connsiteY34" fmla="*/ 649224 h 955271"/>
              <a:gd name="connsiteX35" fmla="*/ 1616217 w 5741575"/>
              <a:gd name="connsiteY35" fmla="*/ 622107 h 955271"/>
              <a:gd name="connsiteX36" fmla="*/ 1710928 w 5741575"/>
              <a:gd name="connsiteY36" fmla="*/ 600666 h 955271"/>
              <a:gd name="connsiteX37" fmla="*/ 1743718 w 5741575"/>
              <a:gd name="connsiteY37" fmla="*/ 584327 h 955271"/>
              <a:gd name="connsiteX38" fmla="*/ 1873778 w 5741575"/>
              <a:gd name="connsiteY38" fmla="*/ 530130 h 955271"/>
              <a:gd name="connsiteX39" fmla="*/ 1988411 w 5741575"/>
              <a:gd name="connsiteY39" fmla="*/ 491599 h 955271"/>
              <a:gd name="connsiteX40" fmla="*/ 2085507 w 5741575"/>
              <a:gd name="connsiteY40" fmla="*/ 498527 h 955271"/>
              <a:gd name="connsiteX41" fmla="*/ 2090767 w 5741575"/>
              <a:gd name="connsiteY41" fmla="*/ 490616 h 955271"/>
              <a:gd name="connsiteX42" fmla="*/ 2151143 w 5741575"/>
              <a:gd name="connsiteY42" fmla="*/ 478332 h 955271"/>
              <a:gd name="connsiteX43" fmla="*/ 2378710 w 5741575"/>
              <a:gd name="connsiteY43" fmla="*/ 477570 h 955271"/>
              <a:gd name="connsiteX44" fmla="*/ 2496256 w 5741575"/>
              <a:gd name="connsiteY44" fmla="*/ 452396 h 955271"/>
              <a:gd name="connsiteX45" fmla="*/ 2535387 w 5741575"/>
              <a:gd name="connsiteY45" fmla="*/ 436645 h 955271"/>
              <a:gd name="connsiteX46" fmla="*/ 2601109 w 5741575"/>
              <a:gd name="connsiteY46" fmla="*/ 410678 h 955271"/>
              <a:gd name="connsiteX47" fmla="*/ 2643855 w 5741575"/>
              <a:gd name="connsiteY47" fmla="*/ 374482 h 955271"/>
              <a:gd name="connsiteX48" fmla="*/ 2657726 w 5741575"/>
              <a:gd name="connsiteY48" fmla="*/ 365841 h 955271"/>
              <a:gd name="connsiteX49" fmla="*/ 2687125 w 5741575"/>
              <a:gd name="connsiteY49" fmla="*/ 366820 h 955271"/>
              <a:gd name="connsiteX50" fmla="*/ 2697479 w 5741575"/>
              <a:gd name="connsiteY50" fmla="*/ 361430 h 955271"/>
              <a:gd name="connsiteX51" fmla="*/ 2701547 w 5741575"/>
              <a:gd name="connsiteY51" fmla="*/ 361545 h 955271"/>
              <a:gd name="connsiteX52" fmla="*/ 2711054 w 5741575"/>
              <a:gd name="connsiteY52" fmla="*/ 360597 h 955271"/>
              <a:gd name="connsiteX53" fmla="*/ 2710438 w 5741575"/>
              <a:gd name="connsiteY53" fmla="*/ 366958 h 955271"/>
              <a:gd name="connsiteX54" fmla="*/ 2722936 w 5741575"/>
              <a:gd name="connsiteY54" fmla="*/ 377633 h 955271"/>
              <a:gd name="connsiteX55" fmla="*/ 2777227 w 5741575"/>
              <a:gd name="connsiteY55" fmla="*/ 368972 h 955271"/>
              <a:gd name="connsiteX56" fmla="*/ 2779510 w 5741575"/>
              <a:gd name="connsiteY56" fmla="*/ 361652 h 955271"/>
              <a:gd name="connsiteX57" fmla="*/ 2786278 w 5741575"/>
              <a:gd name="connsiteY57" fmla="*/ 359869 h 955271"/>
              <a:gd name="connsiteX58" fmla="*/ 2792101 w 5741575"/>
              <a:gd name="connsiteY58" fmla="*/ 365927 h 955271"/>
              <a:gd name="connsiteX59" fmla="*/ 2885545 w 5741575"/>
              <a:gd name="connsiteY59" fmla="*/ 372818 h 955271"/>
              <a:gd name="connsiteX60" fmla="*/ 3009558 w 5741575"/>
              <a:gd name="connsiteY60" fmla="*/ 370573 h 955271"/>
              <a:gd name="connsiteX61" fmla="*/ 3095010 w 5741575"/>
              <a:gd name="connsiteY61" fmla="*/ 332454 h 955271"/>
              <a:gd name="connsiteX62" fmla="*/ 3103742 w 5741575"/>
              <a:gd name="connsiteY62" fmla="*/ 337974 h 955271"/>
              <a:gd name="connsiteX63" fmla="*/ 3165093 w 5741575"/>
              <a:gd name="connsiteY63" fmla="*/ 329459 h 955271"/>
              <a:gd name="connsiteX64" fmla="*/ 3373785 w 5741575"/>
              <a:gd name="connsiteY64" fmla="*/ 255680 h 955271"/>
              <a:gd name="connsiteX65" fmla="*/ 3493851 w 5741575"/>
              <a:gd name="connsiteY65" fmla="*/ 240255 h 955271"/>
              <a:gd name="connsiteX66" fmla="*/ 3537470 w 5741575"/>
              <a:gd name="connsiteY66" fmla="*/ 241867 h 955271"/>
              <a:gd name="connsiteX67" fmla="*/ 3610489 w 5741575"/>
              <a:gd name="connsiteY67" fmla="*/ 244128 h 955271"/>
              <a:gd name="connsiteX68" fmla="*/ 3667539 w 5741575"/>
              <a:gd name="connsiteY68" fmla="*/ 263271 h 955271"/>
              <a:gd name="connsiteX69" fmla="*/ 3727614 w 5741575"/>
              <a:gd name="connsiteY69" fmla="*/ 258245 h 955271"/>
              <a:gd name="connsiteX70" fmla="*/ 3738369 w 5741575"/>
              <a:gd name="connsiteY70" fmla="*/ 234506 h 955271"/>
              <a:gd name="connsiteX71" fmla="*/ 3803670 w 5741575"/>
              <a:gd name="connsiteY71" fmla="*/ 236457 h 955271"/>
              <a:gd name="connsiteX72" fmla="*/ 3903080 w 5741575"/>
              <a:gd name="connsiteY72" fmla="*/ 241890 h 955271"/>
              <a:gd name="connsiteX73" fmla="*/ 4114838 w 5741575"/>
              <a:gd name="connsiteY73" fmla="*/ 238165 h 955271"/>
              <a:gd name="connsiteX74" fmla="*/ 4271023 w 5741575"/>
              <a:gd name="connsiteY74" fmla="*/ 241959 h 955271"/>
              <a:gd name="connsiteX75" fmla="*/ 4367397 w 5741575"/>
              <a:gd name="connsiteY75" fmla="*/ 271442 h 955271"/>
              <a:gd name="connsiteX76" fmla="*/ 4495366 w 5741575"/>
              <a:gd name="connsiteY76" fmla="*/ 271618 h 955271"/>
              <a:gd name="connsiteX77" fmla="*/ 4517347 w 5741575"/>
              <a:gd name="connsiteY77" fmla="*/ 275639 h 955271"/>
              <a:gd name="connsiteX78" fmla="*/ 4546116 w 5741575"/>
              <a:gd name="connsiteY78" fmla="*/ 268568 h 955271"/>
              <a:gd name="connsiteX79" fmla="*/ 4661259 w 5741575"/>
              <a:gd name="connsiteY79" fmla="*/ 238966 h 955271"/>
              <a:gd name="connsiteX80" fmla="*/ 4750403 w 5741575"/>
              <a:gd name="connsiteY80" fmla="*/ 204364 h 955271"/>
              <a:gd name="connsiteX81" fmla="*/ 4867614 w 5741575"/>
              <a:gd name="connsiteY81" fmla="*/ 208668 h 955271"/>
              <a:gd name="connsiteX82" fmla="*/ 4937036 w 5741575"/>
              <a:gd name="connsiteY82" fmla="*/ 195446 h 955271"/>
              <a:gd name="connsiteX83" fmla="*/ 5047626 w 5741575"/>
              <a:gd name="connsiteY83" fmla="*/ 149604 h 955271"/>
              <a:gd name="connsiteX84" fmla="*/ 5200247 w 5741575"/>
              <a:gd name="connsiteY84" fmla="*/ 142695 h 955271"/>
              <a:gd name="connsiteX85" fmla="*/ 5235691 w 5741575"/>
              <a:gd name="connsiteY85" fmla="*/ 173330 h 955271"/>
              <a:gd name="connsiteX86" fmla="*/ 5280133 w 5741575"/>
              <a:gd name="connsiteY86" fmla="*/ 189342 h 955271"/>
              <a:gd name="connsiteX87" fmla="*/ 5291963 w 5741575"/>
              <a:gd name="connsiteY87" fmla="*/ 139446 h 955271"/>
              <a:gd name="connsiteX88" fmla="*/ 5418472 w 5741575"/>
              <a:gd name="connsiteY88" fmla="*/ 89163 h 955271"/>
              <a:gd name="connsiteX89" fmla="*/ 5482354 w 5741575"/>
              <a:gd name="connsiteY89" fmla="*/ 69470 h 955271"/>
              <a:gd name="connsiteX90" fmla="*/ 5583280 w 5741575"/>
              <a:gd name="connsiteY90" fmla="*/ 49787 h 955271"/>
              <a:gd name="connsiteX91" fmla="*/ 5613766 w 5741575"/>
              <a:gd name="connsiteY91" fmla="*/ 41855 h 955271"/>
              <a:gd name="connsiteX92" fmla="*/ 5684952 w 5741575"/>
              <a:gd name="connsiteY92" fmla="*/ 26088 h 955271"/>
              <a:gd name="connsiteX93" fmla="*/ 5741575 w 5741575"/>
              <a:gd name="connsiteY93"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39115 w 5741575"/>
              <a:gd name="connsiteY7" fmla="*/ 949326 h 955271"/>
              <a:gd name="connsiteX8" fmla="*/ 93851 w 5741575"/>
              <a:gd name="connsiteY8" fmla="*/ 945611 h 955271"/>
              <a:gd name="connsiteX9" fmla="*/ 148657 w 5741575"/>
              <a:gd name="connsiteY9" fmla="*/ 898134 h 955271"/>
              <a:gd name="connsiteX10" fmla="*/ 174554 w 5741575"/>
              <a:gd name="connsiteY10" fmla="*/ 886351 h 955271"/>
              <a:gd name="connsiteX11" fmla="*/ 187633 w 5741575"/>
              <a:gd name="connsiteY11" fmla="*/ 878226 h 955271"/>
              <a:gd name="connsiteX12" fmla="*/ 187961 w 5741575"/>
              <a:gd name="connsiteY12" fmla="*/ 876538 h 955271"/>
              <a:gd name="connsiteX13" fmla="*/ 240501 w 5741575"/>
              <a:gd name="connsiteY13" fmla="*/ 873150 h 955271"/>
              <a:gd name="connsiteX14" fmla="*/ 246345 w 5741575"/>
              <a:gd name="connsiteY14" fmla="*/ 869942 h 955271"/>
              <a:gd name="connsiteX15" fmla="*/ 282041 w 5741575"/>
              <a:gd name="connsiteY15" fmla="*/ 871263 h 955271"/>
              <a:gd name="connsiteX16" fmla="*/ 299711 w 5741575"/>
              <a:gd name="connsiteY16" fmla="*/ 870064 h 955271"/>
              <a:gd name="connsiteX17" fmla="*/ 306299 w 5741575"/>
              <a:gd name="connsiteY17" fmla="*/ 873609 h 955271"/>
              <a:gd name="connsiteX18" fmla="*/ 331571 w 5741575"/>
              <a:gd name="connsiteY18" fmla="*/ 869866 h 955271"/>
              <a:gd name="connsiteX19" fmla="*/ 333872 w 5741575"/>
              <a:gd name="connsiteY19" fmla="*/ 867971 h 955271"/>
              <a:gd name="connsiteX20" fmla="*/ 356953 w 5741575"/>
              <a:gd name="connsiteY20" fmla="*/ 870334 h 955271"/>
              <a:gd name="connsiteX21" fmla="*/ 379005 w 5741575"/>
              <a:gd name="connsiteY21" fmla="*/ 878900 h 955271"/>
              <a:gd name="connsiteX22" fmla="*/ 787156 w 5741575"/>
              <a:gd name="connsiteY22" fmla="*/ 838447 h 955271"/>
              <a:gd name="connsiteX23" fmla="*/ 898586 w 5741575"/>
              <a:gd name="connsiteY23" fmla="*/ 808502 h 955271"/>
              <a:gd name="connsiteX24" fmla="*/ 924063 w 5741575"/>
              <a:gd name="connsiteY24" fmla="*/ 770210 h 955271"/>
              <a:gd name="connsiteX25" fmla="*/ 1212574 w 5741575"/>
              <a:gd name="connsiteY25" fmla="*/ 724238 h 955271"/>
              <a:gd name="connsiteX26" fmla="*/ 1280768 w 5741575"/>
              <a:gd name="connsiteY26" fmla="*/ 699122 h 955271"/>
              <a:gd name="connsiteX27" fmla="*/ 1352027 w 5741575"/>
              <a:gd name="connsiteY27" fmla="*/ 704323 h 955271"/>
              <a:gd name="connsiteX28" fmla="*/ 1374314 w 5741575"/>
              <a:gd name="connsiteY28" fmla="*/ 688815 h 955271"/>
              <a:gd name="connsiteX29" fmla="*/ 1378034 w 5741575"/>
              <a:gd name="connsiteY29" fmla="*/ 685842 h 955271"/>
              <a:gd name="connsiteX30" fmla="*/ 1395604 w 5741575"/>
              <a:gd name="connsiteY30" fmla="*/ 680460 h 955271"/>
              <a:gd name="connsiteX31" fmla="*/ 1397206 w 5741575"/>
              <a:gd name="connsiteY31" fmla="*/ 670793 h 955271"/>
              <a:gd name="connsiteX32" fmla="*/ 1421250 w 5741575"/>
              <a:gd name="connsiteY32" fmla="*/ 656855 h 955271"/>
              <a:gd name="connsiteX33" fmla="*/ 1454524 w 5741575"/>
              <a:gd name="connsiteY33" fmla="*/ 649224 h 955271"/>
              <a:gd name="connsiteX34" fmla="*/ 1616217 w 5741575"/>
              <a:gd name="connsiteY34" fmla="*/ 622107 h 955271"/>
              <a:gd name="connsiteX35" fmla="*/ 1710928 w 5741575"/>
              <a:gd name="connsiteY35" fmla="*/ 600666 h 955271"/>
              <a:gd name="connsiteX36" fmla="*/ 1743718 w 5741575"/>
              <a:gd name="connsiteY36" fmla="*/ 584327 h 955271"/>
              <a:gd name="connsiteX37" fmla="*/ 1873778 w 5741575"/>
              <a:gd name="connsiteY37" fmla="*/ 530130 h 955271"/>
              <a:gd name="connsiteX38" fmla="*/ 1988411 w 5741575"/>
              <a:gd name="connsiteY38" fmla="*/ 491599 h 955271"/>
              <a:gd name="connsiteX39" fmla="*/ 2085507 w 5741575"/>
              <a:gd name="connsiteY39" fmla="*/ 498527 h 955271"/>
              <a:gd name="connsiteX40" fmla="*/ 2090767 w 5741575"/>
              <a:gd name="connsiteY40" fmla="*/ 490616 h 955271"/>
              <a:gd name="connsiteX41" fmla="*/ 2151143 w 5741575"/>
              <a:gd name="connsiteY41" fmla="*/ 478332 h 955271"/>
              <a:gd name="connsiteX42" fmla="*/ 2378710 w 5741575"/>
              <a:gd name="connsiteY42" fmla="*/ 477570 h 955271"/>
              <a:gd name="connsiteX43" fmla="*/ 2496256 w 5741575"/>
              <a:gd name="connsiteY43" fmla="*/ 452396 h 955271"/>
              <a:gd name="connsiteX44" fmla="*/ 2535387 w 5741575"/>
              <a:gd name="connsiteY44" fmla="*/ 436645 h 955271"/>
              <a:gd name="connsiteX45" fmla="*/ 2601109 w 5741575"/>
              <a:gd name="connsiteY45" fmla="*/ 410678 h 955271"/>
              <a:gd name="connsiteX46" fmla="*/ 2643855 w 5741575"/>
              <a:gd name="connsiteY46" fmla="*/ 374482 h 955271"/>
              <a:gd name="connsiteX47" fmla="*/ 2657726 w 5741575"/>
              <a:gd name="connsiteY47" fmla="*/ 365841 h 955271"/>
              <a:gd name="connsiteX48" fmla="*/ 2687125 w 5741575"/>
              <a:gd name="connsiteY48" fmla="*/ 366820 h 955271"/>
              <a:gd name="connsiteX49" fmla="*/ 2697479 w 5741575"/>
              <a:gd name="connsiteY49" fmla="*/ 361430 h 955271"/>
              <a:gd name="connsiteX50" fmla="*/ 2701547 w 5741575"/>
              <a:gd name="connsiteY50" fmla="*/ 361545 h 955271"/>
              <a:gd name="connsiteX51" fmla="*/ 2711054 w 5741575"/>
              <a:gd name="connsiteY51" fmla="*/ 360597 h 955271"/>
              <a:gd name="connsiteX52" fmla="*/ 2710438 w 5741575"/>
              <a:gd name="connsiteY52" fmla="*/ 366958 h 955271"/>
              <a:gd name="connsiteX53" fmla="*/ 2722936 w 5741575"/>
              <a:gd name="connsiteY53" fmla="*/ 377633 h 955271"/>
              <a:gd name="connsiteX54" fmla="*/ 2777227 w 5741575"/>
              <a:gd name="connsiteY54" fmla="*/ 368972 h 955271"/>
              <a:gd name="connsiteX55" fmla="*/ 2779510 w 5741575"/>
              <a:gd name="connsiteY55" fmla="*/ 361652 h 955271"/>
              <a:gd name="connsiteX56" fmla="*/ 2786278 w 5741575"/>
              <a:gd name="connsiteY56" fmla="*/ 359869 h 955271"/>
              <a:gd name="connsiteX57" fmla="*/ 2792101 w 5741575"/>
              <a:gd name="connsiteY57" fmla="*/ 365927 h 955271"/>
              <a:gd name="connsiteX58" fmla="*/ 2885545 w 5741575"/>
              <a:gd name="connsiteY58" fmla="*/ 372818 h 955271"/>
              <a:gd name="connsiteX59" fmla="*/ 3009558 w 5741575"/>
              <a:gd name="connsiteY59" fmla="*/ 370573 h 955271"/>
              <a:gd name="connsiteX60" fmla="*/ 3095010 w 5741575"/>
              <a:gd name="connsiteY60" fmla="*/ 332454 h 955271"/>
              <a:gd name="connsiteX61" fmla="*/ 3103742 w 5741575"/>
              <a:gd name="connsiteY61" fmla="*/ 337974 h 955271"/>
              <a:gd name="connsiteX62" fmla="*/ 3165093 w 5741575"/>
              <a:gd name="connsiteY62" fmla="*/ 329459 h 955271"/>
              <a:gd name="connsiteX63" fmla="*/ 3373785 w 5741575"/>
              <a:gd name="connsiteY63" fmla="*/ 255680 h 955271"/>
              <a:gd name="connsiteX64" fmla="*/ 3493851 w 5741575"/>
              <a:gd name="connsiteY64" fmla="*/ 240255 h 955271"/>
              <a:gd name="connsiteX65" fmla="*/ 3537470 w 5741575"/>
              <a:gd name="connsiteY65" fmla="*/ 241867 h 955271"/>
              <a:gd name="connsiteX66" fmla="*/ 3610489 w 5741575"/>
              <a:gd name="connsiteY66" fmla="*/ 244128 h 955271"/>
              <a:gd name="connsiteX67" fmla="*/ 3667539 w 5741575"/>
              <a:gd name="connsiteY67" fmla="*/ 263271 h 955271"/>
              <a:gd name="connsiteX68" fmla="*/ 3727614 w 5741575"/>
              <a:gd name="connsiteY68" fmla="*/ 258245 h 955271"/>
              <a:gd name="connsiteX69" fmla="*/ 3738369 w 5741575"/>
              <a:gd name="connsiteY69" fmla="*/ 234506 h 955271"/>
              <a:gd name="connsiteX70" fmla="*/ 3803670 w 5741575"/>
              <a:gd name="connsiteY70" fmla="*/ 236457 h 955271"/>
              <a:gd name="connsiteX71" fmla="*/ 3903080 w 5741575"/>
              <a:gd name="connsiteY71" fmla="*/ 241890 h 955271"/>
              <a:gd name="connsiteX72" fmla="*/ 4114838 w 5741575"/>
              <a:gd name="connsiteY72" fmla="*/ 238165 h 955271"/>
              <a:gd name="connsiteX73" fmla="*/ 4271023 w 5741575"/>
              <a:gd name="connsiteY73" fmla="*/ 241959 h 955271"/>
              <a:gd name="connsiteX74" fmla="*/ 4367397 w 5741575"/>
              <a:gd name="connsiteY74" fmla="*/ 271442 h 955271"/>
              <a:gd name="connsiteX75" fmla="*/ 4495366 w 5741575"/>
              <a:gd name="connsiteY75" fmla="*/ 271618 h 955271"/>
              <a:gd name="connsiteX76" fmla="*/ 4517347 w 5741575"/>
              <a:gd name="connsiteY76" fmla="*/ 275639 h 955271"/>
              <a:gd name="connsiteX77" fmla="*/ 4546116 w 5741575"/>
              <a:gd name="connsiteY77" fmla="*/ 268568 h 955271"/>
              <a:gd name="connsiteX78" fmla="*/ 4661259 w 5741575"/>
              <a:gd name="connsiteY78" fmla="*/ 238966 h 955271"/>
              <a:gd name="connsiteX79" fmla="*/ 4750403 w 5741575"/>
              <a:gd name="connsiteY79" fmla="*/ 204364 h 955271"/>
              <a:gd name="connsiteX80" fmla="*/ 4867614 w 5741575"/>
              <a:gd name="connsiteY80" fmla="*/ 208668 h 955271"/>
              <a:gd name="connsiteX81" fmla="*/ 4937036 w 5741575"/>
              <a:gd name="connsiteY81" fmla="*/ 195446 h 955271"/>
              <a:gd name="connsiteX82" fmla="*/ 5047626 w 5741575"/>
              <a:gd name="connsiteY82" fmla="*/ 149604 h 955271"/>
              <a:gd name="connsiteX83" fmla="*/ 5200247 w 5741575"/>
              <a:gd name="connsiteY83" fmla="*/ 142695 h 955271"/>
              <a:gd name="connsiteX84" fmla="*/ 5235691 w 5741575"/>
              <a:gd name="connsiteY84" fmla="*/ 173330 h 955271"/>
              <a:gd name="connsiteX85" fmla="*/ 5280133 w 5741575"/>
              <a:gd name="connsiteY85" fmla="*/ 189342 h 955271"/>
              <a:gd name="connsiteX86" fmla="*/ 5291963 w 5741575"/>
              <a:gd name="connsiteY86" fmla="*/ 139446 h 955271"/>
              <a:gd name="connsiteX87" fmla="*/ 5418472 w 5741575"/>
              <a:gd name="connsiteY87" fmla="*/ 89163 h 955271"/>
              <a:gd name="connsiteX88" fmla="*/ 5482354 w 5741575"/>
              <a:gd name="connsiteY88" fmla="*/ 69470 h 955271"/>
              <a:gd name="connsiteX89" fmla="*/ 5583280 w 5741575"/>
              <a:gd name="connsiteY89" fmla="*/ 49787 h 955271"/>
              <a:gd name="connsiteX90" fmla="*/ 5613766 w 5741575"/>
              <a:gd name="connsiteY90" fmla="*/ 41855 h 955271"/>
              <a:gd name="connsiteX91" fmla="*/ 5684952 w 5741575"/>
              <a:gd name="connsiteY91" fmla="*/ 26088 h 955271"/>
              <a:gd name="connsiteX92" fmla="*/ 5741575 w 5741575"/>
              <a:gd name="connsiteY92"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39115 w 5741575"/>
              <a:gd name="connsiteY7" fmla="*/ 949326 h 955271"/>
              <a:gd name="connsiteX8" fmla="*/ 93851 w 5741575"/>
              <a:gd name="connsiteY8" fmla="*/ 945611 h 955271"/>
              <a:gd name="connsiteX9" fmla="*/ 148657 w 5741575"/>
              <a:gd name="connsiteY9" fmla="*/ 898134 h 955271"/>
              <a:gd name="connsiteX10" fmla="*/ 174554 w 5741575"/>
              <a:gd name="connsiteY10" fmla="*/ 886351 h 955271"/>
              <a:gd name="connsiteX11" fmla="*/ 187633 w 5741575"/>
              <a:gd name="connsiteY11" fmla="*/ 878226 h 955271"/>
              <a:gd name="connsiteX12" fmla="*/ 187961 w 5741575"/>
              <a:gd name="connsiteY12" fmla="*/ 876538 h 955271"/>
              <a:gd name="connsiteX13" fmla="*/ 240501 w 5741575"/>
              <a:gd name="connsiteY13" fmla="*/ 873150 h 955271"/>
              <a:gd name="connsiteX14" fmla="*/ 246345 w 5741575"/>
              <a:gd name="connsiteY14" fmla="*/ 869942 h 955271"/>
              <a:gd name="connsiteX15" fmla="*/ 282041 w 5741575"/>
              <a:gd name="connsiteY15" fmla="*/ 871263 h 955271"/>
              <a:gd name="connsiteX16" fmla="*/ 299711 w 5741575"/>
              <a:gd name="connsiteY16" fmla="*/ 870064 h 955271"/>
              <a:gd name="connsiteX17" fmla="*/ 306299 w 5741575"/>
              <a:gd name="connsiteY17" fmla="*/ 873609 h 955271"/>
              <a:gd name="connsiteX18" fmla="*/ 331571 w 5741575"/>
              <a:gd name="connsiteY18" fmla="*/ 869866 h 955271"/>
              <a:gd name="connsiteX19" fmla="*/ 333872 w 5741575"/>
              <a:gd name="connsiteY19" fmla="*/ 867971 h 955271"/>
              <a:gd name="connsiteX20" fmla="*/ 356953 w 5741575"/>
              <a:gd name="connsiteY20" fmla="*/ 870334 h 955271"/>
              <a:gd name="connsiteX21" fmla="*/ 570239 w 5741575"/>
              <a:gd name="connsiteY21" fmla="*/ 829596 h 955271"/>
              <a:gd name="connsiteX22" fmla="*/ 787156 w 5741575"/>
              <a:gd name="connsiteY22" fmla="*/ 838447 h 955271"/>
              <a:gd name="connsiteX23" fmla="*/ 898586 w 5741575"/>
              <a:gd name="connsiteY23" fmla="*/ 808502 h 955271"/>
              <a:gd name="connsiteX24" fmla="*/ 924063 w 5741575"/>
              <a:gd name="connsiteY24" fmla="*/ 770210 h 955271"/>
              <a:gd name="connsiteX25" fmla="*/ 1212574 w 5741575"/>
              <a:gd name="connsiteY25" fmla="*/ 724238 h 955271"/>
              <a:gd name="connsiteX26" fmla="*/ 1280768 w 5741575"/>
              <a:gd name="connsiteY26" fmla="*/ 699122 h 955271"/>
              <a:gd name="connsiteX27" fmla="*/ 1352027 w 5741575"/>
              <a:gd name="connsiteY27" fmla="*/ 704323 h 955271"/>
              <a:gd name="connsiteX28" fmla="*/ 1374314 w 5741575"/>
              <a:gd name="connsiteY28" fmla="*/ 688815 h 955271"/>
              <a:gd name="connsiteX29" fmla="*/ 1378034 w 5741575"/>
              <a:gd name="connsiteY29" fmla="*/ 685842 h 955271"/>
              <a:gd name="connsiteX30" fmla="*/ 1395604 w 5741575"/>
              <a:gd name="connsiteY30" fmla="*/ 680460 h 955271"/>
              <a:gd name="connsiteX31" fmla="*/ 1397206 w 5741575"/>
              <a:gd name="connsiteY31" fmla="*/ 670793 h 955271"/>
              <a:gd name="connsiteX32" fmla="*/ 1421250 w 5741575"/>
              <a:gd name="connsiteY32" fmla="*/ 656855 h 955271"/>
              <a:gd name="connsiteX33" fmla="*/ 1454524 w 5741575"/>
              <a:gd name="connsiteY33" fmla="*/ 649224 h 955271"/>
              <a:gd name="connsiteX34" fmla="*/ 1616217 w 5741575"/>
              <a:gd name="connsiteY34" fmla="*/ 622107 h 955271"/>
              <a:gd name="connsiteX35" fmla="*/ 1710928 w 5741575"/>
              <a:gd name="connsiteY35" fmla="*/ 600666 h 955271"/>
              <a:gd name="connsiteX36" fmla="*/ 1743718 w 5741575"/>
              <a:gd name="connsiteY36" fmla="*/ 584327 h 955271"/>
              <a:gd name="connsiteX37" fmla="*/ 1873778 w 5741575"/>
              <a:gd name="connsiteY37" fmla="*/ 530130 h 955271"/>
              <a:gd name="connsiteX38" fmla="*/ 1988411 w 5741575"/>
              <a:gd name="connsiteY38" fmla="*/ 491599 h 955271"/>
              <a:gd name="connsiteX39" fmla="*/ 2085507 w 5741575"/>
              <a:gd name="connsiteY39" fmla="*/ 498527 h 955271"/>
              <a:gd name="connsiteX40" fmla="*/ 2090767 w 5741575"/>
              <a:gd name="connsiteY40" fmla="*/ 490616 h 955271"/>
              <a:gd name="connsiteX41" fmla="*/ 2151143 w 5741575"/>
              <a:gd name="connsiteY41" fmla="*/ 478332 h 955271"/>
              <a:gd name="connsiteX42" fmla="*/ 2378710 w 5741575"/>
              <a:gd name="connsiteY42" fmla="*/ 477570 h 955271"/>
              <a:gd name="connsiteX43" fmla="*/ 2496256 w 5741575"/>
              <a:gd name="connsiteY43" fmla="*/ 452396 h 955271"/>
              <a:gd name="connsiteX44" fmla="*/ 2535387 w 5741575"/>
              <a:gd name="connsiteY44" fmla="*/ 436645 h 955271"/>
              <a:gd name="connsiteX45" fmla="*/ 2601109 w 5741575"/>
              <a:gd name="connsiteY45" fmla="*/ 410678 h 955271"/>
              <a:gd name="connsiteX46" fmla="*/ 2643855 w 5741575"/>
              <a:gd name="connsiteY46" fmla="*/ 374482 h 955271"/>
              <a:gd name="connsiteX47" fmla="*/ 2657726 w 5741575"/>
              <a:gd name="connsiteY47" fmla="*/ 365841 h 955271"/>
              <a:gd name="connsiteX48" fmla="*/ 2687125 w 5741575"/>
              <a:gd name="connsiteY48" fmla="*/ 366820 h 955271"/>
              <a:gd name="connsiteX49" fmla="*/ 2697479 w 5741575"/>
              <a:gd name="connsiteY49" fmla="*/ 361430 h 955271"/>
              <a:gd name="connsiteX50" fmla="*/ 2701547 w 5741575"/>
              <a:gd name="connsiteY50" fmla="*/ 361545 h 955271"/>
              <a:gd name="connsiteX51" fmla="*/ 2711054 w 5741575"/>
              <a:gd name="connsiteY51" fmla="*/ 360597 h 955271"/>
              <a:gd name="connsiteX52" fmla="*/ 2710438 w 5741575"/>
              <a:gd name="connsiteY52" fmla="*/ 366958 h 955271"/>
              <a:gd name="connsiteX53" fmla="*/ 2722936 w 5741575"/>
              <a:gd name="connsiteY53" fmla="*/ 377633 h 955271"/>
              <a:gd name="connsiteX54" fmla="*/ 2777227 w 5741575"/>
              <a:gd name="connsiteY54" fmla="*/ 368972 h 955271"/>
              <a:gd name="connsiteX55" fmla="*/ 2779510 w 5741575"/>
              <a:gd name="connsiteY55" fmla="*/ 361652 h 955271"/>
              <a:gd name="connsiteX56" fmla="*/ 2786278 w 5741575"/>
              <a:gd name="connsiteY56" fmla="*/ 359869 h 955271"/>
              <a:gd name="connsiteX57" fmla="*/ 2792101 w 5741575"/>
              <a:gd name="connsiteY57" fmla="*/ 365927 h 955271"/>
              <a:gd name="connsiteX58" fmla="*/ 2885545 w 5741575"/>
              <a:gd name="connsiteY58" fmla="*/ 372818 h 955271"/>
              <a:gd name="connsiteX59" fmla="*/ 3009558 w 5741575"/>
              <a:gd name="connsiteY59" fmla="*/ 370573 h 955271"/>
              <a:gd name="connsiteX60" fmla="*/ 3095010 w 5741575"/>
              <a:gd name="connsiteY60" fmla="*/ 332454 h 955271"/>
              <a:gd name="connsiteX61" fmla="*/ 3103742 w 5741575"/>
              <a:gd name="connsiteY61" fmla="*/ 337974 h 955271"/>
              <a:gd name="connsiteX62" fmla="*/ 3165093 w 5741575"/>
              <a:gd name="connsiteY62" fmla="*/ 329459 h 955271"/>
              <a:gd name="connsiteX63" fmla="*/ 3373785 w 5741575"/>
              <a:gd name="connsiteY63" fmla="*/ 255680 h 955271"/>
              <a:gd name="connsiteX64" fmla="*/ 3493851 w 5741575"/>
              <a:gd name="connsiteY64" fmla="*/ 240255 h 955271"/>
              <a:gd name="connsiteX65" fmla="*/ 3537470 w 5741575"/>
              <a:gd name="connsiteY65" fmla="*/ 241867 h 955271"/>
              <a:gd name="connsiteX66" fmla="*/ 3610489 w 5741575"/>
              <a:gd name="connsiteY66" fmla="*/ 244128 h 955271"/>
              <a:gd name="connsiteX67" fmla="*/ 3667539 w 5741575"/>
              <a:gd name="connsiteY67" fmla="*/ 263271 h 955271"/>
              <a:gd name="connsiteX68" fmla="*/ 3727614 w 5741575"/>
              <a:gd name="connsiteY68" fmla="*/ 258245 h 955271"/>
              <a:gd name="connsiteX69" fmla="*/ 3738369 w 5741575"/>
              <a:gd name="connsiteY69" fmla="*/ 234506 h 955271"/>
              <a:gd name="connsiteX70" fmla="*/ 3803670 w 5741575"/>
              <a:gd name="connsiteY70" fmla="*/ 236457 h 955271"/>
              <a:gd name="connsiteX71" fmla="*/ 3903080 w 5741575"/>
              <a:gd name="connsiteY71" fmla="*/ 241890 h 955271"/>
              <a:gd name="connsiteX72" fmla="*/ 4114838 w 5741575"/>
              <a:gd name="connsiteY72" fmla="*/ 238165 h 955271"/>
              <a:gd name="connsiteX73" fmla="*/ 4271023 w 5741575"/>
              <a:gd name="connsiteY73" fmla="*/ 241959 h 955271"/>
              <a:gd name="connsiteX74" fmla="*/ 4367397 w 5741575"/>
              <a:gd name="connsiteY74" fmla="*/ 271442 h 955271"/>
              <a:gd name="connsiteX75" fmla="*/ 4495366 w 5741575"/>
              <a:gd name="connsiteY75" fmla="*/ 271618 h 955271"/>
              <a:gd name="connsiteX76" fmla="*/ 4517347 w 5741575"/>
              <a:gd name="connsiteY76" fmla="*/ 275639 h 955271"/>
              <a:gd name="connsiteX77" fmla="*/ 4546116 w 5741575"/>
              <a:gd name="connsiteY77" fmla="*/ 268568 h 955271"/>
              <a:gd name="connsiteX78" fmla="*/ 4661259 w 5741575"/>
              <a:gd name="connsiteY78" fmla="*/ 238966 h 955271"/>
              <a:gd name="connsiteX79" fmla="*/ 4750403 w 5741575"/>
              <a:gd name="connsiteY79" fmla="*/ 204364 h 955271"/>
              <a:gd name="connsiteX80" fmla="*/ 4867614 w 5741575"/>
              <a:gd name="connsiteY80" fmla="*/ 208668 h 955271"/>
              <a:gd name="connsiteX81" fmla="*/ 4937036 w 5741575"/>
              <a:gd name="connsiteY81" fmla="*/ 195446 h 955271"/>
              <a:gd name="connsiteX82" fmla="*/ 5047626 w 5741575"/>
              <a:gd name="connsiteY82" fmla="*/ 149604 h 955271"/>
              <a:gd name="connsiteX83" fmla="*/ 5200247 w 5741575"/>
              <a:gd name="connsiteY83" fmla="*/ 142695 h 955271"/>
              <a:gd name="connsiteX84" fmla="*/ 5235691 w 5741575"/>
              <a:gd name="connsiteY84" fmla="*/ 173330 h 955271"/>
              <a:gd name="connsiteX85" fmla="*/ 5280133 w 5741575"/>
              <a:gd name="connsiteY85" fmla="*/ 189342 h 955271"/>
              <a:gd name="connsiteX86" fmla="*/ 5291963 w 5741575"/>
              <a:gd name="connsiteY86" fmla="*/ 139446 h 955271"/>
              <a:gd name="connsiteX87" fmla="*/ 5418472 w 5741575"/>
              <a:gd name="connsiteY87" fmla="*/ 89163 h 955271"/>
              <a:gd name="connsiteX88" fmla="*/ 5482354 w 5741575"/>
              <a:gd name="connsiteY88" fmla="*/ 69470 h 955271"/>
              <a:gd name="connsiteX89" fmla="*/ 5583280 w 5741575"/>
              <a:gd name="connsiteY89" fmla="*/ 49787 h 955271"/>
              <a:gd name="connsiteX90" fmla="*/ 5613766 w 5741575"/>
              <a:gd name="connsiteY90" fmla="*/ 41855 h 955271"/>
              <a:gd name="connsiteX91" fmla="*/ 5684952 w 5741575"/>
              <a:gd name="connsiteY91" fmla="*/ 26088 h 955271"/>
              <a:gd name="connsiteX92" fmla="*/ 5741575 w 5741575"/>
              <a:gd name="connsiteY92"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39115 w 5741575"/>
              <a:gd name="connsiteY7" fmla="*/ 949326 h 955271"/>
              <a:gd name="connsiteX8" fmla="*/ 93851 w 5741575"/>
              <a:gd name="connsiteY8" fmla="*/ 945611 h 955271"/>
              <a:gd name="connsiteX9" fmla="*/ 148657 w 5741575"/>
              <a:gd name="connsiteY9" fmla="*/ 898134 h 955271"/>
              <a:gd name="connsiteX10" fmla="*/ 174554 w 5741575"/>
              <a:gd name="connsiteY10" fmla="*/ 886351 h 955271"/>
              <a:gd name="connsiteX11" fmla="*/ 187633 w 5741575"/>
              <a:gd name="connsiteY11" fmla="*/ 878226 h 955271"/>
              <a:gd name="connsiteX12" fmla="*/ 187961 w 5741575"/>
              <a:gd name="connsiteY12" fmla="*/ 876538 h 955271"/>
              <a:gd name="connsiteX13" fmla="*/ 240501 w 5741575"/>
              <a:gd name="connsiteY13" fmla="*/ 873150 h 955271"/>
              <a:gd name="connsiteX14" fmla="*/ 246345 w 5741575"/>
              <a:gd name="connsiteY14" fmla="*/ 869942 h 955271"/>
              <a:gd name="connsiteX15" fmla="*/ 282041 w 5741575"/>
              <a:gd name="connsiteY15" fmla="*/ 871263 h 955271"/>
              <a:gd name="connsiteX16" fmla="*/ 299711 w 5741575"/>
              <a:gd name="connsiteY16" fmla="*/ 870064 h 955271"/>
              <a:gd name="connsiteX17" fmla="*/ 306299 w 5741575"/>
              <a:gd name="connsiteY17" fmla="*/ 873609 h 955271"/>
              <a:gd name="connsiteX18" fmla="*/ 331571 w 5741575"/>
              <a:gd name="connsiteY18" fmla="*/ 869866 h 955271"/>
              <a:gd name="connsiteX19" fmla="*/ 333872 w 5741575"/>
              <a:gd name="connsiteY19" fmla="*/ 867971 h 955271"/>
              <a:gd name="connsiteX20" fmla="*/ 356953 w 5741575"/>
              <a:gd name="connsiteY20" fmla="*/ 870334 h 955271"/>
              <a:gd name="connsiteX21" fmla="*/ 570239 w 5741575"/>
              <a:gd name="connsiteY21" fmla="*/ 829596 h 955271"/>
              <a:gd name="connsiteX22" fmla="*/ 787156 w 5741575"/>
              <a:gd name="connsiteY22" fmla="*/ 838447 h 955271"/>
              <a:gd name="connsiteX23" fmla="*/ 898586 w 5741575"/>
              <a:gd name="connsiteY23" fmla="*/ 808502 h 955271"/>
              <a:gd name="connsiteX24" fmla="*/ 1212574 w 5741575"/>
              <a:gd name="connsiteY24" fmla="*/ 724238 h 955271"/>
              <a:gd name="connsiteX25" fmla="*/ 1280768 w 5741575"/>
              <a:gd name="connsiteY25" fmla="*/ 699122 h 955271"/>
              <a:gd name="connsiteX26" fmla="*/ 1352027 w 5741575"/>
              <a:gd name="connsiteY26" fmla="*/ 704323 h 955271"/>
              <a:gd name="connsiteX27" fmla="*/ 1374314 w 5741575"/>
              <a:gd name="connsiteY27" fmla="*/ 688815 h 955271"/>
              <a:gd name="connsiteX28" fmla="*/ 1378034 w 5741575"/>
              <a:gd name="connsiteY28" fmla="*/ 685842 h 955271"/>
              <a:gd name="connsiteX29" fmla="*/ 1395604 w 5741575"/>
              <a:gd name="connsiteY29" fmla="*/ 680460 h 955271"/>
              <a:gd name="connsiteX30" fmla="*/ 1397206 w 5741575"/>
              <a:gd name="connsiteY30" fmla="*/ 670793 h 955271"/>
              <a:gd name="connsiteX31" fmla="*/ 1421250 w 5741575"/>
              <a:gd name="connsiteY31" fmla="*/ 656855 h 955271"/>
              <a:gd name="connsiteX32" fmla="*/ 1454524 w 5741575"/>
              <a:gd name="connsiteY32" fmla="*/ 649224 h 955271"/>
              <a:gd name="connsiteX33" fmla="*/ 1616217 w 5741575"/>
              <a:gd name="connsiteY33" fmla="*/ 622107 h 955271"/>
              <a:gd name="connsiteX34" fmla="*/ 1710928 w 5741575"/>
              <a:gd name="connsiteY34" fmla="*/ 600666 h 955271"/>
              <a:gd name="connsiteX35" fmla="*/ 1743718 w 5741575"/>
              <a:gd name="connsiteY35" fmla="*/ 584327 h 955271"/>
              <a:gd name="connsiteX36" fmla="*/ 1873778 w 5741575"/>
              <a:gd name="connsiteY36" fmla="*/ 530130 h 955271"/>
              <a:gd name="connsiteX37" fmla="*/ 1988411 w 5741575"/>
              <a:gd name="connsiteY37" fmla="*/ 491599 h 955271"/>
              <a:gd name="connsiteX38" fmla="*/ 2085507 w 5741575"/>
              <a:gd name="connsiteY38" fmla="*/ 498527 h 955271"/>
              <a:gd name="connsiteX39" fmla="*/ 2090767 w 5741575"/>
              <a:gd name="connsiteY39" fmla="*/ 490616 h 955271"/>
              <a:gd name="connsiteX40" fmla="*/ 2151143 w 5741575"/>
              <a:gd name="connsiteY40" fmla="*/ 478332 h 955271"/>
              <a:gd name="connsiteX41" fmla="*/ 2378710 w 5741575"/>
              <a:gd name="connsiteY41" fmla="*/ 477570 h 955271"/>
              <a:gd name="connsiteX42" fmla="*/ 2496256 w 5741575"/>
              <a:gd name="connsiteY42" fmla="*/ 452396 h 955271"/>
              <a:gd name="connsiteX43" fmla="*/ 2535387 w 5741575"/>
              <a:gd name="connsiteY43" fmla="*/ 436645 h 955271"/>
              <a:gd name="connsiteX44" fmla="*/ 2601109 w 5741575"/>
              <a:gd name="connsiteY44" fmla="*/ 410678 h 955271"/>
              <a:gd name="connsiteX45" fmla="*/ 2643855 w 5741575"/>
              <a:gd name="connsiteY45" fmla="*/ 374482 h 955271"/>
              <a:gd name="connsiteX46" fmla="*/ 2657726 w 5741575"/>
              <a:gd name="connsiteY46" fmla="*/ 365841 h 955271"/>
              <a:gd name="connsiteX47" fmla="*/ 2687125 w 5741575"/>
              <a:gd name="connsiteY47" fmla="*/ 366820 h 955271"/>
              <a:gd name="connsiteX48" fmla="*/ 2697479 w 5741575"/>
              <a:gd name="connsiteY48" fmla="*/ 361430 h 955271"/>
              <a:gd name="connsiteX49" fmla="*/ 2701547 w 5741575"/>
              <a:gd name="connsiteY49" fmla="*/ 361545 h 955271"/>
              <a:gd name="connsiteX50" fmla="*/ 2711054 w 5741575"/>
              <a:gd name="connsiteY50" fmla="*/ 360597 h 955271"/>
              <a:gd name="connsiteX51" fmla="*/ 2710438 w 5741575"/>
              <a:gd name="connsiteY51" fmla="*/ 366958 h 955271"/>
              <a:gd name="connsiteX52" fmla="*/ 2722936 w 5741575"/>
              <a:gd name="connsiteY52" fmla="*/ 377633 h 955271"/>
              <a:gd name="connsiteX53" fmla="*/ 2777227 w 5741575"/>
              <a:gd name="connsiteY53" fmla="*/ 368972 h 955271"/>
              <a:gd name="connsiteX54" fmla="*/ 2779510 w 5741575"/>
              <a:gd name="connsiteY54" fmla="*/ 361652 h 955271"/>
              <a:gd name="connsiteX55" fmla="*/ 2786278 w 5741575"/>
              <a:gd name="connsiteY55" fmla="*/ 359869 h 955271"/>
              <a:gd name="connsiteX56" fmla="*/ 2792101 w 5741575"/>
              <a:gd name="connsiteY56" fmla="*/ 365927 h 955271"/>
              <a:gd name="connsiteX57" fmla="*/ 2885545 w 5741575"/>
              <a:gd name="connsiteY57" fmla="*/ 372818 h 955271"/>
              <a:gd name="connsiteX58" fmla="*/ 3009558 w 5741575"/>
              <a:gd name="connsiteY58" fmla="*/ 370573 h 955271"/>
              <a:gd name="connsiteX59" fmla="*/ 3095010 w 5741575"/>
              <a:gd name="connsiteY59" fmla="*/ 332454 h 955271"/>
              <a:gd name="connsiteX60" fmla="*/ 3103742 w 5741575"/>
              <a:gd name="connsiteY60" fmla="*/ 337974 h 955271"/>
              <a:gd name="connsiteX61" fmla="*/ 3165093 w 5741575"/>
              <a:gd name="connsiteY61" fmla="*/ 329459 h 955271"/>
              <a:gd name="connsiteX62" fmla="*/ 3373785 w 5741575"/>
              <a:gd name="connsiteY62" fmla="*/ 255680 h 955271"/>
              <a:gd name="connsiteX63" fmla="*/ 3493851 w 5741575"/>
              <a:gd name="connsiteY63" fmla="*/ 240255 h 955271"/>
              <a:gd name="connsiteX64" fmla="*/ 3537470 w 5741575"/>
              <a:gd name="connsiteY64" fmla="*/ 241867 h 955271"/>
              <a:gd name="connsiteX65" fmla="*/ 3610489 w 5741575"/>
              <a:gd name="connsiteY65" fmla="*/ 244128 h 955271"/>
              <a:gd name="connsiteX66" fmla="*/ 3667539 w 5741575"/>
              <a:gd name="connsiteY66" fmla="*/ 263271 h 955271"/>
              <a:gd name="connsiteX67" fmla="*/ 3727614 w 5741575"/>
              <a:gd name="connsiteY67" fmla="*/ 258245 h 955271"/>
              <a:gd name="connsiteX68" fmla="*/ 3738369 w 5741575"/>
              <a:gd name="connsiteY68" fmla="*/ 234506 h 955271"/>
              <a:gd name="connsiteX69" fmla="*/ 3803670 w 5741575"/>
              <a:gd name="connsiteY69" fmla="*/ 236457 h 955271"/>
              <a:gd name="connsiteX70" fmla="*/ 3903080 w 5741575"/>
              <a:gd name="connsiteY70" fmla="*/ 241890 h 955271"/>
              <a:gd name="connsiteX71" fmla="*/ 4114838 w 5741575"/>
              <a:gd name="connsiteY71" fmla="*/ 238165 h 955271"/>
              <a:gd name="connsiteX72" fmla="*/ 4271023 w 5741575"/>
              <a:gd name="connsiteY72" fmla="*/ 241959 h 955271"/>
              <a:gd name="connsiteX73" fmla="*/ 4367397 w 5741575"/>
              <a:gd name="connsiteY73" fmla="*/ 271442 h 955271"/>
              <a:gd name="connsiteX74" fmla="*/ 4495366 w 5741575"/>
              <a:gd name="connsiteY74" fmla="*/ 271618 h 955271"/>
              <a:gd name="connsiteX75" fmla="*/ 4517347 w 5741575"/>
              <a:gd name="connsiteY75" fmla="*/ 275639 h 955271"/>
              <a:gd name="connsiteX76" fmla="*/ 4546116 w 5741575"/>
              <a:gd name="connsiteY76" fmla="*/ 268568 h 955271"/>
              <a:gd name="connsiteX77" fmla="*/ 4661259 w 5741575"/>
              <a:gd name="connsiteY77" fmla="*/ 238966 h 955271"/>
              <a:gd name="connsiteX78" fmla="*/ 4750403 w 5741575"/>
              <a:gd name="connsiteY78" fmla="*/ 204364 h 955271"/>
              <a:gd name="connsiteX79" fmla="*/ 4867614 w 5741575"/>
              <a:gd name="connsiteY79" fmla="*/ 208668 h 955271"/>
              <a:gd name="connsiteX80" fmla="*/ 4937036 w 5741575"/>
              <a:gd name="connsiteY80" fmla="*/ 195446 h 955271"/>
              <a:gd name="connsiteX81" fmla="*/ 5047626 w 5741575"/>
              <a:gd name="connsiteY81" fmla="*/ 149604 h 955271"/>
              <a:gd name="connsiteX82" fmla="*/ 5200247 w 5741575"/>
              <a:gd name="connsiteY82" fmla="*/ 142695 h 955271"/>
              <a:gd name="connsiteX83" fmla="*/ 5235691 w 5741575"/>
              <a:gd name="connsiteY83" fmla="*/ 173330 h 955271"/>
              <a:gd name="connsiteX84" fmla="*/ 5280133 w 5741575"/>
              <a:gd name="connsiteY84" fmla="*/ 189342 h 955271"/>
              <a:gd name="connsiteX85" fmla="*/ 5291963 w 5741575"/>
              <a:gd name="connsiteY85" fmla="*/ 139446 h 955271"/>
              <a:gd name="connsiteX86" fmla="*/ 5418472 w 5741575"/>
              <a:gd name="connsiteY86" fmla="*/ 89163 h 955271"/>
              <a:gd name="connsiteX87" fmla="*/ 5482354 w 5741575"/>
              <a:gd name="connsiteY87" fmla="*/ 69470 h 955271"/>
              <a:gd name="connsiteX88" fmla="*/ 5583280 w 5741575"/>
              <a:gd name="connsiteY88" fmla="*/ 49787 h 955271"/>
              <a:gd name="connsiteX89" fmla="*/ 5613766 w 5741575"/>
              <a:gd name="connsiteY89" fmla="*/ 41855 h 955271"/>
              <a:gd name="connsiteX90" fmla="*/ 5684952 w 5741575"/>
              <a:gd name="connsiteY90" fmla="*/ 26088 h 955271"/>
              <a:gd name="connsiteX91" fmla="*/ 5741575 w 5741575"/>
              <a:gd name="connsiteY91"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39115 w 5741575"/>
              <a:gd name="connsiteY7" fmla="*/ 949326 h 955271"/>
              <a:gd name="connsiteX8" fmla="*/ 93851 w 5741575"/>
              <a:gd name="connsiteY8" fmla="*/ 945611 h 955271"/>
              <a:gd name="connsiteX9" fmla="*/ 148657 w 5741575"/>
              <a:gd name="connsiteY9" fmla="*/ 898134 h 955271"/>
              <a:gd name="connsiteX10" fmla="*/ 174554 w 5741575"/>
              <a:gd name="connsiteY10" fmla="*/ 886351 h 955271"/>
              <a:gd name="connsiteX11" fmla="*/ 187633 w 5741575"/>
              <a:gd name="connsiteY11" fmla="*/ 878226 h 955271"/>
              <a:gd name="connsiteX12" fmla="*/ 187961 w 5741575"/>
              <a:gd name="connsiteY12" fmla="*/ 876538 h 955271"/>
              <a:gd name="connsiteX13" fmla="*/ 240501 w 5741575"/>
              <a:gd name="connsiteY13" fmla="*/ 873150 h 955271"/>
              <a:gd name="connsiteX14" fmla="*/ 246345 w 5741575"/>
              <a:gd name="connsiteY14" fmla="*/ 869942 h 955271"/>
              <a:gd name="connsiteX15" fmla="*/ 282041 w 5741575"/>
              <a:gd name="connsiteY15" fmla="*/ 871263 h 955271"/>
              <a:gd name="connsiteX16" fmla="*/ 299711 w 5741575"/>
              <a:gd name="connsiteY16" fmla="*/ 870064 h 955271"/>
              <a:gd name="connsiteX17" fmla="*/ 306299 w 5741575"/>
              <a:gd name="connsiteY17" fmla="*/ 873609 h 955271"/>
              <a:gd name="connsiteX18" fmla="*/ 331571 w 5741575"/>
              <a:gd name="connsiteY18" fmla="*/ 869866 h 955271"/>
              <a:gd name="connsiteX19" fmla="*/ 333872 w 5741575"/>
              <a:gd name="connsiteY19" fmla="*/ 867971 h 955271"/>
              <a:gd name="connsiteX20" fmla="*/ 356953 w 5741575"/>
              <a:gd name="connsiteY20" fmla="*/ 870334 h 955271"/>
              <a:gd name="connsiteX21" fmla="*/ 570239 w 5741575"/>
              <a:gd name="connsiteY21" fmla="*/ 829596 h 955271"/>
              <a:gd name="connsiteX22" fmla="*/ 787156 w 5741575"/>
              <a:gd name="connsiteY22" fmla="*/ 838447 h 955271"/>
              <a:gd name="connsiteX23" fmla="*/ 948872 w 5741575"/>
              <a:gd name="connsiteY23" fmla="*/ 772201 h 955271"/>
              <a:gd name="connsiteX24" fmla="*/ 1212574 w 5741575"/>
              <a:gd name="connsiteY24" fmla="*/ 724238 h 955271"/>
              <a:gd name="connsiteX25" fmla="*/ 1280768 w 5741575"/>
              <a:gd name="connsiteY25" fmla="*/ 699122 h 955271"/>
              <a:gd name="connsiteX26" fmla="*/ 1352027 w 5741575"/>
              <a:gd name="connsiteY26" fmla="*/ 704323 h 955271"/>
              <a:gd name="connsiteX27" fmla="*/ 1374314 w 5741575"/>
              <a:gd name="connsiteY27" fmla="*/ 688815 h 955271"/>
              <a:gd name="connsiteX28" fmla="*/ 1378034 w 5741575"/>
              <a:gd name="connsiteY28" fmla="*/ 685842 h 955271"/>
              <a:gd name="connsiteX29" fmla="*/ 1395604 w 5741575"/>
              <a:gd name="connsiteY29" fmla="*/ 680460 h 955271"/>
              <a:gd name="connsiteX30" fmla="*/ 1397206 w 5741575"/>
              <a:gd name="connsiteY30" fmla="*/ 670793 h 955271"/>
              <a:gd name="connsiteX31" fmla="*/ 1421250 w 5741575"/>
              <a:gd name="connsiteY31" fmla="*/ 656855 h 955271"/>
              <a:gd name="connsiteX32" fmla="*/ 1454524 w 5741575"/>
              <a:gd name="connsiteY32" fmla="*/ 649224 h 955271"/>
              <a:gd name="connsiteX33" fmla="*/ 1616217 w 5741575"/>
              <a:gd name="connsiteY33" fmla="*/ 622107 h 955271"/>
              <a:gd name="connsiteX34" fmla="*/ 1710928 w 5741575"/>
              <a:gd name="connsiteY34" fmla="*/ 600666 h 955271"/>
              <a:gd name="connsiteX35" fmla="*/ 1743718 w 5741575"/>
              <a:gd name="connsiteY35" fmla="*/ 584327 h 955271"/>
              <a:gd name="connsiteX36" fmla="*/ 1873778 w 5741575"/>
              <a:gd name="connsiteY36" fmla="*/ 530130 h 955271"/>
              <a:gd name="connsiteX37" fmla="*/ 1988411 w 5741575"/>
              <a:gd name="connsiteY37" fmla="*/ 491599 h 955271"/>
              <a:gd name="connsiteX38" fmla="*/ 2085507 w 5741575"/>
              <a:gd name="connsiteY38" fmla="*/ 498527 h 955271"/>
              <a:gd name="connsiteX39" fmla="*/ 2090767 w 5741575"/>
              <a:gd name="connsiteY39" fmla="*/ 490616 h 955271"/>
              <a:gd name="connsiteX40" fmla="*/ 2151143 w 5741575"/>
              <a:gd name="connsiteY40" fmla="*/ 478332 h 955271"/>
              <a:gd name="connsiteX41" fmla="*/ 2378710 w 5741575"/>
              <a:gd name="connsiteY41" fmla="*/ 477570 h 955271"/>
              <a:gd name="connsiteX42" fmla="*/ 2496256 w 5741575"/>
              <a:gd name="connsiteY42" fmla="*/ 452396 h 955271"/>
              <a:gd name="connsiteX43" fmla="*/ 2535387 w 5741575"/>
              <a:gd name="connsiteY43" fmla="*/ 436645 h 955271"/>
              <a:gd name="connsiteX44" fmla="*/ 2601109 w 5741575"/>
              <a:gd name="connsiteY44" fmla="*/ 410678 h 955271"/>
              <a:gd name="connsiteX45" fmla="*/ 2643855 w 5741575"/>
              <a:gd name="connsiteY45" fmla="*/ 374482 h 955271"/>
              <a:gd name="connsiteX46" fmla="*/ 2657726 w 5741575"/>
              <a:gd name="connsiteY46" fmla="*/ 365841 h 955271"/>
              <a:gd name="connsiteX47" fmla="*/ 2687125 w 5741575"/>
              <a:gd name="connsiteY47" fmla="*/ 366820 h 955271"/>
              <a:gd name="connsiteX48" fmla="*/ 2697479 w 5741575"/>
              <a:gd name="connsiteY48" fmla="*/ 361430 h 955271"/>
              <a:gd name="connsiteX49" fmla="*/ 2701547 w 5741575"/>
              <a:gd name="connsiteY49" fmla="*/ 361545 h 955271"/>
              <a:gd name="connsiteX50" fmla="*/ 2711054 w 5741575"/>
              <a:gd name="connsiteY50" fmla="*/ 360597 h 955271"/>
              <a:gd name="connsiteX51" fmla="*/ 2710438 w 5741575"/>
              <a:gd name="connsiteY51" fmla="*/ 366958 h 955271"/>
              <a:gd name="connsiteX52" fmla="*/ 2722936 w 5741575"/>
              <a:gd name="connsiteY52" fmla="*/ 377633 h 955271"/>
              <a:gd name="connsiteX53" fmla="*/ 2777227 w 5741575"/>
              <a:gd name="connsiteY53" fmla="*/ 368972 h 955271"/>
              <a:gd name="connsiteX54" fmla="*/ 2779510 w 5741575"/>
              <a:gd name="connsiteY54" fmla="*/ 361652 h 955271"/>
              <a:gd name="connsiteX55" fmla="*/ 2786278 w 5741575"/>
              <a:gd name="connsiteY55" fmla="*/ 359869 h 955271"/>
              <a:gd name="connsiteX56" fmla="*/ 2792101 w 5741575"/>
              <a:gd name="connsiteY56" fmla="*/ 365927 h 955271"/>
              <a:gd name="connsiteX57" fmla="*/ 2885545 w 5741575"/>
              <a:gd name="connsiteY57" fmla="*/ 372818 h 955271"/>
              <a:gd name="connsiteX58" fmla="*/ 3009558 w 5741575"/>
              <a:gd name="connsiteY58" fmla="*/ 370573 h 955271"/>
              <a:gd name="connsiteX59" fmla="*/ 3095010 w 5741575"/>
              <a:gd name="connsiteY59" fmla="*/ 332454 h 955271"/>
              <a:gd name="connsiteX60" fmla="*/ 3103742 w 5741575"/>
              <a:gd name="connsiteY60" fmla="*/ 337974 h 955271"/>
              <a:gd name="connsiteX61" fmla="*/ 3165093 w 5741575"/>
              <a:gd name="connsiteY61" fmla="*/ 329459 h 955271"/>
              <a:gd name="connsiteX62" fmla="*/ 3373785 w 5741575"/>
              <a:gd name="connsiteY62" fmla="*/ 255680 h 955271"/>
              <a:gd name="connsiteX63" fmla="*/ 3493851 w 5741575"/>
              <a:gd name="connsiteY63" fmla="*/ 240255 h 955271"/>
              <a:gd name="connsiteX64" fmla="*/ 3537470 w 5741575"/>
              <a:gd name="connsiteY64" fmla="*/ 241867 h 955271"/>
              <a:gd name="connsiteX65" fmla="*/ 3610489 w 5741575"/>
              <a:gd name="connsiteY65" fmla="*/ 244128 h 955271"/>
              <a:gd name="connsiteX66" fmla="*/ 3667539 w 5741575"/>
              <a:gd name="connsiteY66" fmla="*/ 263271 h 955271"/>
              <a:gd name="connsiteX67" fmla="*/ 3727614 w 5741575"/>
              <a:gd name="connsiteY67" fmla="*/ 258245 h 955271"/>
              <a:gd name="connsiteX68" fmla="*/ 3738369 w 5741575"/>
              <a:gd name="connsiteY68" fmla="*/ 234506 h 955271"/>
              <a:gd name="connsiteX69" fmla="*/ 3803670 w 5741575"/>
              <a:gd name="connsiteY69" fmla="*/ 236457 h 955271"/>
              <a:gd name="connsiteX70" fmla="*/ 3903080 w 5741575"/>
              <a:gd name="connsiteY70" fmla="*/ 241890 h 955271"/>
              <a:gd name="connsiteX71" fmla="*/ 4114838 w 5741575"/>
              <a:gd name="connsiteY71" fmla="*/ 238165 h 955271"/>
              <a:gd name="connsiteX72" fmla="*/ 4271023 w 5741575"/>
              <a:gd name="connsiteY72" fmla="*/ 241959 h 955271"/>
              <a:gd name="connsiteX73" fmla="*/ 4367397 w 5741575"/>
              <a:gd name="connsiteY73" fmla="*/ 271442 h 955271"/>
              <a:gd name="connsiteX74" fmla="*/ 4495366 w 5741575"/>
              <a:gd name="connsiteY74" fmla="*/ 271618 h 955271"/>
              <a:gd name="connsiteX75" fmla="*/ 4517347 w 5741575"/>
              <a:gd name="connsiteY75" fmla="*/ 275639 h 955271"/>
              <a:gd name="connsiteX76" fmla="*/ 4546116 w 5741575"/>
              <a:gd name="connsiteY76" fmla="*/ 268568 h 955271"/>
              <a:gd name="connsiteX77" fmla="*/ 4661259 w 5741575"/>
              <a:gd name="connsiteY77" fmla="*/ 238966 h 955271"/>
              <a:gd name="connsiteX78" fmla="*/ 4750403 w 5741575"/>
              <a:gd name="connsiteY78" fmla="*/ 204364 h 955271"/>
              <a:gd name="connsiteX79" fmla="*/ 4867614 w 5741575"/>
              <a:gd name="connsiteY79" fmla="*/ 208668 h 955271"/>
              <a:gd name="connsiteX80" fmla="*/ 4937036 w 5741575"/>
              <a:gd name="connsiteY80" fmla="*/ 195446 h 955271"/>
              <a:gd name="connsiteX81" fmla="*/ 5047626 w 5741575"/>
              <a:gd name="connsiteY81" fmla="*/ 149604 h 955271"/>
              <a:gd name="connsiteX82" fmla="*/ 5200247 w 5741575"/>
              <a:gd name="connsiteY82" fmla="*/ 142695 h 955271"/>
              <a:gd name="connsiteX83" fmla="*/ 5235691 w 5741575"/>
              <a:gd name="connsiteY83" fmla="*/ 173330 h 955271"/>
              <a:gd name="connsiteX84" fmla="*/ 5280133 w 5741575"/>
              <a:gd name="connsiteY84" fmla="*/ 189342 h 955271"/>
              <a:gd name="connsiteX85" fmla="*/ 5291963 w 5741575"/>
              <a:gd name="connsiteY85" fmla="*/ 139446 h 955271"/>
              <a:gd name="connsiteX86" fmla="*/ 5418472 w 5741575"/>
              <a:gd name="connsiteY86" fmla="*/ 89163 h 955271"/>
              <a:gd name="connsiteX87" fmla="*/ 5482354 w 5741575"/>
              <a:gd name="connsiteY87" fmla="*/ 69470 h 955271"/>
              <a:gd name="connsiteX88" fmla="*/ 5583280 w 5741575"/>
              <a:gd name="connsiteY88" fmla="*/ 49787 h 955271"/>
              <a:gd name="connsiteX89" fmla="*/ 5613766 w 5741575"/>
              <a:gd name="connsiteY89" fmla="*/ 41855 h 955271"/>
              <a:gd name="connsiteX90" fmla="*/ 5684952 w 5741575"/>
              <a:gd name="connsiteY90" fmla="*/ 26088 h 955271"/>
              <a:gd name="connsiteX91" fmla="*/ 5741575 w 5741575"/>
              <a:gd name="connsiteY91"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39115 w 5741575"/>
              <a:gd name="connsiteY7" fmla="*/ 949326 h 955271"/>
              <a:gd name="connsiteX8" fmla="*/ 93851 w 5741575"/>
              <a:gd name="connsiteY8" fmla="*/ 945611 h 955271"/>
              <a:gd name="connsiteX9" fmla="*/ 148657 w 5741575"/>
              <a:gd name="connsiteY9" fmla="*/ 898134 h 955271"/>
              <a:gd name="connsiteX10" fmla="*/ 174554 w 5741575"/>
              <a:gd name="connsiteY10" fmla="*/ 886351 h 955271"/>
              <a:gd name="connsiteX11" fmla="*/ 187633 w 5741575"/>
              <a:gd name="connsiteY11" fmla="*/ 878226 h 955271"/>
              <a:gd name="connsiteX12" fmla="*/ 187961 w 5741575"/>
              <a:gd name="connsiteY12" fmla="*/ 876538 h 955271"/>
              <a:gd name="connsiteX13" fmla="*/ 240501 w 5741575"/>
              <a:gd name="connsiteY13" fmla="*/ 873150 h 955271"/>
              <a:gd name="connsiteX14" fmla="*/ 246345 w 5741575"/>
              <a:gd name="connsiteY14" fmla="*/ 869942 h 955271"/>
              <a:gd name="connsiteX15" fmla="*/ 282041 w 5741575"/>
              <a:gd name="connsiteY15" fmla="*/ 871263 h 955271"/>
              <a:gd name="connsiteX16" fmla="*/ 299711 w 5741575"/>
              <a:gd name="connsiteY16" fmla="*/ 870064 h 955271"/>
              <a:gd name="connsiteX17" fmla="*/ 306299 w 5741575"/>
              <a:gd name="connsiteY17" fmla="*/ 873609 h 955271"/>
              <a:gd name="connsiteX18" fmla="*/ 331571 w 5741575"/>
              <a:gd name="connsiteY18" fmla="*/ 869866 h 955271"/>
              <a:gd name="connsiteX19" fmla="*/ 333872 w 5741575"/>
              <a:gd name="connsiteY19" fmla="*/ 867971 h 955271"/>
              <a:gd name="connsiteX20" fmla="*/ 356953 w 5741575"/>
              <a:gd name="connsiteY20" fmla="*/ 870334 h 955271"/>
              <a:gd name="connsiteX21" fmla="*/ 570239 w 5741575"/>
              <a:gd name="connsiteY21" fmla="*/ 829596 h 955271"/>
              <a:gd name="connsiteX22" fmla="*/ 787156 w 5741575"/>
              <a:gd name="connsiteY22" fmla="*/ 838447 h 955271"/>
              <a:gd name="connsiteX23" fmla="*/ 948872 w 5741575"/>
              <a:gd name="connsiteY23" fmla="*/ 772201 h 955271"/>
              <a:gd name="connsiteX24" fmla="*/ 1212574 w 5741575"/>
              <a:gd name="connsiteY24" fmla="*/ 724238 h 955271"/>
              <a:gd name="connsiteX25" fmla="*/ 1280768 w 5741575"/>
              <a:gd name="connsiteY25" fmla="*/ 699122 h 955271"/>
              <a:gd name="connsiteX26" fmla="*/ 1352027 w 5741575"/>
              <a:gd name="connsiteY26" fmla="*/ 704323 h 955271"/>
              <a:gd name="connsiteX27" fmla="*/ 1374314 w 5741575"/>
              <a:gd name="connsiteY27" fmla="*/ 688815 h 955271"/>
              <a:gd name="connsiteX28" fmla="*/ 1378034 w 5741575"/>
              <a:gd name="connsiteY28" fmla="*/ 685842 h 955271"/>
              <a:gd name="connsiteX29" fmla="*/ 1395604 w 5741575"/>
              <a:gd name="connsiteY29" fmla="*/ 680460 h 955271"/>
              <a:gd name="connsiteX30" fmla="*/ 1397206 w 5741575"/>
              <a:gd name="connsiteY30" fmla="*/ 670793 h 955271"/>
              <a:gd name="connsiteX31" fmla="*/ 1421250 w 5741575"/>
              <a:gd name="connsiteY31" fmla="*/ 656855 h 955271"/>
              <a:gd name="connsiteX32" fmla="*/ 1454524 w 5741575"/>
              <a:gd name="connsiteY32" fmla="*/ 649224 h 955271"/>
              <a:gd name="connsiteX33" fmla="*/ 1616217 w 5741575"/>
              <a:gd name="connsiteY33" fmla="*/ 622107 h 955271"/>
              <a:gd name="connsiteX34" fmla="*/ 1710928 w 5741575"/>
              <a:gd name="connsiteY34" fmla="*/ 600666 h 955271"/>
              <a:gd name="connsiteX35" fmla="*/ 1743718 w 5741575"/>
              <a:gd name="connsiteY35" fmla="*/ 584327 h 955271"/>
              <a:gd name="connsiteX36" fmla="*/ 1873778 w 5741575"/>
              <a:gd name="connsiteY36" fmla="*/ 530130 h 955271"/>
              <a:gd name="connsiteX37" fmla="*/ 1988411 w 5741575"/>
              <a:gd name="connsiteY37" fmla="*/ 491599 h 955271"/>
              <a:gd name="connsiteX38" fmla="*/ 2085507 w 5741575"/>
              <a:gd name="connsiteY38" fmla="*/ 498527 h 955271"/>
              <a:gd name="connsiteX39" fmla="*/ 2090767 w 5741575"/>
              <a:gd name="connsiteY39" fmla="*/ 490616 h 955271"/>
              <a:gd name="connsiteX40" fmla="*/ 2151143 w 5741575"/>
              <a:gd name="connsiteY40" fmla="*/ 478332 h 955271"/>
              <a:gd name="connsiteX41" fmla="*/ 2378710 w 5741575"/>
              <a:gd name="connsiteY41" fmla="*/ 477570 h 955271"/>
              <a:gd name="connsiteX42" fmla="*/ 2496256 w 5741575"/>
              <a:gd name="connsiteY42" fmla="*/ 452396 h 955271"/>
              <a:gd name="connsiteX43" fmla="*/ 2535387 w 5741575"/>
              <a:gd name="connsiteY43" fmla="*/ 436645 h 955271"/>
              <a:gd name="connsiteX44" fmla="*/ 2601109 w 5741575"/>
              <a:gd name="connsiteY44" fmla="*/ 410678 h 955271"/>
              <a:gd name="connsiteX45" fmla="*/ 2643855 w 5741575"/>
              <a:gd name="connsiteY45" fmla="*/ 374482 h 955271"/>
              <a:gd name="connsiteX46" fmla="*/ 2657726 w 5741575"/>
              <a:gd name="connsiteY46" fmla="*/ 365841 h 955271"/>
              <a:gd name="connsiteX47" fmla="*/ 2687125 w 5741575"/>
              <a:gd name="connsiteY47" fmla="*/ 366820 h 955271"/>
              <a:gd name="connsiteX48" fmla="*/ 2697479 w 5741575"/>
              <a:gd name="connsiteY48" fmla="*/ 361430 h 955271"/>
              <a:gd name="connsiteX49" fmla="*/ 2701547 w 5741575"/>
              <a:gd name="connsiteY49" fmla="*/ 361545 h 955271"/>
              <a:gd name="connsiteX50" fmla="*/ 2711054 w 5741575"/>
              <a:gd name="connsiteY50" fmla="*/ 360597 h 955271"/>
              <a:gd name="connsiteX51" fmla="*/ 2710438 w 5741575"/>
              <a:gd name="connsiteY51" fmla="*/ 366958 h 955271"/>
              <a:gd name="connsiteX52" fmla="*/ 2722936 w 5741575"/>
              <a:gd name="connsiteY52" fmla="*/ 377633 h 955271"/>
              <a:gd name="connsiteX53" fmla="*/ 2777227 w 5741575"/>
              <a:gd name="connsiteY53" fmla="*/ 368972 h 955271"/>
              <a:gd name="connsiteX54" fmla="*/ 2779510 w 5741575"/>
              <a:gd name="connsiteY54" fmla="*/ 361652 h 955271"/>
              <a:gd name="connsiteX55" fmla="*/ 2786278 w 5741575"/>
              <a:gd name="connsiteY55" fmla="*/ 359869 h 955271"/>
              <a:gd name="connsiteX56" fmla="*/ 2792101 w 5741575"/>
              <a:gd name="connsiteY56" fmla="*/ 365927 h 955271"/>
              <a:gd name="connsiteX57" fmla="*/ 2885545 w 5741575"/>
              <a:gd name="connsiteY57" fmla="*/ 372818 h 955271"/>
              <a:gd name="connsiteX58" fmla="*/ 3009558 w 5741575"/>
              <a:gd name="connsiteY58" fmla="*/ 370573 h 955271"/>
              <a:gd name="connsiteX59" fmla="*/ 3095010 w 5741575"/>
              <a:gd name="connsiteY59" fmla="*/ 332454 h 955271"/>
              <a:gd name="connsiteX60" fmla="*/ 3103742 w 5741575"/>
              <a:gd name="connsiteY60" fmla="*/ 337974 h 955271"/>
              <a:gd name="connsiteX61" fmla="*/ 3165093 w 5741575"/>
              <a:gd name="connsiteY61" fmla="*/ 329459 h 955271"/>
              <a:gd name="connsiteX62" fmla="*/ 3373785 w 5741575"/>
              <a:gd name="connsiteY62" fmla="*/ 255680 h 955271"/>
              <a:gd name="connsiteX63" fmla="*/ 3493851 w 5741575"/>
              <a:gd name="connsiteY63" fmla="*/ 240255 h 955271"/>
              <a:gd name="connsiteX64" fmla="*/ 3537470 w 5741575"/>
              <a:gd name="connsiteY64" fmla="*/ 241867 h 955271"/>
              <a:gd name="connsiteX65" fmla="*/ 3610489 w 5741575"/>
              <a:gd name="connsiteY65" fmla="*/ 244128 h 955271"/>
              <a:gd name="connsiteX66" fmla="*/ 3667539 w 5741575"/>
              <a:gd name="connsiteY66" fmla="*/ 263271 h 955271"/>
              <a:gd name="connsiteX67" fmla="*/ 3727614 w 5741575"/>
              <a:gd name="connsiteY67" fmla="*/ 258245 h 955271"/>
              <a:gd name="connsiteX68" fmla="*/ 3738369 w 5741575"/>
              <a:gd name="connsiteY68" fmla="*/ 234506 h 955271"/>
              <a:gd name="connsiteX69" fmla="*/ 3803670 w 5741575"/>
              <a:gd name="connsiteY69" fmla="*/ 236457 h 955271"/>
              <a:gd name="connsiteX70" fmla="*/ 3903080 w 5741575"/>
              <a:gd name="connsiteY70" fmla="*/ 241890 h 955271"/>
              <a:gd name="connsiteX71" fmla="*/ 4114838 w 5741575"/>
              <a:gd name="connsiteY71" fmla="*/ 238165 h 955271"/>
              <a:gd name="connsiteX72" fmla="*/ 4271023 w 5741575"/>
              <a:gd name="connsiteY72" fmla="*/ 241959 h 955271"/>
              <a:gd name="connsiteX73" fmla="*/ 4367397 w 5741575"/>
              <a:gd name="connsiteY73" fmla="*/ 271442 h 955271"/>
              <a:gd name="connsiteX74" fmla="*/ 4495366 w 5741575"/>
              <a:gd name="connsiteY74" fmla="*/ 271618 h 955271"/>
              <a:gd name="connsiteX75" fmla="*/ 4517347 w 5741575"/>
              <a:gd name="connsiteY75" fmla="*/ 275639 h 955271"/>
              <a:gd name="connsiteX76" fmla="*/ 4546116 w 5741575"/>
              <a:gd name="connsiteY76" fmla="*/ 268568 h 955271"/>
              <a:gd name="connsiteX77" fmla="*/ 4661259 w 5741575"/>
              <a:gd name="connsiteY77" fmla="*/ 238966 h 955271"/>
              <a:gd name="connsiteX78" fmla="*/ 4750403 w 5741575"/>
              <a:gd name="connsiteY78" fmla="*/ 204364 h 955271"/>
              <a:gd name="connsiteX79" fmla="*/ 4867614 w 5741575"/>
              <a:gd name="connsiteY79" fmla="*/ 208668 h 955271"/>
              <a:gd name="connsiteX80" fmla="*/ 4937036 w 5741575"/>
              <a:gd name="connsiteY80" fmla="*/ 195446 h 955271"/>
              <a:gd name="connsiteX81" fmla="*/ 5047626 w 5741575"/>
              <a:gd name="connsiteY81" fmla="*/ 149604 h 955271"/>
              <a:gd name="connsiteX82" fmla="*/ 5200247 w 5741575"/>
              <a:gd name="connsiteY82" fmla="*/ 142695 h 955271"/>
              <a:gd name="connsiteX83" fmla="*/ 5235691 w 5741575"/>
              <a:gd name="connsiteY83" fmla="*/ 173330 h 955271"/>
              <a:gd name="connsiteX84" fmla="*/ 5280133 w 5741575"/>
              <a:gd name="connsiteY84" fmla="*/ 189342 h 955271"/>
              <a:gd name="connsiteX85" fmla="*/ 5291963 w 5741575"/>
              <a:gd name="connsiteY85" fmla="*/ 139446 h 955271"/>
              <a:gd name="connsiteX86" fmla="*/ 5418472 w 5741575"/>
              <a:gd name="connsiteY86" fmla="*/ 89163 h 955271"/>
              <a:gd name="connsiteX87" fmla="*/ 5482354 w 5741575"/>
              <a:gd name="connsiteY87" fmla="*/ 69470 h 955271"/>
              <a:gd name="connsiteX88" fmla="*/ 5583280 w 5741575"/>
              <a:gd name="connsiteY88" fmla="*/ 49787 h 955271"/>
              <a:gd name="connsiteX89" fmla="*/ 5613766 w 5741575"/>
              <a:gd name="connsiteY89" fmla="*/ 41855 h 955271"/>
              <a:gd name="connsiteX90" fmla="*/ 5684952 w 5741575"/>
              <a:gd name="connsiteY90" fmla="*/ 26088 h 955271"/>
              <a:gd name="connsiteX91" fmla="*/ 5741575 w 5741575"/>
              <a:gd name="connsiteY91"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39115 w 5741575"/>
              <a:gd name="connsiteY7" fmla="*/ 949326 h 955271"/>
              <a:gd name="connsiteX8" fmla="*/ 93851 w 5741575"/>
              <a:gd name="connsiteY8" fmla="*/ 945611 h 955271"/>
              <a:gd name="connsiteX9" fmla="*/ 148657 w 5741575"/>
              <a:gd name="connsiteY9" fmla="*/ 898134 h 955271"/>
              <a:gd name="connsiteX10" fmla="*/ 174554 w 5741575"/>
              <a:gd name="connsiteY10" fmla="*/ 886351 h 955271"/>
              <a:gd name="connsiteX11" fmla="*/ 187633 w 5741575"/>
              <a:gd name="connsiteY11" fmla="*/ 878226 h 955271"/>
              <a:gd name="connsiteX12" fmla="*/ 187961 w 5741575"/>
              <a:gd name="connsiteY12" fmla="*/ 876538 h 955271"/>
              <a:gd name="connsiteX13" fmla="*/ 240501 w 5741575"/>
              <a:gd name="connsiteY13" fmla="*/ 873150 h 955271"/>
              <a:gd name="connsiteX14" fmla="*/ 246345 w 5741575"/>
              <a:gd name="connsiteY14" fmla="*/ 869942 h 955271"/>
              <a:gd name="connsiteX15" fmla="*/ 282041 w 5741575"/>
              <a:gd name="connsiteY15" fmla="*/ 871263 h 955271"/>
              <a:gd name="connsiteX16" fmla="*/ 299711 w 5741575"/>
              <a:gd name="connsiteY16" fmla="*/ 870064 h 955271"/>
              <a:gd name="connsiteX17" fmla="*/ 306299 w 5741575"/>
              <a:gd name="connsiteY17" fmla="*/ 873609 h 955271"/>
              <a:gd name="connsiteX18" fmla="*/ 331571 w 5741575"/>
              <a:gd name="connsiteY18" fmla="*/ 869866 h 955271"/>
              <a:gd name="connsiteX19" fmla="*/ 333872 w 5741575"/>
              <a:gd name="connsiteY19" fmla="*/ 867971 h 955271"/>
              <a:gd name="connsiteX20" fmla="*/ 356953 w 5741575"/>
              <a:gd name="connsiteY20" fmla="*/ 870334 h 955271"/>
              <a:gd name="connsiteX21" fmla="*/ 570239 w 5741575"/>
              <a:gd name="connsiteY21" fmla="*/ 829596 h 955271"/>
              <a:gd name="connsiteX22" fmla="*/ 787156 w 5741575"/>
              <a:gd name="connsiteY22" fmla="*/ 838447 h 955271"/>
              <a:gd name="connsiteX23" fmla="*/ 948872 w 5741575"/>
              <a:gd name="connsiteY23" fmla="*/ 772201 h 955271"/>
              <a:gd name="connsiteX24" fmla="*/ 1212574 w 5741575"/>
              <a:gd name="connsiteY24" fmla="*/ 724238 h 955271"/>
              <a:gd name="connsiteX25" fmla="*/ 1280768 w 5741575"/>
              <a:gd name="connsiteY25" fmla="*/ 699122 h 955271"/>
              <a:gd name="connsiteX26" fmla="*/ 1352027 w 5741575"/>
              <a:gd name="connsiteY26" fmla="*/ 704323 h 955271"/>
              <a:gd name="connsiteX27" fmla="*/ 1374314 w 5741575"/>
              <a:gd name="connsiteY27" fmla="*/ 688815 h 955271"/>
              <a:gd name="connsiteX28" fmla="*/ 1378034 w 5741575"/>
              <a:gd name="connsiteY28" fmla="*/ 685842 h 955271"/>
              <a:gd name="connsiteX29" fmla="*/ 1395604 w 5741575"/>
              <a:gd name="connsiteY29" fmla="*/ 680460 h 955271"/>
              <a:gd name="connsiteX30" fmla="*/ 1397206 w 5741575"/>
              <a:gd name="connsiteY30" fmla="*/ 670793 h 955271"/>
              <a:gd name="connsiteX31" fmla="*/ 1421250 w 5741575"/>
              <a:gd name="connsiteY31" fmla="*/ 656855 h 955271"/>
              <a:gd name="connsiteX32" fmla="*/ 1454524 w 5741575"/>
              <a:gd name="connsiteY32" fmla="*/ 649224 h 955271"/>
              <a:gd name="connsiteX33" fmla="*/ 1616217 w 5741575"/>
              <a:gd name="connsiteY33" fmla="*/ 622107 h 955271"/>
              <a:gd name="connsiteX34" fmla="*/ 1710928 w 5741575"/>
              <a:gd name="connsiteY34" fmla="*/ 600666 h 955271"/>
              <a:gd name="connsiteX35" fmla="*/ 1743718 w 5741575"/>
              <a:gd name="connsiteY35" fmla="*/ 584327 h 955271"/>
              <a:gd name="connsiteX36" fmla="*/ 1873778 w 5741575"/>
              <a:gd name="connsiteY36" fmla="*/ 530130 h 955271"/>
              <a:gd name="connsiteX37" fmla="*/ 1988411 w 5741575"/>
              <a:gd name="connsiteY37" fmla="*/ 491599 h 955271"/>
              <a:gd name="connsiteX38" fmla="*/ 2085507 w 5741575"/>
              <a:gd name="connsiteY38" fmla="*/ 498527 h 955271"/>
              <a:gd name="connsiteX39" fmla="*/ 2090767 w 5741575"/>
              <a:gd name="connsiteY39" fmla="*/ 490616 h 955271"/>
              <a:gd name="connsiteX40" fmla="*/ 2151143 w 5741575"/>
              <a:gd name="connsiteY40" fmla="*/ 478332 h 955271"/>
              <a:gd name="connsiteX41" fmla="*/ 2378710 w 5741575"/>
              <a:gd name="connsiteY41" fmla="*/ 477570 h 955271"/>
              <a:gd name="connsiteX42" fmla="*/ 2496256 w 5741575"/>
              <a:gd name="connsiteY42" fmla="*/ 452396 h 955271"/>
              <a:gd name="connsiteX43" fmla="*/ 2535387 w 5741575"/>
              <a:gd name="connsiteY43" fmla="*/ 436645 h 955271"/>
              <a:gd name="connsiteX44" fmla="*/ 2601109 w 5741575"/>
              <a:gd name="connsiteY44" fmla="*/ 410678 h 955271"/>
              <a:gd name="connsiteX45" fmla="*/ 2643855 w 5741575"/>
              <a:gd name="connsiteY45" fmla="*/ 374482 h 955271"/>
              <a:gd name="connsiteX46" fmla="*/ 2657726 w 5741575"/>
              <a:gd name="connsiteY46" fmla="*/ 365841 h 955271"/>
              <a:gd name="connsiteX47" fmla="*/ 2687125 w 5741575"/>
              <a:gd name="connsiteY47" fmla="*/ 366820 h 955271"/>
              <a:gd name="connsiteX48" fmla="*/ 2697479 w 5741575"/>
              <a:gd name="connsiteY48" fmla="*/ 361430 h 955271"/>
              <a:gd name="connsiteX49" fmla="*/ 2701547 w 5741575"/>
              <a:gd name="connsiteY49" fmla="*/ 361545 h 955271"/>
              <a:gd name="connsiteX50" fmla="*/ 2711054 w 5741575"/>
              <a:gd name="connsiteY50" fmla="*/ 360597 h 955271"/>
              <a:gd name="connsiteX51" fmla="*/ 2710438 w 5741575"/>
              <a:gd name="connsiteY51" fmla="*/ 366958 h 955271"/>
              <a:gd name="connsiteX52" fmla="*/ 2722936 w 5741575"/>
              <a:gd name="connsiteY52" fmla="*/ 377633 h 955271"/>
              <a:gd name="connsiteX53" fmla="*/ 2777227 w 5741575"/>
              <a:gd name="connsiteY53" fmla="*/ 368972 h 955271"/>
              <a:gd name="connsiteX54" fmla="*/ 2779510 w 5741575"/>
              <a:gd name="connsiteY54" fmla="*/ 361652 h 955271"/>
              <a:gd name="connsiteX55" fmla="*/ 2786278 w 5741575"/>
              <a:gd name="connsiteY55" fmla="*/ 359869 h 955271"/>
              <a:gd name="connsiteX56" fmla="*/ 2792101 w 5741575"/>
              <a:gd name="connsiteY56" fmla="*/ 365927 h 955271"/>
              <a:gd name="connsiteX57" fmla="*/ 2885545 w 5741575"/>
              <a:gd name="connsiteY57" fmla="*/ 372818 h 955271"/>
              <a:gd name="connsiteX58" fmla="*/ 3009558 w 5741575"/>
              <a:gd name="connsiteY58" fmla="*/ 370573 h 955271"/>
              <a:gd name="connsiteX59" fmla="*/ 3095010 w 5741575"/>
              <a:gd name="connsiteY59" fmla="*/ 332454 h 955271"/>
              <a:gd name="connsiteX60" fmla="*/ 3103742 w 5741575"/>
              <a:gd name="connsiteY60" fmla="*/ 337974 h 955271"/>
              <a:gd name="connsiteX61" fmla="*/ 3165093 w 5741575"/>
              <a:gd name="connsiteY61" fmla="*/ 329459 h 955271"/>
              <a:gd name="connsiteX62" fmla="*/ 3373785 w 5741575"/>
              <a:gd name="connsiteY62" fmla="*/ 255680 h 955271"/>
              <a:gd name="connsiteX63" fmla="*/ 3493851 w 5741575"/>
              <a:gd name="connsiteY63" fmla="*/ 240255 h 955271"/>
              <a:gd name="connsiteX64" fmla="*/ 3537470 w 5741575"/>
              <a:gd name="connsiteY64" fmla="*/ 241867 h 955271"/>
              <a:gd name="connsiteX65" fmla="*/ 3610489 w 5741575"/>
              <a:gd name="connsiteY65" fmla="*/ 244128 h 955271"/>
              <a:gd name="connsiteX66" fmla="*/ 3667539 w 5741575"/>
              <a:gd name="connsiteY66" fmla="*/ 263271 h 955271"/>
              <a:gd name="connsiteX67" fmla="*/ 3727614 w 5741575"/>
              <a:gd name="connsiteY67" fmla="*/ 258245 h 955271"/>
              <a:gd name="connsiteX68" fmla="*/ 3738369 w 5741575"/>
              <a:gd name="connsiteY68" fmla="*/ 234506 h 955271"/>
              <a:gd name="connsiteX69" fmla="*/ 3803670 w 5741575"/>
              <a:gd name="connsiteY69" fmla="*/ 236457 h 955271"/>
              <a:gd name="connsiteX70" fmla="*/ 3903080 w 5741575"/>
              <a:gd name="connsiteY70" fmla="*/ 241890 h 955271"/>
              <a:gd name="connsiteX71" fmla="*/ 4114838 w 5741575"/>
              <a:gd name="connsiteY71" fmla="*/ 238165 h 955271"/>
              <a:gd name="connsiteX72" fmla="*/ 4271023 w 5741575"/>
              <a:gd name="connsiteY72" fmla="*/ 241959 h 955271"/>
              <a:gd name="connsiteX73" fmla="*/ 4367397 w 5741575"/>
              <a:gd name="connsiteY73" fmla="*/ 271442 h 955271"/>
              <a:gd name="connsiteX74" fmla="*/ 4495366 w 5741575"/>
              <a:gd name="connsiteY74" fmla="*/ 271618 h 955271"/>
              <a:gd name="connsiteX75" fmla="*/ 4517347 w 5741575"/>
              <a:gd name="connsiteY75" fmla="*/ 275639 h 955271"/>
              <a:gd name="connsiteX76" fmla="*/ 4546116 w 5741575"/>
              <a:gd name="connsiteY76" fmla="*/ 268568 h 955271"/>
              <a:gd name="connsiteX77" fmla="*/ 4661259 w 5741575"/>
              <a:gd name="connsiteY77" fmla="*/ 238966 h 955271"/>
              <a:gd name="connsiteX78" fmla="*/ 4750403 w 5741575"/>
              <a:gd name="connsiteY78" fmla="*/ 204364 h 955271"/>
              <a:gd name="connsiteX79" fmla="*/ 4867614 w 5741575"/>
              <a:gd name="connsiteY79" fmla="*/ 208668 h 955271"/>
              <a:gd name="connsiteX80" fmla="*/ 4937036 w 5741575"/>
              <a:gd name="connsiteY80" fmla="*/ 195446 h 955271"/>
              <a:gd name="connsiteX81" fmla="*/ 5047626 w 5741575"/>
              <a:gd name="connsiteY81" fmla="*/ 149604 h 955271"/>
              <a:gd name="connsiteX82" fmla="*/ 5200247 w 5741575"/>
              <a:gd name="connsiteY82" fmla="*/ 142695 h 955271"/>
              <a:gd name="connsiteX83" fmla="*/ 5235691 w 5741575"/>
              <a:gd name="connsiteY83" fmla="*/ 173330 h 955271"/>
              <a:gd name="connsiteX84" fmla="*/ 5280133 w 5741575"/>
              <a:gd name="connsiteY84" fmla="*/ 189342 h 955271"/>
              <a:gd name="connsiteX85" fmla="*/ 5291963 w 5741575"/>
              <a:gd name="connsiteY85" fmla="*/ 139446 h 955271"/>
              <a:gd name="connsiteX86" fmla="*/ 5418472 w 5741575"/>
              <a:gd name="connsiteY86" fmla="*/ 89163 h 955271"/>
              <a:gd name="connsiteX87" fmla="*/ 5482354 w 5741575"/>
              <a:gd name="connsiteY87" fmla="*/ 69470 h 955271"/>
              <a:gd name="connsiteX88" fmla="*/ 5583280 w 5741575"/>
              <a:gd name="connsiteY88" fmla="*/ 49787 h 955271"/>
              <a:gd name="connsiteX89" fmla="*/ 5613766 w 5741575"/>
              <a:gd name="connsiteY89" fmla="*/ 41855 h 955271"/>
              <a:gd name="connsiteX90" fmla="*/ 5684952 w 5741575"/>
              <a:gd name="connsiteY90" fmla="*/ 26088 h 955271"/>
              <a:gd name="connsiteX91" fmla="*/ 5741575 w 5741575"/>
              <a:gd name="connsiteY91"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39115 w 5741575"/>
              <a:gd name="connsiteY7" fmla="*/ 949326 h 955271"/>
              <a:gd name="connsiteX8" fmla="*/ 93851 w 5741575"/>
              <a:gd name="connsiteY8" fmla="*/ 945611 h 955271"/>
              <a:gd name="connsiteX9" fmla="*/ 148657 w 5741575"/>
              <a:gd name="connsiteY9" fmla="*/ 898134 h 955271"/>
              <a:gd name="connsiteX10" fmla="*/ 174554 w 5741575"/>
              <a:gd name="connsiteY10" fmla="*/ 886351 h 955271"/>
              <a:gd name="connsiteX11" fmla="*/ 187633 w 5741575"/>
              <a:gd name="connsiteY11" fmla="*/ 878226 h 955271"/>
              <a:gd name="connsiteX12" fmla="*/ 187961 w 5741575"/>
              <a:gd name="connsiteY12" fmla="*/ 876538 h 955271"/>
              <a:gd name="connsiteX13" fmla="*/ 240501 w 5741575"/>
              <a:gd name="connsiteY13" fmla="*/ 873150 h 955271"/>
              <a:gd name="connsiteX14" fmla="*/ 246345 w 5741575"/>
              <a:gd name="connsiteY14" fmla="*/ 869942 h 955271"/>
              <a:gd name="connsiteX15" fmla="*/ 282041 w 5741575"/>
              <a:gd name="connsiteY15" fmla="*/ 871263 h 955271"/>
              <a:gd name="connsiteX16" fmla="*/ 299711 w 5741575"/>
              <a:gd name="connsiteY16" fmla="*/ 870064 h 955271"/>
              <a:gd name="connsiteX17" fmla="*/ 306299 w 5741575"/>
              <a:gd name="connsiteY17" fmla="*/ 873609 h 955271"/>
              <a:gd name="connsiteX18" fmla="*/ 331571 w 5741575"/>
              <a:gd name="connsiteY18" fmla="*/ 869866 h 955271"/>
              <a:gd name="connsiteX19" fmla="*/ 333872 w 5741575"/>
              <a:gd name="connsiteY19" fmla="*/ 867971 h 955271"/>
              <a:gd name="connsiteX20" fmla="*/ 356953 w 5741575"/>
              <a:gd name="connsiteY20" fmla="*/ 870334 h 955271"/>
              <a:gd name="connsiteX21" fmla="*/ 570239 w 5741575"/>
              <a:gd name="connsiteY21" fmla="*/ 829596 h 955271"/>
              <a:gd name="connsiteX22" fmla="*/ 787156 w 5741575"/>
              <a:gd name="connsiteY22" fmla="*/ 838447 h 955271"/>
              <a:gd name="connsiteX23" fmla="*/ 948872 w 5741575"/>
              <a:gd name="connsiteY23" fmla="*/ 772201 h 955271"/>
              <a:gd name="connsiteX24" fmla="*/ 1127089 w 5741575"/>
              <a:gd name="connsiteY24" fmla="*/ 746926 h 955271"/>
              <a:gd name="connsiteX25" fmla="*/ 1280768 w 5741575"/>
              <a:gd name="connsiteY25" fmla="*/ 699122 h 955271"/>
              <a:gd name="connsiteX26" fmla="*/ 1352027 w 5741575"/>
              <a:gd name="connsiteY26" fmla="*/ 704323 h 955271"/>
              <a:gd name="connsiteX27" fmla="*/ 1374314 w 5741575"/>
              <a:gd name="connsiteY27" fmla="*/ 688815 h 955271"/>
              <a:gd name="connsiteX28" fmla="*/ 1378034 w 5741575"/>
              <a:gd name="connsiteY28" fmla="*/ 685842 h 955271"/>
              <a:gd name="connsiteX29" fmla="*/ 1395604 w 5741575"/>
              <a:gd name="connsiteY29" fmla="*/ 680460 h 955271"/>
              <a:gd name="connsiteX30" fmla="*/ 1397206 w 5741575"/>
              <a:gd name="connsiteY30" fmla="*/ 670793 h 955271"/>
              <a:gd name="connsiteX31" fmla="*/ 1421250 w 5741575"/>
              <a:gd name="connsiteY31" fmla="*/ 656855 h 955271"/>
              <a:gd name="connsiteX32" fmla="*/ 1454524 w 5741575"/>
              <a:gd name="connsiteY32" fmla="*/ 649224 h 955271"/>
              <a:gd name="connsiteX33" fmla="*/ 1616217 w 5741575"/>
              <a:gd name="connsiteY33" fmla="*/ 622107 h 955271"/>
              <a:gd name="connsiteX34" fmla="*/ 1710928 w 5741575"/>
              <a:gd name="connsiteY34" fmla="*/ 600666 h 955271"/>
              <a:gd name="connsiteX35" fmla="*/ 1743718 w 5741575"/>
              <a:gd name="connsiteY35" fmla="*/ 584327 h 955271"/>
              <a:gd name="connsiteX36" fmla="*/ 1873778 w 5741575"/>
              <a:gd name="connsiteY36" fmla="*/ 530130 h 955271"/>
              <a:gd name="connsiteX37" fmla="*/ 1988411 w 5741575"/>
              <a:gd name="connsiteY37" fmla="*/ 491599 h 955271"/>
              <a:gd name="connsiteX38" fmla="*/ 2085507 w 5741575"/>
              <a:gd name="connsiteY38" fmla="*/ 498527 h 955271"/>
              <a:gd name="connsiteX39" fmla="*/ 2090767 w 5741575"/>
              <a:gd name="connsiteY39" fmla="*/ 490616 h 955271"/>
              <a:gd name="connsiteX40" fmla="*/ 2151143 w 5741575"/>
              <a:gd name="connsiteY40" fmla="*/ 478332 h 955271"/>
              <a:gd name="connsiteX41" fmla="*/ 2378710 w 5741575"/>
              <a:gd name="connsiteY41" fmla="*/ 477570 h 955271"/>
              <a:gd name="connsiteX42" fmla="*/ 2496256 w 5741575"/>
              <a:gd name="connsiteY42" fmla="*/ 452396 h 955271"/>
              <a:gd name="connsiteX43" fmla="*/ 2535387 w 5741575"/>
              <a:gd name="connsiteY43" fmla="*/ 436645 h 955271"/>
              <a:gd name="connsiteX44" fmla="*/ 2601109 w 5741575"/>
              <a:gd name="connsiteY44" fmla="*/ 410678 h 955271"/>
              <a:gd name="connsiteX45" fmla="*/ 2643855 w 5741575"/>
              <a:gd name="connsiteY45" fmla="*/ 374482 h 955271"/>
              <a:gd name="connsiteX46" fmla="*/ 2657726 w 5741575"/>
              <a:gd name="connsiteY46" fmla="*/ 365841 h 955271"/>
              <a:gd name="connsiteX47" fmla="*/ 2687125 w 5741575"/>
              <a:gd name="connsiteY47" fmla="*/ 366820 h 955271"/>
              <a:gd name="connsiteX48" fmla="*/ 2697479 w 5741575"/>
              <a:gd name="connsiteY48" fmla="*/ 361430 h 955271"/>
              <a:gd name="connsiteX49" fmla="*/ 2701547 w 5741575"/>
              <a:gd name="connsiteY49" fmla="*/ 361545 h 955271"/>
              <a:gd name="connsiteX50" fmla="*/ 2711054 w 5741575"/>
              <a:gd name="connsiteY50" fmla="*/ 360597 h 955271"/>
              <a:gd name="connsiteX51" fmla="*/ 2710438 w 5741575"/>
              <a:gd name="connsiteY51" fmla="*/ 366958 h 955271"/>
              <a:gd name="connsiteX52" fmla="*/ 2722936 w 5741575"/>
              <a:gd name="connsiteY52" fmla="*/ 377633 h 955271"/>
              <a:gd name="connsiteX53" fmla="*/ 2777227 w 5741575"/>
              <a:gd name="connsiteY53" fmla="*/ 368972 h 955271"/>
              <a:gd name="connsiteX54" fmla="*/ 2779510 w 5741575"/>
              <a:gd name="connsiteY54" fmla="*/ 361652 h 955271"/>
              <a:gd name="connsiteX55" fmla="*/ 2786278 w 5741575"/>
              <a:gd name="connsiteY55" fmla="*/ 359869 h 955271"/>
              <a:gd name="connsiteX56" fmla="*/ 2792101 w 5741575"/>
              <a:gd name="connsiteY56" fmla="*/ 365927 h 955271"/>
              <a:gd name="connsiteX57" fmla="*/ 2885545 w 5741575"/>
              <a:gd name="connsiteY57" fmla="*/ 372818 h 955271"/>
              <a:gd name="connsiteX58" fmla="*/ 3009558 w 5741575"/>
              <a:gd name="connsiteY58" fmla="*/ 370573 h 955271"/>
              <a:gd name="connsiteX59" fmla="*/ 3095010 w 5741575"/>
              <a:gd name="connsiteY59" fmla="*/ 332454 h 955271"/>
              <a:gd name="connsiteX60" fmla="*/ 3103742 w 5741575"/>
              <a:gd name="connsiteY60" fmla="*/ 337974 h 955271"/>
              <a:gd name="connsiteX61" fmla="*/ 3165093 w 5741575"/>
              <a:gd name="connsiteY61" fmla="*/ 329459 h 955271"/>
              <a:gd name="connsiteX62" fmla="*/ 3373785 w 5741575"/>
              <a:gd name="connsiteY62" fmla="*/ 255680 h 955271"/>
              <a:gd name="connsiteX63" fmla="*/ 3493851 w 5741575"/>
              <a:gd name="connsiteY63" fmla="*/ 240255 h 955271"/>
              <a:gd name="connsiteX64" fmla="*/ 3537470 w 5741575"/>
              <a:gd name="connsiteY64" fmla="*/ 241867 h 955271"/>
              <a:gd name="connsiteX65" fmla="*/ 3610489 w 5741575"/>
              <a:gd name="connsiteY65" fmla="*/ 244128 h 955271"/>
              <a:gd name="connsiteX66" fmla="*/ 3667539 w 5741575"/>
              <a:gd name="connsiteY66" fmla="*/ 263271 h 955271"/>
              <a:gd name="connsiteX67" fmla="*/ 3727614 w 5741575"/>
              <a:gd name="connsiteY67" fmla="*/ 258245 h 955271"/>
              <a:gd name="connsiteX68" fmla="*/ 3738369 w 5741575"/>
              <a:gd name="connsiteY68" fmla="*/ 234506 h 955271"/>
              <a:gd name="connsiteX69" fmla="*/ 3803670 w 5741575"/>
              <a:gd name="connsiteY69" fmla="*/ 236457 h 955271"/>
              <a:gd name="connsiteX70" fmla="*/ 3903080 w 5741575"/>
              <a:gd name="connsiteY70" fmla="*/ 241890 h 955271"/>
              <a:gd name="connsiteX71" fmla="*/ 4114838 w 5741575"/>
              <a:gd name="connsiteY71" fmla="*/ 238165 h 955271"/>
              <a:gd name="connsiteX72" fmla="*/ 4271023 w 5741575"/>
              <a:gd name="connsiteY72" fmla="*/ 241959 h 955271"/>
              <a:gd name="connsiteX73" fmla="*/ 4367397 w 5741575"/>
              <a:gd name="connsiteY73" fmla="*/ 271442 h 955271"/>
              <a:gd name="connsiteX74" fmla="*/ 4495366 w 5741575"/>
              <a:gd name="connsiteY74" fmla="*/ 271618 h 955271"/>
              <a:gd name="connsiteX75" fmla="*/ 4517347 w 5741575"/>
              <a:gd name="connsiteY75" fmla="*/ 275639 h 955271"/>
              <a:gd name="connsiteX76" fmla="*/ 4546116 w 5741575"/>
              <a:gd name="connsiteY76" fmla="*/ 268568 h 955271"/>
              <a:gd name="connsiteX77" fmla="*/ 4661259 w 5741575"/>
              <a:gd name="connsiteY77" fmla="*/ 238966 h 955271"/>
              <a:gd name="connsiteX78" fmla="*/ 4750403 w 5741575"/>
              <a:gd name="connsiteY78" fmla="*/ 204364 h 955271"/>
              <a:gd name="connsiteX79" fmla="*/ 4867614 w 5741575"/>
              <a:gd name="connsiteY79" fmla="*/ 208668 h 955271"/>
              <a:gd name="connsiteX80" fmla="*/ 4937036 w 5741575"/>
              <a:gd name="connsiteY80" fmla="*/ 195446 h 955271"/>
              <a:gd name="connsiteX81" fmla="*/ 5047626 w 5741575"/>
              <a:gd name="connsiteY81" fmla="*/ 149604 h 955271"/>
              <a:gd name="connsiteX82" fmla="*/ 5200247 w 5741575"/>
              <a:gd name="connsiteY82" fmla="*/ 142695 h 955271"/>
              <a:gd name="connsiteX83" fmla="*/ 5235691 w 5741575"/>
              <a:gd name="connsiteY83" fmla="*/ 173330 h 955271"/>
              <a:gd name="connsiteX84" fmla="*/ 5280133 w 5741575"/>
              <a:gd name="connsiteY84" fmla="*/ 189342 h 955271"/>
              <a:gd name="connsiteX85" fmla="*/ 5291963 w 5741575"/>
              <a:gd name="connsiteY85" fmla="*/ 139446 h 955271"/>
              <a:gd name="connsiteX86" fmla="*/ 5418472 w 5741575"/>
              <a:gd name="connsiteY86" fmla="*/ 89163 h 955271"/>
              <a:gd name="connsiteX87" fmla="*/ 5482354 w 5741575"/>
              <a:gd name="connsiteY87" fmla="*/ 69470 h 955271"/>
              <a:gd name="connsiteX88" fmla="*/ 5583280 w 5741575"/>
              <a:gd name="connsiteY88" fmla="*/ 49787 h 955271"/>
              <a:gd name="connsiteX89" fmla="*/ 5613766 w 5741575"/>
              <a:gd name="connsiteY89" fmla="*/ 41855 h 955271"/>
              <a:gd name="connsiteX90" fmla="*/ 5684952 w 5741575"/>
              <a:gd name="connsiteY90" fmla="*/ 26088 h 955271"/>
              <a:gd name="connsiteX91" fmla="*/ 5741575 w 5741575"/>
              <a:gd name="connsiteY91"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39115 w 5741575"/>
              <a:gd name="connsiteY7" fmla="*/ 949326 h 955271"/>
              <a:gd name="connsiteX8" fmla="*/ 93851 w 5741575"/>
              <a:gd name="connsiteY8" fmla="*/ 945611 h 955271"/>
              <a:gd name="connsiteX9" fmla="*/ 148657 w 5741575"/>
              <a:gd name="connsiteY9" fmla="*/ 898134 h 955271"/>
              <a:gd name="connsiteX10" fmla="*/ 174554 w 5741575"/>
              <a:gd name="connsiteY10" fmla="*/ 886351 h 955271"/>
              <a:gd name="connsiteX11" fmla="*/ 187633 w 5741575"/>
              <a:gd name="connsiteY11" fmla="*/ 878226 h 955271"/>
              <a:gd name="connsiteX12" fmla="*/ 187961 w 5741575"/>
              <a:gd name="connsiteY12" fmla="*/ 876538 h 955271"/>
              <a:gd name="connsiteX13" fmla="*/ 240501 w 5741575"/>
              <a:gd name="connsiteY13" fmla="*/ 873150 h 955271"/>
              <a:gd name="connsiteX14" fmla="*/ 246345 w 5741575"/>
              <a:gd name="connsiteY14" fmla="*/ 869942 h 955271"/>
              <a:gd name="connsiteX15" fmla="*/ 282041 w 5741575"/>
              <a:gd name="connsiteY15" fmla="*/ 871263 h 955271"/>
              <a:gd name="connsiteX16" fmla="*/ 299711 w 5741575"/>
              <a:gd name="connsiteY16" fmla="*/ 870064 h 955271"/>
              <a:gd name="connsiteX17" fmla="*/ 306299 w 5741575"/>
              <a:gd name="connsiteY17" fmla="*/ 873609 h 955271"/>
              <a:gd name="connsiteX18" fmla="*/ 331571 w 5741575"/>
              <a:gd name="connsiteY18" fmla="*/ 869866 h 955271"/>
              <a:gd name="connsiteX19" fmla="*/ 333872 w 5741575"/>
              <a:gd name="connsiteY19" fmla="*/ 867971 h 955271"/>
              <a:gd name="connsiteX20" fmla="*/ 356953 w 5741575"/>
              <a:gd name="connsiteY20" fmla="*/ 870334 h 955271"/>
              <a:gd name="connsiteX21" fmla="*/ 570239 w 5741575"/>
              <a:gd name="connsiteY21" fmla="*/ 829596 h 955271"/>
              <a:gd name="connsiteX22" fmla="*/ 787156 w 5741575"/>
              <a:gd name="connsiteY22" fmla="*/ 838447 h 955271"/>
              <a:gd name="connsiteX23" fmla="*/ 948872 w 5741575"/>
              <a:gd name="connsiteY23" fmla="*/ 772201 h 955271"/>
              <a:gd name="connsiteX24" fmla="*/ 1127089 w 5741575"/>
              <a:gd name="connsiteY24" fmla="*/ 746926 h 955271"/>
              <a:gd name="connsiteX25" fmla="*/ 1220426 w 5741575"/>
              <a:gd name="connsiteY25" fmla="*/ 721810 h 955271"/>
              <a:gd name="connsiteX26" fmla="*/ 1352027 w 5741575"/>
              <a:gd name="connsiteY26" fmla="*/ 704323 h 955271"/>
              <a:gd name="connsiteX27" fmla="*/ 1374314 w 5741575"/>
              <a:gd name="connsiteY27" fmla="*/ 688815 h 955271"/>
              <a:gd name="connsiteX28" fmla="*/ 1378034 w 5741575"/>
              <a:gd name="connsiteY28" fmla="*/ 685842 h 955271"/>
              <a:gd name="connsiteX29" fmla="*/ 1395604 w 5741575"/>
              <a:gd name="connsiteY29" fmla="*/ 680460 h 955271"/>
              <a:gd name="connsiteX30" fmla="*/ 1397206 w 5741575"/>
              <a:gd name="connsiteY30" fmla="*/ 670793 h 955271"/>
              <a:gd name="connsiteX31" fmla="*/ 1421250 w 5741575"/>
              <a:gd name="connsiteY31" fmla="*/ 656855 h 955271"/>
              <a:gd name="connsiteX32" fmla="*/ 1454524 w 5741575"/>
              <a:gd name="connsiteY32" fmla="*/ 649224 h 955271"/>
              <a:gd name="connsiteX33" fmla="*/ 1616217 w 5741575"/>
              <a:gd name="connsiteY33" fmla="*/ 622107 h 955271"/>
              <a:gd name="connsiteX34" fmla="*/ 1710928 w 5741575"/>
              <a:gd name="connsiteY34" fmla="*/ 600666 h 955271"/>
              <a:gd name="connsiteX35" fmla="*/ 1743718 w 5741575"/>
              <a:gd name="connsiteY35" fmla="*/ 584327 h 955271"/>
              <a:gd name="connsiteX36" fmla="*/ 1873778 w 5741575"/>
              <a:gd name="connsiteY36" fmla="*/ 530130 h 955271"/>
              <a:gd name="connsiteX37" fmla="*/ 1988411 w 5741575"/>
              <a:gd name="connsiteY37" fmla="*/ 491599 h 955271"/>
              <a:gd name="connsiteX38" fmla="*/ 2085507 w 5741575"/>
              <a:gd name="connsiteY38" fmla="*/ 498527 h 955271"/>
              <a:gd name="connsiteX39" fmla="*/ 2090767 w 5741575"/>
              <a:gd name="connsiteY39" fmla="*/ 490616 h 955271"/>
              <a:gd name="connsiteX40" fmla="*/ 2151143 w 5741575"/>
              <a:gd name="connsiteY40" fmla="*/ 478332 h 955271"/>
              <a:gd name="connsiteX41" fmla="*/ 2378710 w 5741575"/>
              <a:gd name="connsiteY41" fmla="*/ 477570 h 955271"/>
              <a:gd name="connsiteX42" fmla="*/ 2496256 w 5741575"/>
              <a:gd name="connsiteY42" fmla="*/ 452396 h 955271"/>
              <a:gd name="connsiteX43" fmla="*/ 2535387 w 5741575"/>
              <a:gd name="connsiteY43" fmla="*/ 436645 h 955271"/>
              <a:gd name="connsiteX44" fmla="*/ 2601109 w 5741575"/>
              <a:gd name="connsiteY44" fmla="*/ 410678 h 955271"/>
              <a:gd name="connsiteX45" fmla="*/ 2643855 w 5741575"/>
              <a:gd name="connsiteY45" fmla="*/ 374482 h 955271"/>
              <a:gd name="connsiteX46" fmla="*/ 2657726 w 5741575"/>
              <a:gd name="connsiteY46" fmla="*/ 365841 h 955271"/>
              <a:gd name="connsiteX47" fmla="*/ 2687125 w 5741575"/>
              <a:gd name="connsiteY47" fmla="*/ 366820 h 955271"/>
              <a:gd name="connsiteX48" fmla="*/ 2697479 w 5741575"/>
              <a:gd name="connsiteY48" fmla="*/ 361430 h 955271"/>
              <a:gd name="connsiteX49" fmla="*/ 2701547 w 5741575"/>
              <a:gd name="connsiteY49" fmla="*/ 361545 h 955271"/>
              <a:gd name="connsiteX50" fmla="*/ 2711054 w 5741575"/>
              <a:gd name="connsiteY50" fmla="*/ 360597 h 955271"/>
              <a:gd name="connsiteX51" fmla="*/ 2710438 w 5741575"/>
              <a:gd name="connsiteY51" fmla="*/ 366958 h 955271"/>
              <a:gd name="connsiteX52" fmla="*/ 2722936 w 5741575"/>
              <a:gd name="connsiteY52" fmla="*/ 377633 h 955271"/>
              <a:gd name="connsiteX53" fmla="*/ 2777227 w 5741575"/>
              <a:gd name="connsiteY53" fmla="*/ 368972 h 955271"/>
              <a:gd name="connsiteX54" fmla="*/ 2779510 w 5741575"/>
              <a:gd name="connsiteY54" fmla="*/ 361652 h 955271"/>
              <a:gd name="connsiteX55" fmla="*/ 2786278 w 5741575"/>
              <a:gd name="connsiteY55" fmla="*/ 359869 h 955271"/>
              <a:gd name="connsiteX56" fmla="*/ 2792101 w 5741575"/>
              <a:gd name="connsiteY56" fmla="*/ 365927 h 955271"/>
              <a:gd name="connsiteX57" fmla="*/ 2885545 w 5741575"/>
              <a:gd name="connsiteY57" fmla="*/ 372818 h 955271"/>
              <a:gd name="connsiteX58" fmla="*/ 3009558 w 5741575"/>
              <a:gd name="connsiteY58" fmla="*/ 370573 h 955271"/>
              <a:gd name="connsiteX59" fmla="*/ 3095010 w 5741575"/>
              <a:gd name="connsiteY59" fmla="*/ 332454 h 955271"/>
              <a:gd name="connsiteX60" fmla="*/ 3103742 w 5741575"/>
              <a:gd name="connsiteY60" fmla="*/ 337974 h 955271"/>
              <a:gd name="connsiteX61" fmla="*/ 3165093 w 5741575"/>
              <a:gd name="connsiteY61" fmla="*/ 329459 h 955271"/>
              <a:gd name="connsiteX62" fmla="*/ 3373785 w 5741575"/>
              <a:gd name="connsiteY62" fmla="*/ 255680 h 955271"/>
              <a:gd name="connsiteX63" fmla="*/ 3493851 w 5741575"/>
              <a:gd name="connsiteY63" fmla="*/ 240255 h 955271"/>
              <a:gd name="connsiteX64" fmla="*/ 3537470 w 5741575"/>
              <a:gd name="connsiteY64" fmla="*/ 241867 h 955271"/>
              <a:gd name="connsiteX65" fmla="*/ 3610489 w 5741575"/>
              <a:gd name="connsiteY65" fmla="*/ 244128 h 955271"/>
              <a:gd name="connsiteX66" fmla="*/ 3667539 w 5741575"/>
              <a:gd name="connsiteY66" fmla="*/ 263271 h 955271"/>
              <a:gd name="connsiteX67" fmla="*/ 3727614 w 5741575"/>
              <a:gd name="connsiteY67" fmla="*/ 258245 h 955271"/>
              <a:gd name="connsiteX68" fmla="*/ 3738369 w 5741575"/>
              <a:gd name="connsiteY68" fmla="*/ 234506 h 955271"/>
              <a:gd name="connsiteX69" fmla="*/ 3803670 w 5741575"/>
              <a:gd name="connsiteY69" fmla="*/ 236457 h 955271"/>
              <a:gd name="connsiteX70" fmla="*/ 3903080 w 5741575"/>
              <a:gd name="connsiteY70" fmla="*/ 241890 h 955271"/>
              <a:gd name="connsiteX71" fmla="*/ 4114838 w 5741575"/>
              <a:gd name="connsiteY71" fmla="*/ 238165 h 955271"/>
              <a:gd name="connsiteX72" fmla="*/ 4271023 w 5741575"/>
              <a:gd name="connsiteY72" fmla="*/ 241959 h 955271"/>
              <a:gd name="connsiteX73" fmla="*/ 4367397 w 5741575"/>
              <a:gd name="connsiteY73" fmla="*/ 271442 h 955271"/>
              <a:gd name="connsiteX74" fmla="*/ 4495366 w 5741575"/>
              <a:gd name="connsiteY74" fmla="*/ 271618 h 955271"/>
              <a:gd name="connsiteX75" fmla="*/ 4517347 w 5741575"/>
              <a:gd name="connsiteY75" fmla="*/ 275639 h 955271"/>
              <a:gd name="connsiteX76" fmla="*/ 4546116 w 5741575"/>
              <a:gd name="connsiteY76" fmla="*/ 268568 h 955271"/>
              <a:gd name="connsiteX77" fmla="*/ 4661259 w 5741575"/>
              <a:gd name="connsiteY77" fmla="*/ 238966 h 955271"/>
              <a:gd name="connsiteX78" fmla="*/ 4750403 w 5741575"/>
              <a:gd name="connsiteY78" fmla="*/ 204364 h 955271"/>
              <a:gd name="connsiteX79" fmla="*/ 4867614 w 5741575"/>
              <a:gd name="connsiteY79" fmla="*/ 208668 h 955271"/>
              <a:gd name="connsiteX80" fmla="*/ 4937036 w 5741575"/>
              <a:gd name="connsiteY80" fmla="*/ 195446 h 955271"/>
              <a:gd name="connsiteX81" fmla="*/ 5047626 w 5741575"/>
              <a:gd name="connsiteY81" fmla="*/ 149604 h 955271"/>
              <a:gd name="connsiteX82" fmla="*/ 5200247 w 5741575"/>
              <a:gd name="connsiteY82" fmla="*/ 142695 h 955271"/>
              <a:gd name="connsiteX83" fmla="*/ 5235691 w 5741575"/>
              <a:gd name="connsiteY83" fmla="*/ 173330 h 955271"/>
              <a:gd name="connsiteX84" fmla="*/ 5280133 w 5741575"/>
              <a:gd name="connsiteY84" fmla="*/ 189342 h 955271"/>
              <a:gd name="connsiteX85" fmla="*/ 5291963 w 5741575"/>
              <a:gd name="connsiteY85" fmla="*/ 139446 h 955271"/>
              <a:gd name="connsiteX86" fmla="*/ 5418472 w 5741575"/>
              <a:gd name="connsiteY86" fmla="*/ 89163 h 955271"/>
              <a:gd name="connsiteX87" fmla="*/ 5482354 w 5741575"/>
              <a:gd name="connsiteY87" fmla="*/ 69470 h 955271"/>
              <a:gd name="connsiteX88" fmla="*/ 5583280 w 5741575"/>
              <a:gd name="connsiteY88" fmla="*/ 49787 h 955271"/>
              <a:gd name="connsiteX89" fmla="*/ 5613766 w 5741575"/>
              <a:gd name="connsiteY89" fmla="*/ 41855 h 955271"/>
              <a:gd name="connsiteX90" fmla="*/ 5684952 w 5741575"/>
              <a:gd name="connsiteY90" fmla="*/ 26088 h 955271"/>
              <a:gd name="connsiteX91" fmla="*/ 5741575 w 5741575"/>
              <a:gd name="connsiteY91"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39115 w 5741575"/>
              <a:gd name="connsiteY7" fmla="*/ 949326 h 955271"/>
              <a:gd name="connsiteX8" fmla="*/ 93851 w 5741575"/>
              <a:gd name="connsiteY8" fmla="*/ 945611 h 955271"/>
              <a:gd name="connsiteX9" fmla="*/ 148657 w 5741575"/>
              <a:gd name="connsiteY9" fmla="*/ 898134 h 955271"/>
              <a:gd name="connsiteX10" fmla="*/ 174554 w 5741575"/>
              <a:gd name="connsiteY10" fmla="*/ 886351 h 955271"/>
              <a:gd name="connsiteX11" fmla="*/ 187633 w 5741575"/>
              <a:gd name="connsiteY11" fmla="*/ 878226 h 955271"/>
              <a:gd name="connsiteX12" fmla="*/ 187961 w 5741575"/>
              <a:gd name="connsiteY12" fmla="*/ 876538 h 955271"/>
              <a:gd name="connsiteX13" fmla="*/ 240501 w 5741575"/>
              <a:gd name="connsiteY13" fmla="*/ 873150 h 955271"/>
              <a:gd name="connsiteX14" fmla="*/ 246345 w 5741575"/>
              <a:gd name="connsiteY14" fmla="*/ 869942 h 955271"/>
              <a:gd name="connsiteX15" fmla="*/ 282041 w 5741575"/>
              <a:gd name="connsiteY15" fmla="*/ 871263 h 955271"/>
              <a:gd name="connsiteX16" fmla="*/ 299711 w 5741575"/>
              <a:gd name="connsiteY16" fmla="*/ 870064 h 955271"/>
              <a:gd name="connsiteX17" fmla="*/ 306299 w 5741575"/>
              <a:gd name="connsiteY17" fmla="*/ 873609 h 955271"/>
              <a:gd name="connsiteX18" fmla="*/ 331571 w 5741575"/>
              <a:gd name="connsiteY18" fmla="*/ 869866 h 955271"/>
              <a:gd name="connsiteX19" fmla="*/ 333872 w 5741575"/>
              <a:gd name="connsiteY19" fmla="*/ 867971 h 955271"/>
              <a:gd name="connsiteX20" fmla="*/ 356953 w 5741575"/>
              <a:gd name="connsiteY20" fmla="*/ 870334 h 955271"/>
              <a:gd name="connsiteX21" fmla="*/ 570239 w 5741575"/>
              <a:gd name="connsiteY21" fmla="*/ 829596 h 955271"/>
              <a:gd name="connsiteX22" fmla="*/ 787156 w 5741575"/>
              <a:gd name="connsiteY22" fmla="*/ 838447 h 955271"/>
              <a:gd name="connsiteX23" fmla="*/ 948872 w 5741575"/>
              <a:gd name="connsiteY23" fmla="*/ 772201 h 955271"/>
              <a:gd name="connsiteX24" fmla="*/ 1127089 w 5741575"/>
              <a:gd name="connsiteY24" fmla="*/ 746926 h 955271"/>
              <a:gd name="connsiteX25" fmla="*/ 1220426 w 5741575"/>
              <a:gd name="connsiteY25" fmla="*/ 721810 h 955271"/>
              <a:gd name="connsiteX26" fmla="*/ 1306771 w 5741575"/>
              <a:gd name="connsiteY26" fmla="*/ 717936 h 955271"/>
              <a:gd name="connsiteX27" fmla="*/ 1374314 w 5741575"/>
              <a:gd name="connsiteY27" fmla="*/ 688815 h 955271"/>
              <a:gd name="connsiteX28" fmla="*/ 1378034 w 5741575"/>
              <a:gd name="connsiteY28" fmla="*/ 685842 h 955271"/>
              <a:gd name="connsiteX29" fmla="*/ 1395604 w 5741575"/>
              <a:gd name="connsiteY29" fmla="*/ 680460 h 955271"/>
              <a:gd name="connsiteX30" fmla="*/ 1397206 w 5741575"/>
              <a:gd name="connsiteY30" fmla="*/ 670793 h 955271"/>
              <a:gd name="connsiteX31" fmla="*/ 1421250 w 5741575"/>
              <a:gd name="connsiteY31" fmla="*/ 656855 h 955271"/>
              <a:gd name="connsiteX32" fmla="*/ 1454524 w 5741575"/>
              <a:gd name="connsiteY32" fmla="*/ 649224 h 955271"/>
              <a:gd name="connsiteX33" fmla="*/ 1616217 w 5741575"/>
              <a:gd name="connsiteY33" fmla="*/ 622107 h 955271"/>
              <a:gd name="connsiteX34" fmla="*/ 1710928 w 5741575"/>
              <a:gd name="connsiteY34" fmla="*/ 600666 h 955271"/>
              <a:gd name="connsiteX35" fmla="*/ 1743718 w 5741575"/>
              <a:gd name="connsiteY35" fmla="*/ 584327 h 955271"/>
              <a:gd name="connsiteX36" fmla="*/ 1873778 w 5741575"/>
              <a:gd name="connsiteY36" fmla="*/ 530130 h 955271"/>
              <a:gd name="connsiteX37" fmla="*/ 1988411 w 5741575"/>
              <a:gd name="connsiteY37" fmla="*/ 491599 h 955271"/>
              <a:gd name="connsiteX38" fmla="*/ 2085507 w 5741575"/>
              <a:gd name="connsiteY38" fmla="*/ 498527 h 955271"/>
              <a:gd name="connsiteX39" fmla="*/ 2090767 w 5741575"/>
              <a:gd name="connsiteY39" fmla="*/ 490616 h 955271"/>
              <a:gd name="connsiteX40" fmla="*/ 2151143 w 5741575"/>
              <a:gd name="connsiteY40" fmla="*/ 478332 h 955271"/>
              <a:gd name="connsiteX41" fmla="*/ 2378710 w 5741575"/>
              <a:gd name="connsiteY41" fmla="*/ 477570 h 955271"/>
              <a:gd name="connsiteX42" fmla="*/ 2496256 w 5741575"/>
              <a:gd name="connsiteY42" fmla="*/ 452396 h 955271"/>
              <a:gd name="connsiteX43" fmla="*/ 2535387 w 5741575"/>
              <a:gd name="connsiteY43" fmla="*/ 436645 h 955271"/>
              <a:gd name="connsiteX44" fmla="*/ 2601109 w 5741575"/>
              <a:gd name="connsiteY44" fmla="*/ 410678 h 955271"/>
              <a:gd name="connsiteX45" fmla="*/ 2643855 w 5741575"/>
              <a:gd name="connsiteY45" fmla="*/ 374482 h 955271"/>
              <a:gd name="connsiteX46" fmla="*/ 2657726 w 5741575"/>
              <a:gd name="connsiteY46" fmla="*/ 365841 h 955271"/>
              <a:gd name="connsiteX47" fmla="*/ 2687125 w 5741575"/>
              <a:gd name="connsiteY47" fmla="*/ 366820 h 955271"/>
              <a:gd name="connsiteX48" fmla="*/ 2697479 w 5741575"/>
              <a:gd name="connsiteY48" fmla="*/ 361430 h 955271"/>
              <a:gd name="connsiteX49" fmla="*/ 2701547 w 5741575"/>
              <a:gd name="connsiteY49" fmla="*/ 361545 h 955271"/>
              <a:gd name="connsiteX50" fmla="*/ 2711054 w 5741575"/>
              <a:gd name="connsiteY50" fmla="*/ 360597 h 955271"/>
              <a:gd name="connsiteX51" fmla="*/ 2710438 w 5741575"/>
              <a:gd name="connsiteY51" fmla="*/ 366958 h 955271"/>
              <a:gd name="connsiteX52" fmla="*/ 2722936 w 5741575"/>
              <a:gd name="connsiteY52" fmla="*/ 377633 h 955271"/>
              <a:gd name="connsiteX53" fmla="*/ 2777227 w 5741575"/>
              <a:gd name="connsiteY53" fmla="*/ 368972 h 955271"/>
              <a:gd name="connsiteX54" fmla="*/ 2779510 w 5741575"/>
              <a:gd name="connsiteY54" fmla="*/ 361652 h 955271"/>
              <a:gd name="connsiteX55" fmla="*/ 2786278 w 5741575"/>
              <a:gd name="connsiteY55" fmla="*/ 359869 h 955271"/>
              <a:gd name="connsiteX56" fmla="*/ 2792101 w 5741575"/>
              <a:gd name="connsiteY56" fmla="*/ 365927 h 955271"/>
              <a:gd name="connsiteX57" fmla="*/ 2885545 w 5741575"/>
              <a:gd name="connsiteY57" fmla="*/ 372818 h 955271"/>
              <a:gd name="connsiteX58" fmla="*/ 3009558 w 5741575"/>
              <a:gd name="connsiteY58" fmla="*/ 370573 h 955271"/>
              <a:gd name="connsiteX59" fmla="*/ 3095010 w 5741575"/>
              <a:gd name="connsiteY59" fmla="*/ 332454 h 955271"/>
              <a:gd name="connsiteX60" fmla="*/ 3103742 w 5741575"/>
              <a:gd name="connsiteY60" fmla="*/ 337974 h 955271"/>
              <a:gd name="connsiteX61" fmla="*/ 3165093 w 5741575"/>
              <a:gd name="connsiteY61" fmla="*/ 329459 h 955271"/>
              <a:gd name="connsiteX62" fmla="*/ 3373785 w 5741575"/>
              <a:gd name="connsiteY62" fmla="*/ 255680 h 955271"/>
              <a:gd name="connsiteX63" fmla="*/ 3493851 w 5741575"/>
              <a:gd name="connsiteY63" fmla="*/ 240255 h 955271"/>
              <a:gd name="connsiteX64" fmla="*/ 3537470 w 5741575"/>
              <a:gd name="connsiteY64" fmla="*/ 241867 h 955271"/>
              <a:gd name="connsiteX65" fmla="*/ 3610489 w 5741575"/>
              <a:gd name="connsiteY65" fmla="*/ 244128 h 955271"/>
              <a:gd name="connsiteX66" fmla="*/ 3667539 w 5741575"/>
              <a:gd name="connsiteY66" fmla="*/ 263271 h 955271"/>
              <a:gd name="connsiteX67" fmla="*/ 3727614 w 5741575"/>
              <a:gd name="connsiteY67" fmla="*/ 258245 h 955271"/>
              <a:gd name="connsiteX68" fmla="*/ 3738369 w 5741575"/>
              <a:gd name="connsiteY68" fmla="*/ 234506 h 955271"/>
              <a:gd name="connsiteX69" fmla="*/ 3803670 w 5741575"/>
              <a:gd name="connsiteY69" fmla="*/ 236457 h 955271"/>
              <a:gd name="connsiteX70" fmla="*/ 3903080 w 5741575"/>
              <a:gd name="connsiteY70" fmla="*/ 241890 h 955271"/>
              <a:gd name="connsiteX71" fmla="*/ 4114838 w 5741575"/>
              <a:gd name="connsiteY71" fmla="*/ 238165 h 955271"/>
              <a:gd name="connsiteX72" fmla="*/ 4271023 w 5741575"/>
              <a:gd name="connsiteY72" fmla="*/ 241959 h 955271"/>
              <a:gd name="connsiteX73" fmla="*/ 4367397 w 5741575"/>
              <a:gd name="connsiteY73" fmla="*/ 271442 h 955271"/>
              <a:gd name="connsiteX74" fmla="*/ 4495366 w 5741575"/>
              <a:gd name="connsiteY74" fmla="*/ 271618 h 955271"/>
              <a:gd name="connsiteX75" fmla="*/ 4517347 w 5741575"/>
              <a:gd name="connsiteY75" fmla="*/ 275639 h 955271"/>
              <a:gd name="connsiteX76" fmla="*/ 4546116 w 5741575"/>
              <a:gd name="connsiteY76" fmla="*/ 268568 h 955271"/>
              <a:gd name="connsiteX77" fmla="*/ 4661259 w 5741575"/>
              <a:gd name="connsiteY77" fmla="*/ 238966 h 955271"/>
              <a:gd name="connsiteX78" fmla="*/ 4750403 w 5741575"/>
              <a:gd name="connsiteY78" fmla="*/ 204364 h 955271"/>
              <a:gd name="connsiteX79" fmla="*/ 4867614 w 5741575"/>
              <a:gd name="connsiteY79" fmla="*/ 208668 h 955271"/>
              <a:gd name="connsiteX80" fmla="*/ 4937036 w 5741575"/>
              <a:gd name="connsiteY80" fmla="*/ 195446 h 955271"/>
              <a:gd name="connsiteX81" fmla="*/ 5047626 w 5741575"/>
              <a:gd name="connsiteY81" fmla="*/ 149604 h 955271"/>
              <a:gd name="connsiteX82" fmla="*/ 5200247 w 5741575"/>
              <a:gd name="connsiteY82" fmla="*/ 142695 h 955271"/>
              <a:gd name="connsiteX83" fmla="*/ 5235691 w 5741575"/>
              <a:gd name="connsiteY83" fmla="*/ 173330 h 955271"/>
              <a:gd name="connsiteX84" fmla="*/ 5280133 w 5741575"/>
              <a:gd name="connsiteY84" fmla="*/ 189342 h 955271"/>
              <a:gd name="connsiteX85" fmla="*/ 5291963 w 5741575"/>
              <a:gd name="connsiteY85" fmla="*/ 139446 h 955271"/>
              <a:gd name="connsiteX86" fmla="*/ 5418472 w 5741575"/>
              <a:gd name="connsiteY86" fmla="*/ 89163 h 955271"/>
              <a:gd name="connsiteX87" fmla="*/ 5482354 w 5741575"/>
              <a:gd name="connsiteY87" fmla="*/ 69470 h 955271"/>
              <a:gd name="connsiteX88" fmla="*/ 5583280 w 5741575"/>
              <a:gd name="connsiteY88" fmla="*/ 49787 h 955271"/>
              <a:gd name="connsiteX89" fmla="*/ 5613766 w 5741575"/>
              <a:gd name="connsiteY89" fmla="*/ 41855 h 955271"/>
              <a:gd name="connsiteX90" fmla="*/ 5684952 w 5741575"/>
              <a:gd name="connsiteY90" fmla="*/ 26088 h 955271"/>
              <a:gd name="connsiteX91" fmla="*/ 5741575 w 5741575"/>
              <a:gd name="connsiteY91"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39115 w 5741575"/>
              <a:gd name="connsiteY7" fmla="*/ 949326 h 955271"/>
              <a:gd name="connsiteX8" fmla="*/ 93851 w 5741575"/>
              <a:gd name="connsiteY8" fmla="*/ 945611 h 955271"/>
              <a:gd name="connsiteX9" fmla="*/ 148657 w 5741575"/>
              <a:gd name="connsiteY9" fmla="*/ 898134 h 955271"/>
              <a:gd name="connsiteX10" fmla="*/ 174554 w 5741575"/>
              <a:gd name="connsiteY10" fmla="*/ 886351 h 955271"/>
              <a:gd name="connsiteX11" fmla="*/ 187633 w 5741575"/>
              <a:gd name="connsiteY11" fmla="*/ 878226 h 955271"/>
              <a:gd name="connsiteX12" fmla="*/ 187961 w 5741575"/>
              <a:gd name="connsiteY12" fmla="*/ 876538 h 955271"/>
              <a:gd name="connsiteX13" fmla="*/ 240501 w 5741575"/>
              <a:gd name="connsiteY13" fmla="*/ 873150 h 955271"/>
              <a:gd name="connsiteX14" fmla="*/ 246345 w 5741575"/>
              <a:gd name="connsiteY14" fmla="*/ 869942 h 955271"/>
              <a:gd name="connsiteX15" fmla="*/ 282041 w 5741575"/>
              <a:gd name="connsiteY15" fmla="*/ 871263 h 955271"/>
              <a:gd name="connsiteX16" fmla="*/ 299711 w 5741575"/>
              <a:gd name="connsiteY16" fmla="*/ 870064 h 955271"/>
              <a:gd name="connsiteX17" fmla="*/ 306299 w 5741575"/>
              <a:gd name="connsiteY17" fmla="*/ 873609 h 955271"/>
              <a:gd name="connsiteX18" fmla="*/ 331571 w 5741575"/>
              <a:gd name="connsiteY18" fmla="*/ 869866 h 955271"/>
              <a:gd name="connsiteX19" fmla="*/ 333872 w 5741575"/>
              <a:gd name="connsiteY19" fmla="*/ 867971 h 955271"/>
              <a:gd name="connsiteX20" fmla="*/ 356953 w 5741575"/>
              <a:gd name="connsiteY20" fmla="*/ 870334 h 955271"/>
              <a:gd name="connsiteX21" fmla="*/ 570239 w 5741575"/>
              <a:gd name="connsiteY21" fmla="*/ 829596 h 955271"/>
              <a:gd name="connsiteX22" fmla="*/ 787156 w 5741575"/>
              <a:gd name="connsiteY22" fmla="*/ 838447 h 955271"/>
              <a:gd name="connsiteX23" fmla="*/ 948872 w 5741575"/>
              <a:gd name="connsiteY23" fmla="*/ 772201 h 955271"/>
              <a:gd name="connsiteX24" fmla="*/ 1127089 w 5741575"/>
              <a:gd name="connsiteY24" fmla="*/ 746926 h 955271"/>
              <a:gd name="connsiteX25" fmla="*/ 1220426 w 5741575"/>
              <a:gd name="connsiteY25" fmla="*/ 721810 h 955271"/>
              <a:gd name="connsiteX26" fmla="*/ 1306771 w 5741575"/>
              <a:gd name="connsiteY26" fmla="*/ 717936 h 955271"/>
              <a:gd name="connsiteX27" fmla="*/ 1374314 w 5741575"/>
              <a:gd name="connsiteY27" fmla="*/ 688815 h 955271"/>
              <a:gd name="connsiteX28" fmla="*/ 1378034 w 5741575"/>
              <a:gd name="connsiteY28" fmla="*/ 685842 h 955271"/>
              <a:gd name="connsiteX29" fmla="*/ 1395604 w 5741575"/>
              <a:gd name="connsiteY29" fmla="*/ 680460 h 955271"/>
              <a:gd name="connsiteX30" fmla="*/ 1397206 w 5741575"/>
              <a:gd name="connsiteY30" fmla="*/ 670793 h 955271"/>
              <a:gd name="connsiteX31" fmla="*/ 1421250 w 5741575"/>
              <a:gd name="connsiteY31" fmla="*/ 656855 h 955271"/>
              <a:gd name="connsiteX32" fmla="*/ 1454524 w 5741575"/>
              <a:gd name="connsiteY32" fmla="*/ 649224 h 955271"/>
              <a:gd name="connsiteX33" fmla="*/ 1616217 w 5741575"/>
              <a:gd name="connsiteY33" fmla="*/ 622107 h 955271"/>
              <a:gd name="connsiteX34" fmla="*/ 1710928 w 5741575"/>
              <a:gd name="connsiteY34" fmla="*/ 600666 h 955271"/>
              <a:gd name="connsiteX35" fmla="*/ 1743718 w 5741575"/>
              <a:gd name="connsiteY35" fmla="*/ 584327 h 955271"/>
              <a:gd name="connsiteX36" fmla="*/ 1873778 w 5741575"/>
              <a:gd name="connsiteY36" fmla="*/ 530130 h 955271"/>
              <a:gd name="connsiteX37" fmla="*/ 1988411 w 5741575"/>
              <a:gd name="connsiteY37" fmla="*/ 491599 h 955271"/>
              <a:gd name="connsiteX38" fmla="*/ 2085507 w 5741575"/>
              <a:gd name="connsiteY38" fmla="*/ 498527 h 955271"/>
              <a:gd name="connsiteX39" fmla="*/ 2090767 w 5741575"/>
              <a:gd name="connsiteY39" fmla="*/ 490616 h 955271"/>
              <a:gd name="connsiteX40" fmla="*/ 2151143 w 5741575"/>
              <a:gd name="connsiteY40" fmla="*/ 478332 h 955271"/>
              <a:gd name="connsiteX41" fmla="*/ 2378710 w 5741575"/>
              <a:gd name="connsiteY41" fmla="*/ 477570 h 955271"/>
              <a:gd name="connsiteX42" fmla="*/ 2496256 w 5741575"/>
              <a:gd name="connsiteY42" fmla="*/ 452396 h 955271"/>
              <a:gd name="connsiteX43" fmla="*/ 2535387 w 5741575"/>
              <a:gd name="connsiteY43" fmla="*/ 436645 h 955271"/>
              <a:gd name="connsiteX44" fmla="*/ 2601109 w 5741575"/>
              <a:gd name="connsiteY44" fmla="*/ 410678 h 955271"/>
              <a:gd name="connsiteX45" fmla="*/ 2643855 w 5741575"/>
              <a:gd name="connsiteY45" fmla="*/ 374482 h 955271"/>
              <a:gd name="connsiteX46" fmla="*/ 2657726 w 5741575"/>
              <a:gd name="connsiteY46" fmla="*/ 365841 h 955271"/>
              <a:gd name="connsiteX47" fmla="*/ 2687125 w 5741575"/>
              <a:gd name="connsiteY47" fmla="*/ 366820 h 955271"/>
              <a:gd name="connsiteX48" fmla="*/ 2697479 w 5741575"/>
              <a:gd name="connsiteY48" fmla="*/ 361430 h 955271"/>
              <a:gd name="connsiteX49" fmla="*/ 2701547 w 5741575"/>
              <a:gd name="connsiteY49" fmla="*/ 361545 h 955271"/>
              <a:gd name="connsiteX50" fmla="*/ 2711054 w 5741575"/>
              <a:gd name="connsiteY50" fmla="*/ 360597 h 955271"/>
              <a:gd name="connsiteX51" fmla="*/ 2710438 w 5741575"/>
              <a:gd name="connsiteY51" fmla="*/ 366958 h 955271"/>
              <a:gd name="connsiteX52" fmla="*/ 2722936 w 5741575"/>
              <a:gd name="connsiteY52" fmla="*/ 377633 h 955271"/>
              <a:gd name="connsiteX53" fmla="*/ 2777227 w 5741575"/>
              <a:gd name="connsiteY53" fmla="*/ 368972 h 955271"/>
              <a:gd name="connsiteX54" fmla="*/ 2779510 w 5741575"/>
              <a:gd name="connsiteY54" fmla="*/ 361652 h 955271"/>
              <a:gd name="connsiteX55" fmla="*/ 2786278 w 5741575"/>
              <a:gd name="connsiteY55" fmla="*/ 359869 h 955271"/>
              <a:gd name="connsiteX56" fmla="*/ 2792101 w 5741575"/>
              <a:gd name="connsiteY56" fmla="*/ 365927 h 955271"/>
              <a:gd name="connsiteX57" fmla="*/ 2885545 w 5741575"/>
              <a:gd name="connsiteY57" fmla="*/ 372818 h 955271"/>
              <a:gd name="connsiteX58" fmla="*/ 3009558 w 5741575"/>
              <a:gd name="connsiteY58" fmla="*/ 370573 h 955271"/>
              <a:gd name="connsiteX59" fmla="*/ 3095010 w 5741575"/>
              <a:gd name="connsiteY59" fmla="*/ 332454 h 955271"/>
              <a:gd name="connsiteX60" fmla="*/ 3103742 w 5741575"/>
              <a:gd name="connsiteY60" fmla="*/ 337974 h 955271"/>
              <a:gd name="connsiteX61" fmla="*/ 3165093 w 5741575"/>
              <a:gd name="connsiteY61" fmla="*/ 329459 h 955271"/>
              <a:gd name="connsiteX62" fmla="*/ 3373785 w 5741575"/>
              <a:gd name="connsiteY62" fmla="*/ 255680 h 955271"/>
              <a:gd name="connsiteX63" fmla="*/ 3493851 w 5741575"/>
              <a:gd name="connsiteY63" fmla="*/ 240255 h 955271"/>
              <a:gd name="connsiteX64" fmla="*/ 3537470 w 5741575"/>
              <a:gd name="connsiteY64" fmla="*/ 241867 h 955271"/>
              <a:gd name="connsiteX65" fmla="*/ 3610489 w 5741575"/>
              <a:gd name="connsiteY65" fmla="*/ 244128 h 955271"/>
              <a:gd name="connsiteX66" fmla="*/ 3667539 w 5741575"/>
              <a:gd name="connsiteY66" fmla="*/ 263271 h 955271"/>
              <a:gd name="connsiteX67" fmla="*/ 3727614 w 5741575"/>
              <a:gd name="connsiteY67" fmla="*/ 258245 h 955271"/>
              <a:gd name="connsiteX68" fmla="*/ 3738369 w 5741575"/>
              <a:gd name="connsiteY68" fmla="*/ 234506 h 955271"/>
              <a:gd name="connsiteX69" fmla="*/ 3803670 w 5741575"/>
              <a:gd name="connsiteY69" fmla="*/ 236457 h 955271"/>
              <a:gd name="connsiteX70" fmla="*/ 3903080 w 5741575"/>
              <a:gd name="connsiteY70" fmla="*/ 241890 h 955271"/>
              <a:gd name="connsiteX71" fmla="*/ 4114838 w 5741575"/>
              <a:gd name="connsiteY71" fmla="*/ 238165 h 955271"/>
              <a:gd name="connsiteX72" fmla="*/ 4271023 w 5741575"/>
              <a:gd name="connsiteY72" fmla="*/ 241959 h 955271"/>
              <a:gd name="connsiteX73" fmla="*/ 4367397 w 5741575"/>
              <a:gd name="connsiteY73" fmla="*/ 271442 h 955271"/>
              <a:gd name="connsiteX74" fmla="*/ 4495366 w 5741575"/>
              <a:gd name="connsiteY74" fmla="*/ 271618 h 955271"/>
              <a:gd name="connsiteX75" fmla="*/ 4517347 w 5741575"/>
              <a:gd name="connsiteY75" fmla="*/ 275639 h 955271"/>
              <a:gd name="connsiteX76" fmla="*/ 4546116 w 5741575"/>
              <a:gd name="connsiteY76" fmla="*/ 268568 h 955271"/>
              <a:gd name="connsiteX77" fmla="*/ 4661259 w 5741575"/>
              <a:gd name="connsiteY77" fmla="*/ 238966 h 955271"/>
              <a:gd name="connsiteX78" fmla="*/ 4750403 w 5741575"/>
              <a:gd name="connsiteY78" fmla="*/ 204364 h 955271"/>
              <a:gd name="connsiteX79" fmla="*/ 4867614 w 5741575"/>
              <a:gd name="connsiteY79" fmla="*/ 208668 h 955271"/>
              <a:gd name="connsiteX80" fmla="*/ 4937036 w 5741575"/>
              <a:gd name="connsiteY80" fmla="*/ 195446 h 955271"/>
              <a:gd name="connsiteX81" fmla="*/ 5047626 w 5741575"/>
              <a:gd name="connsiteY81" fmla="*/ 149604 h 955271"/>
              <a:gd name="connsiteX82" fmla="*/ 5200247 w 5741575"/>
              <a:gd name="connsiteY82" fmla="*/ 142695 h 955271"/>
              <a:gd name="connsiteX83" fmla="*/ 5235691 w 5741575"/>
              <a:gd name="connsiteY83" fmla="*/ 173330 h 955271"/>
              <a:gd name="connsiteX84" fmla="*/ 5280133 w 5741575"/>
              <a:gd name="connsiteY84" fmla="*/ 189342 h 955271"/>
              <a:gd name="connsiteX85" fmla="*/ 5291963 w 5741575"/>
              <a:gd name="connsiteY85" fmla="*/ 139446 h 955271"/>
              <a:gd name="connsiteX86" fmla="*/ 5418472 w 5741575"/>
              <a:gd name="connsiteY86" fmla="*/ 89163 h 955271"/>
              <a:gd name="connsiteX87" fmla="*/ 5482354 w 5741575"/>
              <a:gd name="connsiteY87" fmla="*/ 69470 h 955271"/>
              <a:gd name="connsiteX88" fmla="*/ 5583280 w 5741575"/>
              <a:gd name="connsiteY88" fmla="*/ 49787 h 955271"/>
              <a:gd name="connsiteX89" fmla="*/ 5613766 w 5741575"/>
              <a:gd name="connsiteY89" fmla="*/ 41855 h 955271"/>
              <a:gd name="connsiteX90" fmla="*/ 5684952 w 5741575"/>
              <a:gd name="connsiteY90" fmla="*/ 26088 h 955271"/>
              <a:gd name="connsiteX91" fmla="*/ 5741575 w 5741575"/>
              <a:gd name="connsiteY91"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39115 w 5741575"/>
              <a:gd name="connsiteY7" fmla="*/ 949326 h 955271"/>
              <a:gd name="connsiteX8" fmla="*/ 93851 w 5741575"/>
              <a:gd name="connsiteY8" fmla="*/ 945611 h 955271"/>
              <a:gd name="connsiteX9" fmla="*/ 148657 w 5741575"/>
              <a:gd name="connsiteY9" fmla="*/ 898134 h 955271"/>
              <a:gd name="connsiteX10" fmla="*/ 174554 w 5741575"/>
              <a:gd name="connsiteY10" fmla="*/ 886351 h 955271"/>
              <a:gd name="connsiteX11" fmla="*/ 187633 w 5741575"/>
              <a:gd name="connsiteY11" fmla="*/ 878226 h 955271"/>
              <a:gd name="connsiteX12" fmla="*/ 187961 w 5741575"/>
              <a:gd name="connsiteY12" fmla="*/ 876538 h 955271"/>
              <a:gd name="connsiteX13" fmla="*/ 240501 w 5741575"/>
              <a:gd name="connsiteY13" fmla="*/ 873150 h 955271"/>
              <a:gd name="connsiteX14" fmla="*/ 246345 w 5741575"/>
              <a:gd name="connsiteY14" fmla="*/ 869942 h 955271"/>
              <a:gd name="connsiteX15" fmla="*/ 282041 w 5741575"/>
              <a:gd name="connsiteY15" fmla="*/ 871263 h 955271"/>
              <a:gd name="connsiteX16" fmla="*/ 299711 w 5741575"/>
              <a:gd name="connsiteY16" fmla="*/ 870064 h 955271"/>
              <a:gd name="connsiteX17" fmla="*/ 306299 w 5741575"/>
              <a:gd name="connsiteY17" fmla="*/ 873609 h 955271"/>
              <a:gd name="connsiteX18" fmla="*/ 331571 w 5741575"/>
              <a:gd name="connsiteY18" fmla="*/ 869866 h 955271"/>
              <a:gd name="connsiteX19" fmla="*/ 333872 w 5741575"/>
              <a:gd name="connsiteY19" fmla="*/ 867971 h 955271"/>
              <a:gd name="connsiteX20" fmla="*/ 477637 w 5741575"/>
              <a:gd name="connsiteY20" fmla="*/ 870334 h 955271"/>
              <a:gd name="connsiteX21" fmla="*/ 570239 w 5741575"/>
              <a:gd name="connsiteY21" fmla="*/ 829596 h 955271"/>
              <a:gd name="connsiteX22" fmla="*/ 787156 w 5741575"/>
              <a:gd name="connsiteY22" fmla="*/ 838447 h 955271"/>
              <a:gd name="connsiteX23" fmla="*/ 948872 w 5741575"/>
              <a:gd name="connsiteY23" fmla="*/ 772201 h 955271"/>
              <a:gd name="connsiteX24" fmla="*/ 1127089 w 5741575"/>
              <a:gd name="connsiteY24" fmla="*/ 746926 h 955271"/>
              <a:gd name="connsiteX25" fmla="*/ 1220426 w 5741575"/>
              <a:gd name="connsiteY25" fmla="*/ 721810 h 955271"/>
              <a:gd name="connsiteX26" fmla="*/ 1306771 w 5741575"/>
              <a:gd name="connsiteY26" fmla="*/ 717936 h 955271"/>
              <a:gd name="connsiteX27" fmla="*/ 1374314 w 5741575"/>
              <a:gd name="connsiteY27" fmla="*/ 688815 h 955271"/>
              <a:gd name="connsiteX28" fmla="*/ 1378034 w 5741575"/>
              <a:gd name="connsiteY28" fmla="*/ 685842 h 955271"/>
              <a:gd name="connsiteX29" fmla="*/ 1395604 w 5741575"/>
              <a:gd name="connsiteY29" fmla="*/ 680460 h 955271"/>
              <a:gd name="connsiteX30" fmla="*/ 1397206 w 5741575"/>
              <a:gd name="connsiteY30" fmla="*/ 670793 h 955271"/>
              <a:gd name="connsiteX31" fmla="*/ 1421250 w 5741575"/>
              <a:gd name="connsiteY31" fmla="*/ 656855 h 955271"/>
              <a:gd name="connsiteX32" fmla="*/ 1454524 w 5741575"/>
              <a:gd name="connsiteY32" fmla="*/ 649224 h 955271"/>
              <a:gd name="connsiteX33" fmla="*/ 1616217 w 5741575"/>
              <a:gd name="connsiteY33" fmla="*/ 622107 h 955271"/>
              <a:gd name="connsiteX34" fmla="*/ 1710928 w 5741575"/>
              <a:gd name="connsiteY34" fmla="*/ 600666 h 955271"/>
              <a:gd name="connsiteX35" fmla="*/ 1743718 w 5741575"/>
              <a:gd name="connsiteY35" fmla="*/ 584327 h 955271"/>
              <a:gd name="connsiteX36" fmla="*/ 1873778 w 5741575"/>
              <a:gd name="connsiteY36" fmla="*/ 530130 h 955271"/>
              <a:gd name="connsiteX37" fmla="*/ 1988411 w 5741575"/>
              <a:gd name="connsiteY37" fmla="*/ 491599 h 955271"/>
              <a:gd name="connsiteX38" fmla="*/ 2085507 w 5741575"/>
              <a:gd name="connsiteY38" fmla="*/ 498527 h 955271"/>
              <a:gd name="connsiteX39" fmla="*/ 2090767 w 5741575"/>
              <a:gd name="connsiteY39" fmla="*/ 490616 h 955271"/>
              <a:gd name="connsiteX40" fmla="*/ 2151143 w 5741575"/>
              <a:gd name="connsiteY40" fmla="*/ 478332 h 955271"/>
              <a:gd name="connsiteX41" fmla="*/ 2378710 w 5741575"/>
              <a:gd name="connsiteY41" fmla="*/ 477570 h 955271"/>
              <a:gd name="connsiteX42" fmla="*/ 2496256 w 5741575"/>
              <a:gd name="connsiteY42" fmla="*/ 452396 h 955271"/>
              <a:gd name="connsiteX43" fmla="*/ 2535387 w 5741575"/>
              <a:gd name="connsiteY43" fmla="*/ 436645 h 955271"/>
              <a:gd name="connsiteX44" fmla="*/ 2601109 w 5741575"/>
              <a:gd name="connsiteY44" fmla="*/ 410678 h 955271"/>
              <a:gd name="connsiteX45" fmla="*/ 2643855 w 5741575"/>
              <a:gd name="connsiteY45" fmla="*/ 374482 h 955271"/>
              <a:gd name="connsiteX46" fmla="*/ 2657726 w 5741575"/>
              <a:gd name="connsiteY46" fmla="*/ 365841 h 955271"/>
              <a:gd name="connsiteX47" fmla="*/ 2687125 w 5741575"/>
              <a:gd name="connsiteY47" fmla="*/ 366820 h 955271"/>
              <a:gd name="connsiteX48" fmla="*/ 2697479 w 5741575"/>
              <a:gd name="connsiteY48" fmla="*/ 361430 h 955271"/>
              <a:gd name="connsiteX49" fmla="*/ 2701547 w 5741575"/>
              <a:gd name="connsiteY49" fmla="*/ 361545 h 955271"/>
              <a:gd name="connsiteX50" fmla="*/ 2711054 w 5741575"/>
              <a:gd name="connsiteY50" fmla="*/ 360597 h 955271"/>
              <a:gd name="connsiteX51" fmla="*/ 2710438 w 5741575"/>
              <a:gd name="connsiteY51" fmla="*/ 366958 h 955271"/>
              <a:gd name="connsiteX52" fmla="*/ 2722936 w 5741575"/>
              <a:gd name="connsiteY52" fmla="*/ 377633 h 955271"/>
              <a:gd name="connsiteX53" fmla="*/ 2777227 w 5741575"/>
              <a:gd name="connsiteY53" fmla="*/ 368972 h 955271"/>
              <a:gd name="connsiteX54" fmla="*/ 2779510 w 5741575"/>
              <a:gd name="connsiteY54" fmla="*/ 361652 h 955271"/>
              <a:gd name="connsiteX55" fmla="*/ 2786278 w 5741575"/>
              <a:gd name="connsiteY55" fmla="*/ 359869 h 955271"/>
              <a:gd name="connsiteX56" fmla="*/ 2792101 w 5741575"/>
              <a:gd name="connsiteY56" fmla="*/ 365927 h 955271"/>
              <a:gd name="connsiteX57" fmla="*/ 2885545 w 5741575"/>
              <a:gd name="connsiteY57" fmla="*/ 372818 h 955271"/>
              <a:gd name="connsiteX58" fmla="*/ 3009558 w 5741575"/>
              <a:gd name="connsiteY58" fmla="*/ 370573 h 955271"/>
              <a:gd name="connsiteX59" fmla="*/ 3095010 w 5741575"/>
              <a:gd name="connsiteY59" fmla="*/ 332454 h 955271"/>
              <a:gd name="connsiteX60" fmla="*/ 3103742 w 5741575"/>
              <a:gd name="connsiteY60" fmla="*/ 337974 h 955271"/>
              <a:gd name="connsiteX61" fmla="*/ 3165093 w 5741575"/>
              <a:gd name="connsiteY61" fmla="*/ 329459 h 955271"/>
              <a:gd name="connsiteX62" fmla="*/ 3373785 w 5741575"/>
              <a:gd name="connsiteY62" fmla="*/ 255680 h 955271"/>
              <a:gd name="connsiteX63" fmla="*/ 3493851 w 5741575"/>
              <a:gd name="connsiteY63" fmla="*/ 240255 h 955271"/>
              <a:gd name="connsiteX64" fmla="*/ 3537470 w 5741575"/>
              <a:gd name="connsiteY64" fmla="*/ 241867 h 955271"/>
              <a:gd name="connsiteX65" fmla="*/ 3610489 w 5741575"/>
              <a:gd name="connsiteY65" fmla="*/ 244128 h 955271"/>
              <a:gd name="connsiteX66" fmla="*/ 3667539 w 5741575"/>
              <a:gd name="connsiteY66" fmla="*/ 263271 h 955271"/>
              <a:gd name="connsiteX67" fmla="*/ 3727614 w 5741575"/>
              <a:gd name="connsiteY67" fmla="*/ 258245 h 955271"/>
              <a:gd name="connsiteX68" fmla="*/ 3738369 w 5741575"/>
              <a:gd name="connsiteY68" fmla="*/ 234506 h 955271"/>
              <a:gd name="connsiteX69" fmla="*/ 3803670 w 5741575"/>
              <a:gd name="connsiteY69" fmla="*/ 236457 h 955271"/>
              <a:gd name="connsiteX70" fmla="*/ 3903080 w 5741575"/>
              <a:gd name="connsiteY70" fmla="*/ 241890 h 955271"/>
              <a:gd name="connsiteX71" fmla="*/ 4114838 w 5741575"/>
              <a:gd name="connsiteY71" fmla="*/ 238165 h 955271"/>
              <a:gd name="connsiteX72" fmla="*/ 4271023 w 5741575"/>
              <a:gd name="connsiteY72" fmla="*/ 241959 h 955271"/>
              <a:gd name="connsiteX73" fmla="*/ 4367397 w 5741575"/>
              <a:gd name="connsiteY73" fmla="*/ 271442 h 955271"/>
              <a:gd name="connsiteX74" fmla="*/ 4495366 w 5741575"/>
              <a:gd name="connsiteY74" fmla="*/ 271618 h 955271"/>
              <a:gd name="connsiteX75" fmla="*/ 4517347 w 5741575"/>
              <a:gd name="connsiteY75" fmla="*/ 275639 h 955271"/>
              <a:gd name="connsiteX76" fmla="*/ 4546116 w 5741575"/>
              <a:gd name="connsiteY76" fmla="*/ 268568 h 955271"/>
              <a:gd name="connsiteX77" fmla="*/ 4661259 w 5741575"/>
              <a:gd name="connsiteY77" fmla="*/ 238966 h 955271"/>
              <a:gd name="connsiteX78" fmla="*/ 4750403 w 5741575"/>
              <a:gd name="connsiteY78" fmla="*/ 204364 h 955271"/>
              <a:gd name="connsiteX79" fmla="*/ 4867614 w 5741575"/>
              <a:gd name="connsiteY79" fmla="*/ 208668 h 955271"/>
              <a:gd name="connsiteX80" fmla="*/ 4937036 w 5741575"/>
              <a:gd name="connsiteY80" fmla="*/ 195446 h 955271"/>
              <a:gd name="connsiteX81" fmla="*/ 5047626 w 5741575"/>
              <a:gd name="connsiteY81" fmla="*/ 149604 h 955271"/>
              <a:gd name="connsiteX82" fmla="*/ 5200247 w 5741575"/>
              <a:gd name="connsiteY82" fmla="*/ 142695 h 955271"/>
              <a:gd name="connsiteX83" fmla="*/ 5235691 w 5741575"/>
              <a:gd name="connsiteY83" fmla="*/ 173330 h 955271"/>
              <a:gd name="connsiteX84" fmla="*/ 5280133 w 5741575"/>
              <a:gd name="connsiteY84" fmla="*/ 189342 h 955271"/>
              <a:gd name="connsiteX85" fmla="*/ 5291963 w 5741575"/>
              <a:gd name="connsiteY85" fmla="*/ 139446 h 955271"/>
              <a:gd name="connsiteX86" fmla="*/ 5418472 w 5741575"/>
              <a:gd name="connsiteY86" fmla="*/ 89163 h 955271"/>
              <a:gd name="connsiteX87" fmla="*/ 5482354 w 5741575"/>
              <a:gd name="connsiteY87" fmla="*/ 69470 h 955271"/>
              <a:gd name="connsiteX88" fmla="*/ 5583280 w 5741575"/>
              <a:gd name="connsiteY88" fmla="*/ 49787 h 955271"/>
              <a:gd name="connsiteX89" fmla="*/ 5613766 w 5741575"/>
              <a:gd name="connsiteY89" fmla="*/ 41855 h 955271"/>
              <a:gd name="connsiteX90" fmla="*/ 5684952 w 5741575"/>
              <a:gd name="connsiteY90" fmla="*/ 26088 h 955271"/>
              <a:gd name="connsiteX91" fmla="*/ 5741575 w 5741575"/>
              <a:gd name="connsiteY91"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39115 w 5741575"/>
              <a:gd name="connsiteY7" fmla="*/ 949326 h 955271"/>
              <a:gd name="connsiteX8" fmla="*/ 93851 w 5741575"/>
              <a:gd name="connsiteY8" fmla="*/ 945611 h 955271"/>
              <a:gd name="connsiteX9" fmla="*/ 148657 w 5741575"/>
              <a:gd name="connsiteY9" fmla="*/ 898134 h 955271"/>
              <a:gd name="connsiteX10" fmla="*/ 174554 w 5741575"/>
              <a:gd name="connsiteY10" fmla="*/ 886351 h 955271"/>
              <a:gd name="connsiteX11" fmla="*/ 187633 w 5741575"/>
              <a:gd name="connsiteY11" fmla="*/ 878226 h 955271"/>
              <a:gd name="connsiteX12" fmla="*/ 187961 w 5741575"/>
              <a:gd name="connsiteY12" fmla="*/ 876538 h 955271"/>
              <a:gd name="connsiteX13" fmla="*/ 240501 w 5741575"/>
              <a:gd name="connsiteY13" fmla="*/ 873150 h 955271"/>
              <a:gd name="connsiteX14" fmla="*/ 246345 w 5741575"/>
              <a:gd name="connsiteY14" fmla="*/ 869942 h 955271"/>
              <a:gd name="connsiteX15" fmla="*/ 282041 w 5741575"/>
              <a:gd name="connsiteY15" fmla="*/ 871263 h 955271"/>
              <a:gd name="connsiteX16" fmla="*/ 299711 w 5741575"/>
              <a:gd name="connsiteY16" fmla="*/ 870064 h 955271"/>
              <a:gd name="connsiteX17" fmla="*/ 306299 w 5741575"/>
              <a:gd name="connsiteY17" fmla="*/ 873609 h 955271"/>
              <a:gd name="connsiteX18" fmla="*/ 331571 w 5741575"/>
              <a:gd name="connsiteY18" fmla="*/ 869866 h 955271"/>
              <a:gd name="connsiteX19" fmla="*/ 384157 w 5741575"/>
              <a:gd name="connsiteY19" fmla="*/ 867971 h 955271"/>
              <a:gd name="connsiteX20" fmla="*/ 477637 w 5741575"/>
              <a:gd name="connsiteY20" fmla="*/ 870334 h 955271"/>
              <a:gd name="connsiteX21" fmla="*/ 570239 w 5741575"/>
              <a:gd name="connsiteY21" fmla="*/ 829596 h 955271"/>
              <a:gd name="connsiteX22" fmla="*/ 787156 w 5741575"/>
              <a:gd name="connsiteY22" fmla="*/ 838447 h 955271"/>
              <a:gd name="connsiteX23" fmla="*/ 948872 w 5741575"/>
              <a:gd name="connsiteY23" fmla="*/ 772201 h 955271"/>
              <a:gd name="connsiteX24" fmla="*/ 1127089 w 5741575"/>
              <a:gd name="connsiteY24" fmla="*/ 746926 h 955271"/>
              <a:gd name="connsiteX25" fmla="*/ 1220426 w 5741575"/>
              <a:gd name="connsiteY25" fmla="*/ 721810 h 955271"/>
              <a:gd name="connsiteX26" fmla="*/ 1306771 w 5741575"/>
              <a:gd name="connsiteY26" fmla="*/ 717936 h 955271"/>
              <a:gd name="connsiteX27" fmla="*/ 1374314 w 5741575"/>
              <a:gd name="connsiteY27" fmla="*/ 688815 h 955271"/>
              <a:gd name="connsiteX28" fmla="*/ 1378034 w 5741575"/>
              <a:gd name="connsiteY28" fmla="*/ 685842 h 955271"/>
              <a:gd name="connsiteX29" fmla="*/ 1395604 w 5741575"/>
              <a:gd name="connsiteY29" fmla="*/ 680460 h 955271"/>
              <a:gd name="connsiteX30" fmla="*/ 1397206 w 5741575"/>
              <a:gd name="connsiteY30" fmla="*/ 670793 h 955271"/>
              <a:gd name="connsiteX31" fmla="*/ 1421250 w 5741575"/>
              <a:gd name="connsiteY31" fmla="*/ 656855 h 955271"/>
              <a:gd name="connsiteX32" fmla="*/ 1454524 w 5741575"/>
              <a:gd name="connsiteY32" fmla="*/ 649224 h 955271"/>
              <a:gd name="connsiteX33" fmla="*/ 1616217 w 5741575"/>
              <a:gd name="connsiteY33" fmla="*/ 622107 h 955271"/>
              <a:gd name="connsiteX34" fmla="*/ 1710928 w 5741575"/>
              <a:gd name="connsiteY34" fmla="*/ 600666 h 955271"/>
              <a:gd name="connsiteX35" fmla="*/ 1743718 w 5741575"/>
              <a:gd name="connsiteY35" fmla="*/ 584327 h 955271"/>
              <a:gd name="connsiteX36" fmla="*/ 1873778 w 5741575"/>
              <a:gd name="connsiteY36" fmla="*/ 530130 h 955271"/>
              <a:gd name="connsiteX37" fmla="*/ 1988411 w 5741575"/>
              <a:gd name="connsiteY37" fmla="*/ 491599 h 955271"/>
              <a:gd name="connsiteX38" fmla="*/ 2085507 w 5741575"/>
              <a:gd name="connsiteY38" fmla="*/ 498527 h 955271"/>
              <a:gd name="connsiteX39" fmla="*/ 2090767 w 5741575"/>
              <a:gd name="connsiteY39" fmla="*/ 490616 h 955271"/>
              <a:gd name="connsiteX40" fmla="*/ 2151143 w 5741575"/>
              <a:gd name="connsiteY40" fmla="*/ 478332 h 955271"/>
              <a:gd name="connsiteX41" fmla="*/ 2378710 w 5741575"/>
              <a:gd name="connsiteY41" fmla="*/ 477570 h 955271"/>
              <a:gd name="connsiteX42" fmla="*/ 2496256 w 5741575"/>
              <a:gd name="connsiteY42" fmla="*/ 452396 h 955271"/>
              <a:gd name="connsiteX43" fmla="*/ 2535387 w 5741575"/>
              <a:gd name="connsiteY43" fmla="*/ 436645 h 955271"/>
              <a:gd name="connsiteX44" fmla="*/ 2601109 w 5741575"/>
              <a:gd name="connsiteY44" fmla="*/ 410678 h 955271"/>
              <a:gd name="connsiteX45" fmla="*/ 2643855 w 5741575"/>
              <a:gd name="connsiteY45" fmla="*/ 374482 h 955271"/>
              <a:gd name="connsiteX46" fmla="*/ 2657726 w 5741575"/>
              <a:gd name="connsiteY46" fmla="*/ 365841 h 955271"/>
              <a:gd name="connsiteX47" fmla="*/ 2687125 w 5741575"/>
              <a:gd name="connsiteY47" fmla="*/ 366820 h 955271"/>
              <a:gd name="connsiteX48" fmla="*/ 2697479 w 5741575"/>
              <a:gd name="connsiteY48" fmla="*/ 361430 h 955271"/>
              <a:gd name="connsiteX49" fmla="*/ 2701547 w 5741575"/>
              <a:gd name="connsiteY49" fmla="*/ 361545 h 955271"/>
              <a:gd name="connsiteX50" fmla="*/ 2711054 w 5741575"/>
              <a:gd name="connsiteY50" fmla="*/ 360597 h 955271"/>
              <a:gd name="connsiteX51" fmla="*/ 2710438 w 5741575"/>
              <a:gd name="connsiteY51" fmla="*/ 366958 h 955271"/>
              <a:gd name="connsiteX52" fmla="*/ 2722936 w 5741575"/>
              <a:gd name="connsiteY52" fmla="*/ 377633 h 955271"/>
              <a:gd name="connsiteX53" fmla="*/ 2777227 w 5741575"/>
              <a:gd name="connsiteY53" fmla="*/ 368972 h 955271"/>
              <a:gd name="connsiteX54" fmla="*/ 2779510 w 5741575"/>
              <a:gd name="connsiteY54" fmla="*/ 361652 h 955271"/>
              <a:gd name="connsiteX55" fmla="*/ 2786278 w 5741575"/>
              <a:gd name="connsiteY55" fmla="*/ 359869 h 955271"/>
              <a:gd name="connsiteX56" fmla="*/ 2792101 w 5741575"/>
              <a:gd name="connsiteY56" fmla="*/ 365927 h 955271"/>
              <a:gd name="connsiteX57" fmla="*/ 2885545 w 5741575"/>
              <a:gd name="connsiteY57" fmla="*/ 372818 h 955271"/>
              <a:gd name="connsiteX58" fmla="*/ 3009558 w 5741575"/>
              <a:gd name="connsiteY58" fmla="*/ 370573 h 955271"/>
              <a:gd name="connsiteX59" fmla="*/ 3095010 w 5741575"/>
              <a:gd name="connsiteY59" fmla="*/ 332454 h 955271"/>
              <a:gd name="connsiteX60" fmla="*/ 3103742 w 5741575"/>
              <a:gd name="connsiteY60" fmla="*/ 337974 h 955271"/>
              <a:gd name="connsiteX61" fmla="*/ 3165093 w 5741575"/>
              <a:gd name="connsiteY61" fmla="*/ 329459 h 955271"/>
              <a:gd name="connsiteX62" fmla="*/ 3373785 w 5741575"/>
              <a:gd name="connsiteY62" fmla="*/ 255680 h 955271"/>
              <a:gd name="connsiteX63" fmla="*/ 3493851 w 5741575"/>
              <a:gd name="connsiteY63" fmla="*/ 240255 h 955271"/>
              <a:gd name="connsiteX64" fmla="*/ 3537470 w 5741575"/>
              <a:gd name="connsiteY64" fmla="*/ 241867 h 955271"/>
              <a:gd name="connsiteX65" fmla="*/ 3610489 w 5741575"/>
              <a:gd name="connsiteY65" fmla="*/ 244128 h 955271"/>
              <a:gd name="connsiteX66" fmla="*/ 3667539 w 5741575"/>
              <a:gd name="connsiteY66" fmla="*/ 263271 h 955271"/>
              <a:gd name="connsiteX67" fmla="*/ 3727614 w 5741575"/>
              <a:gd name="connsiteY67" fmla="*/ 258245 h 955271"/>
              <a:gd name="connsiteX68" fmla="*/ 3738369 w 5741575"/>
              <a:gd name="connsiteY68" fmla="*/ 234506 h 955271"/>
              <a:gd name="connsiteX69" fmla="*/ 3803670 w 5741575"/>
              <a:gd name="connsiteY69" fmla="*/ 236457 h 955271"/>
              <a:gd name="connsiteX70" fmla="*/ 3903080 w 5741575"/>
              <a:gd name="connsiteY70" fmla="*/ 241890 h 955271"/>
              <a:gd name="connsiteX71" fmla="*/ 4114838 w 5741575"/>
              <a:gd name="connsiteY71" fmla="*/ 238165 h 955271"/>
              <a:gd name="connsiteX72" fmla="*/ 4271023 w 5741575"/>
              <a:gd name="connsiteY72" fmla="*/ 241959 h 955271"/>
              <a:gd name="connsiteX73" fmla="*/ 4367397 w 5741575"/>
              <a:gd name="connsiteY73" fmla="*/ 271442 h 955271"/>
              <a:gd name="connsiteX74" fmla="*/ 4495366 w 5741575"/>
              <a:gd name="connsiteY74" fmla="*/ 271618 h 955271"/>
              <a:gd name="connsiteX75" fmla="*/ 4517347 w 5741575"/>
              <a:gd name="connsiteY75" fmla="*/ 275639 h 955271"/>
              <a:gd name="connsiteX76" fmla="*/ 4546116 w 5741575"/>
              <a:gd name="connsiteY76" fmla="*/ 268568 h 955271"/>
              <a:gd name="connsiteX77" fmla="*/ 4661259 w 5741575"/>
              <a:gd name="connsiteY77" fmla="*/ 238966 h 955271"/>
              <a:gd name="connsiteX78" fmla="*/ 4750403 w 5741575"/>
              <a:gd name="connsiteY78" fmla="*/ 204364 h 955271"/>
              <a:gd name="connsiteX79" fmla="*/ 4867614 w 5741575"/>
              <a:gd name="connsiteY79" fmla="*/ 208668 h 955271"/>
              <a:gd name="connsiteX80" fmla="*/ 4937036 w 5741575"/>
              <a:gd name="connsiteY80" fmla="*/ 195446 h 955271"/>
              <a:gd name="connsiteX81" fmla="*/ 5047626 w 5741575"/>
              <a:gd name="connsiteY81" fmla="*/ 149604 h 955271"/>
              <a:gd name="connsiteX82" fmla="*/ 5200247 w 5741575"/>
              <a:gd name="connsiteY82" fmla="*/ 142695 h 955271"/>
              <a:gd name="connsiteX83" fmla="*/ 5235691 w 5741575"/>
              <a:gd name="connsiteY83" fmla="*/ 173330 h 955271"/>
              <a:gd name="connsiteX84" fmla="*/ 5280133 w 5741575"/>
              <a:gd name="connsiteY84" fmla="*/ 189342 h 955271"/>
              <a:gd name="connsiteX85" fmla="*/ 5291963 w 5741575"/>
              <a:gd name="connsiteY85" fmla="*/ 139446 h 955271"/>
              <a:gd name="connsiteX86" fmla="*/ 5418472 w 5741575"/>
              <a:gd name="connsiteY86" fmla="*/ 89163 h 955271"/>
              <a:gd name="connsiteX87" fmla="*/ 5482354 w 5741575"/>
              <a:gd name="connsiteY87" fmla="*/ 69470 h 955271"/>
              <a:gd name="connsiteX88" fmla="*/ 5583280 w 5741575"/>
              <a:gd name="connsiteY88" fmla="*/ 49787 h 955271"/>
              <a:gd name="connsiteX89" fmla="*/ 5613766 w 5741575"/>
              <a:gd name="connsiteY89" fmla="*/ 41855 h 955271"/>
              <a:gd name="connsiteX90" fmla="*/ 5684952 w 5741575"/>
              <a:gd name="connsiteY90" fmla="*/ 26088 h 955271"/>
              <a:gd name="connsiteX91" fmla="*/ 5741575 w 5741575"/>
              <a:gd name="connsiteY91"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39115 w 5741575"/>
              <a:gd name="connsiteY7" fmla="*/ 949326 h 955271"/>
              <a:gd name="connsiteX8" fmla="*/ 93851 w 5741575"/>
              <a:gd name="connsiteY8" fmla="*/ 945611 h 955271"/>
              <a:gd name="connsiteX9" fmla="*/ 148657 w 5741575"/>
              <a:gd name="connsiteY9" fmla="*/ 898134 h 955271"/>
              <a:gd name="connsiteX10" fmla="*/ 174554 w 5741575"/>
              <a:gd name="connsiteY10" fmla="*/ 886351 h 955271"/>
              <a:gd name="connsiteX11" fmla="*/ 187633 w 5741575"/>
              <a:gd name="connsiteY11" fmla="*/ 878226 h 955271"/>
              <a:gd name="connsiteX12" fmla="*/ 187961 w 5741575"/>
              <a:gd name="connsiteY12" fmla="*/ 876538 h 955271"/>
              <a:gd name="connsiteX13" fmla="*/ 240501 w 5741575"/>
              <a:gd name="connsiteY13" fmla="*/ 873150 h 955271"/>
              <a:gd name="connsiteX14" fmla="*/ 246345 w 5741575"/>
              <a:gd name="connsiteY14" fmla="*/ 869942 h 955271"/>
              <a:gd name="connsiteX15" fmla="*/ 282041 w 5741575"/>
              <a:gd name="connsiteY15" fmla="*/ 871263 h 955271"/>
              <a:gd name="connsiteX16" fmla="*/ 306299 w 5741575"/>
              <a:gd name="connsiteY16" fmla="*/ 873609 h 955271"/>
              <a:gd name="connsiteX17" fmla="*/ 331571 w 5741575"/>
              <a:gd name="connsiteY17" fmla="*/ 869866 h 955271"/>
              <a:gd name="connsiteX18" fmla="*/ 384157 w 5741575"/>
              <a:gd name="connsiteY18" fmla="*/ 867971 h 955271"/>
              <a:gd name="connsiteX19" fmla="*/ 477637 w 5741575"/>
              <a:gd name="connsiteY19" fmla="*/ 870334 h 955271"/>
              <a:gd name="connsiteX20" fmla="*/ 570239 w 5741575"/>
              <a:gd name="connsiteY20" fmla="*/ 829596 h 955271"/>
              <a:gd name="connsiteX21" fmla="*/ 787156 w 5741575"/>
              <a:gd name="connsiteY21" fmla="*/ 838447 h 955271"/>
              <a:gd name="connsiteX22" fmla="*/ 948872 w 5741575"/>
              <a:gd name="connsiteY22" fmla="*/ 772201 h 955271"/>
              <a:gd name="connsiteX23" fmla="*/ 1127089 w 5741575"/>
              <a:gd name="connsiteY23" fmla="*/ 746926 h 955271"/>
              <a:gd name="connsiteX24" fmla="*/ 1220426 w 5741575"/>
              <a:gd name="connsiteY24" fmla="*/ 721810 h 955271"/>
              <a:gd name="connsiteX25" fmla="*/ 1306771 w 5741575"/>
              <a:gd name="connsiteY25" fmla="*/ 717936 h 955271"/>
              <a:gd name="connsiteX26" fmla="*/ 1374314 w 5741575"/>
              <a:gd name="connsiteY26" fmla="*/ 688815 h 955271"/>
              <a:gd name="connsiteX27" fmla="*/ 1378034 w 5741575"/>
              <a:gd name="connsiteY27" fmla="*/ 685842 h 955271"/>
              <a:gd name="connsiteX28" fmla="*/ 1395604 w 5741575"/>
              <a:gd name="connsiteY28" fmla="*/ 680460 h 955271"/>
              <a:gd name="connsiteX29" fmla="*/ 1397206 w 5741575"/>
              <a:gd name="connsiteY29" fmla="*/ 670793 h 955271"/>
              <a:gd name="connsiteX30" fmla="*/ 1421250 w 5741575"/>
              <a:gd name="connsiteY30" fmla="*/ 656855 h 955271"/>
              <a:gd name="connsiteX31" fmla="*/ 1454524 w 5741575"/>
              <a:gd name="connsiteY31" fmla="*/ 649224 h 955271"/>
              <a:gd name="connsiteX32" fmla="*/ 1616217 w 5741575"/>
              <a:gd name="connsiteY32" fmla="*/ 622107 h 955271"/>
              <a:gd name="connsiteX33" fmla="*/ 1710928 w 5741575"/>
              <a:gd name="connsiteY33" fmla="*/ 600666 h 955271"/>
              <a:gd name="connsiteX34" fmla="*/ 1743718 w 5741575"/>
              <a:gd name="connsiteY34" fmla="*/ 584327 h 955271"/>
              <a:gd name="connsiteX35" fmla="*/ 1873778 w 5741575"/>
              <a:gd name="connsiteY35" fmla="*/ 530130 h 955271"/>
              <a:gd name="connsiteX36" fmla="*/ 1988411 w 5741575"/>
              <a:gd name="connsiteY36" fmla="*/ 491599 h 955271"/>
              <a:gd name="connsiteX37" fmla="*/ 2085507 w 5741575"/>
              <a:gd name="connsiteY37" fmla="*/ 498527 h 955271"/>
              <a:gd name="connsiteX38" fmla="*/ 2090767 w 5741575"/>
              <a:gd name="connsiteY38" fmla="*/ 490616 h 955271"/>
              <a:gd name="connsiteX39" fmla="*/ 2151143 w 5741575"/>
              <a:gd name="connsiteY39" fmla="*/ 478332 h 955271"/>
              <a:gd name="connsiteX40" fmla="*/ 2378710 w 5741575"/>
              <a:gd name="connsiteY40" fmla="*/ 477570 h 955271"/>
              <a:gd name="connsiteX41" fmla="*/ 2496256 w 5741575"/>
              <a:gd name="connsiteY41" fmla="*/ 452396 h 955271"/>
              <a:gd name="connsiteX42" fmla="*/ 2535387 w 5741575"/>
              <a:gd name="connsiteY42" fmla="*/ 436645 h 955271"/>
              <a:gd name="connsiteX43" fmla="*/ 2601109 w 5741575"/>
              <a:gd name="connsiteY43" fmla="*/ 410678 h 955271"/>
              <a:gd name="connsiteX44" fmla="*/ 2643855 w 5741575"/>
              <a:gd name="connsiteY44" fmla="*/ 374482 h 955271"/>
              <a:gd name="connsiteX45" fmla="*/ 2657726 w 5741575"/>
              <a:gd name="connsiteY45" fmla="*/ 365841 h 955271"/>
              <a:gd name="connsiteX46" fmla="*/ 2687125 w 5741575"/>
              <a:gd name="connsiteY46" fmla="*/ 366820 h 955271"/>
              <a:gd name="connsiteX47" fmla="*/ 2697479 w 5741575"/>
              <a:gd name="connsiteY47" fmla="*/ 361430 h 955271"/>
              <a:gd name="connsiteX48" fmla="*/ 2701547 w 5741575"/>
              <a:gd name="connsiteY48" fmla="*/ 361545 h 955271"/>
              <a:gd name="connsiteX49" fmla="*/ 2711054 w 5741575"/>
              <a:gd name="connsiteY49" fmla="*/ 360597 h 955271"/>
              <a:gd name="connsiteX50" fmla="*/ 2710438 w 5741575"/>
              <a:gd name="connsiteY50" fmla="*/ 366958 h 955271"/>
              <a:gd name="connsiteX51" fmla="*/ 2722936 w 5741575"/>
              <a:gd name="connsiteY51" fmla="*/ 377633 h 955271"/>
              <a:gd name="connsiteX52" fmla="*/ 2777227 w 5741575"/>
              <a:gd name="connsiteY52" fmla="*/ 368972 h 955271"/>
              <a:gd name="connsiteX53" fmla="*/ 2779510 w 5741575"/>
              <a:gd name="connsiteY53" fmla="*/ 361652 h 955271"/>
              <a:gd name="connsiteX54" fmla="*/ 2786278 w 5741575"/>
              <a:gd name="connsiteY54" fmla="*/ 359869 h 955271"/>
              <a:gd name="connsiteX55" fmla="*/ 2792101 w 5741575"/>
              <a:gd name="connsiteY55" fmla="*/ 365927 h 955271"/>
              <a:gd name="connsiteX56" fmla="*/ 2885545 w 5741575"/>
              <a:gd name="connsiteY56" fmla="*/ 372818 h 955271"/>
              <a:gd name="connsiteX57" fmla="*/ 3009558 w 5741575"/>
              <a:gd name="connsiteY57" fmla="*/ 370573 h 955271"/>
              <a:gd name="connsiteX58" fmla="*/ 3095010 w 5741575"/>
              <a:gd name="connsiteY58" fmla="*/ 332454 h 955271"/>
              <a:gd name="connsiteX59" fmla="*/ 3103742 w 5741575"/>
              <a:gd name="connsiteY59" fmla="*/ 337974 h 955271"/>
              <a:gd name="connsiteX60" fmla="*/ 3165093 w 5741575"/>
              <a:gd name="connsiteY60" fmla="*/ 329459 h 955271"/>
              <a:gd name="connsiteX61" fmla="*/ 3373785 w 5741575"/>
              <a:gd name="connsiteY61" fmla="*/ 255680 h 955271"/>
              <a:gd name="connsiteX62" fmla="*/ 3493851 w 5741575"/>
              <a:gd name="connsiteY62" fmla="*/ 240255 h 955271"/>
              <a:gd name="connsiteX63" fmla="*/ 3537470 w 5741575"/>
              <a:gd name="connsiteY63" fmla="*/ 241867 h 955271"/>
              <a:gd name="connsiteX64" fmla="*/ 3610489 w 5741575"/>
              <a:gd name="connsiteY64" fmla="*/ 244128 h 955271"/>
              <a:gd name="connsiteX65" fmla="*/ 3667539 w 5741575"/>
              <a:gd name="connsiteY65" fmla="*/ 263271 h 955271"/>
              <a:gd name="connsiteX66" fmla="*/ 3727614 w 5741575"/>
              <a:gd name="connsiteY66" fmla="*/ 258245 h 955271"/>
              <a:gd name="connsiteX67" fmla="*/ 3738369 w 5741575"/>
              <a:gd name="connsiteY67" fmla="*/ 234506 h 955271"/>
              <a:gd name="connsiteX68" fmla="*/ 3803670 w 5741575"/>
              <a:gd name="connsiteY68" fmla="*/ 236457 h 955271"/>
              <a:gd name="connsiteX69" fmla="*/ 3903080 w 5741575"/>
              <a:gd name="connsiteY69" fmla="*/ 241890 h 955271"/>
              <a:gd name="connsiteX70" fmla="*/ 4114838 w 5741575"/>
              <a:gd name="connsiteY70" fmla="*/ 238165 h 955271"/>
              <a:gd name="connsiteX71" fmla="*/ 4271023 w 5741575"/>
              <a:gd name="connsiteY71" fmla="*/ 241959 h 955271"/>
              <a:gd name="connsiteX72" fmla="*/ 4367397 w 5741575"/>
              <a:gd name="connsiteY72" fmla="*/ 271442 h 955271"/>
              <a:gd name="connsiteX73" fmla="*/ 4495366 w 5741575"/>
              <a:gd name="connsiteY73" fmla="*/ 271618 h 955271"/>
              <a:gd name="connsiteX74" fmla="*/ 4517347 w 5741575"/>
              <a:gd name="connsiteY74" fmla="*/ 275639 h 955271"/>
              <a:gd name="connsiteX75" fmla="*/ 4546116 w 5741575"/>
              <a:gd name="connsiteY75" fmla="*/ 268568 h 955271"/>
              <a:gd name="connsiteX76" fmla="*/ 4661259 w 5741575"/>
              <a:gd name="connsiteY76" fmla="*/ 238966 h 955271"/>
              <a:gd name="connsiteX77" fmla="*/ 4750403 w 5741575"/>
              <a:gd name="connsiteY77" fmla="*/ 204364 h 955271"/>
              <a:gd name="connsiteX78" fmla="*/ 4867614 w 5741575"/>
              <a:gd name="connsiteY78" fmla="*/ 208668 h 955271"/>
              <a:gd name="connsiteX79" fmla="*/ 4937036 w 5741575"/>
              <a:gd name="connsiteY79" fmla="*/ 195446 h 955271"/>
              <a:gd name="connsiteX80" fmla="*/ 5047626 w 5741575"/>
              <a:gd name="connsiteY80" fmla="*/ 149604 h 955271"/>
              <a:gd name="connsiteX81" fmla="*/ 5200247 w 5741575"/>
              <a:gd name="connsiteY81" fmla="*/ 142695 h 955271"/>
              <a:gd name="connsiteX82" fmla="*/ 5235691 w 5741575"/>
              <a:gd name="connsiteY82" fmla="*/ 173330 h 955271"/>
              <a:gd name="connsiteX83" fmla="*/ 5280133 w 5741575"/>
              <a:gd name="connsiteY83" fmla="*/ 189342 h 955271"/>
              <a:gd name="connsiteX84" fmla="*/ 5291963 w 5741575"/>
              <a:gd name="connsiteY84" fmla="*/ 139446 h 955271"/>
              <a:gd name="connsiteX85" fmla="*/ 5418472 w 5741575"/>
              <a:gd name="connsiteY85" fmla="*/ 89163 h 955271"/>
              <a:gd name="connsiteX86" fmla="*/ 5482354 w 5741575"/>
              <a:gd name="connsiteY86" fmla="*/ 69470 h 955271"/>
              <a:gd name="connsiteX87" fmla="*/ 5583280 w 5741575"/>
              <a:gd name="connsiteY87" fmla="*/ 49787 h 955271"/>
              <a:gd name="connsiteX88" fmla="*/ 5613766 w 5741575"/>
              <a:gd name="connsiteY88" fmla="*/ 41855 h 955271"/>
              <a:gd name="connsiteX89" fmla="*/ 5684952 w 5741575"/>
              <a:gd name="connsiteY89" fmla="*/ 26088 h 955271"/>
              <a:gd name="connsiteX90" fmla="*/ 5741575 w 5741575"/>
              <a:gd name="connsiteY90"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39115 w 5741575"/>
              <a:gd name="connsiteY7" fmla="*/ 949326 h 955271"/>
              <a:gd name="connsiteX8" fmla="*/ 93851 w 5741575"/>
              <a:gd name="connsiteY8" fmla="*/ 945611 h 955271"/>
              <a:gd name="connsiteX9" fmla="*/ 148657 w 5741575"/>
              <a:gd name="connsiteY9" fmla="*/ 898134 h 955271"/>
              <a:gd name="connsiteX10" fmla="*/ 174554 w 5741575"/>
              <a:gd name="connsiteY10" fmla="*/ 886351 h 955271"/>
              <a:gd name="connsiteX11" fmla="*/ 187633 w 5741575"/>
              <a:gd name="connsiteY11" fmla="*/ 878226 h 955271"/>
              <a:gd name="connsiteX12" fmla="*/ 187961 w 5741575"/>
              <a:gd name="connsiteY12" fmla="*/ 876538 h 955271"/>
              <a:gd name="connsiteX13" fmla="*/ 240501 w 5741575"/>
              <a:gd name="connsiteY13" fmla="*/ 873150 h 955271"/>
              <a:gd name="connsiteX14" fmla="*/ 246345 w 5741575"/>
              <a:gd name="connsiteY14" fmla="*/ 869942 h 955271"/>
              <a:gd name="connsiteX15" fmla="*/ 306299 w 5741575"/>
              <a:gd name="connsiteY15" fmla="*/ 873609 h 955271"/>
              <a:gd name="connsiteX16" fmla="*/ 331571 w 5741575"/>
              <a:gd name="connsiteY16" fmla="*/ 869866 h 955271"/>
              <a:gd name="connsiteX17" fmla="*/ 384157 w 5741575"/>
              <a:gd name="connsiteY17" fmla="*/ 867971 h 955271"/>
              <a:gd name="connsiteX18" fmla="*/ 477637 w 5741575"/>
              <a:gd name="connsiteY18" fmla="*/ 870334 h 955271"/>
              <a:gd name="connsiteX19" fmla="*/ 570239 w 5741575"/>
              <a:gd name="connsiteY19" fmla="*/ 829596 h 955271"/>
              <a:gd name="connsiteX20" fmla="*/ 787156 w 5741575"/>
              <a:gd name="connsiteY20" fmla="*/ 838447 h 955271"/>
              <a:gd name="connsiteX21" fmla="*/ 948872 w 5741575"/>
              <a:gd name="connsiteY21" fmla="*/ 772201 h 955271"/>
              <a:gd name="connsiteX22" fmla="*/ 1127089 w 5741575"/>
              <a:gd name="connsiteY22" fmla="*/ 746926 h 955271"/>
              <a:gd name="connsiteX23" fmla="*/ 1220426 w 5741575"/>
              <a:gd name="connsiteY23" fmla="*/ 721810 h 955271"/>
              <a:gd name="connsiteX24" fmla="*/ 1306771 w 5741575"/>
              <a:gd name="connsiteY24" fmla="*/ 717936 h 955271"/>
              <a:gd name="connsiteX25" fmla="*/ 1374314 w 5741575"/>
              <a:gd name="connsiteY25" fmla="*/ 688815 h 955271"/>
              <a:gd name="connsiteX26" fmla="*/ 1378034 w 5741575"/>
              <a:gd name="connsiteY26" fmla="*/ 685842 h 955271"/>
              <a:gd name="connsiteX27" fmla="*/ 1395604 w 5741575"/>
              <a:gd name="connsiteY27" fmla="*/ 680460 h 955271"/>
              <a:gd name="connsiteX28" fmla="*/ 1397206 w 5741575"/>
              <a:gd name="connsiteY28" fmla="*/ 670793 h 955271"/>
              <a:gd name="connsiteX29" fmla="*/ 1421250 w 5741575"/>
              <a:gd name="connsiteY29" fmla="*/ 656855 h 955271"/>
              <a:gd name="connsiteX30" fmla="*/ 1454524 w 5741575"/>
              <a:gd name="connsiteY30" fmla="*/ 649224 h 955271"/>
              <a:gd name="connsiteX31" fmla="*/ 1616217 w 5741575"/>
              <a:gd name="connsiteY31" fmla="*/ 622107 h 955271"/>
              <a:gd name="connsiteX32" fmla="*/ 1710928 w 5741575"/>
              <a:gd name="connsiteY32" fmla="*/ 600666 h 955271"/>
              <a:gd name="connsiteX33" fmla="*/ 1743718 w 5741575"/>
              <a:gd name="connsiteY33" fmla="*/ 584327 h 955271"/>
              <a:gd name="connsiteX34" fmla="*/ 1873778 w 5741575"/>
              <a:gd name="connsiteY34" fmla="*/ 530130 h 955271"/>
              <a:gd name="connsiteX35" fmla="*/ 1988411 w 5741575"/>
              <a:gd name="connsiteY35" fmla="*/ 491599 h 955271"/>
              <a:gd name="connsiteX36" fmla="*/ 2085507 w 5741575"/>
              <a:gd name="connsiteY36" fmla="*/ 498527 h 955271"/>
              <a:gd name="connsiteX37" fmla="*/ 2090767 w 5741575"/>
              <a:gd name="connsiteY37" fmla="*/ 490616 h 955271"/>
              <a:gd name="connsiteX38" fmla="*/ 2151143 w 5741575"/>
              <a:gd name="connsiteY38" fmla="*/ 478332 h 955271"/>
              <a:gd name="connsiteX39" fmla="*/ 2378710 w 5741575"/>
              <a:gd name="connsiteY39" fmla="*/ 477570 h 955271"/>
              <a:gd name="connsiteX40" fmla="*/ 2496256 w 5741575"/>
              <a:gd name="connsiteY40" fmla="*/ 452396 h 955271"/>
              <a:gd name="connsiteX41" fmla="*/ 2535387 w 5741575"/>
              <a:gd name="connsiteY41" fmla="*/ 436645 h 955271"/>
              <a:gd name="connsiteX42" fmla="*/ 2601109 w 5741575"/>
              <a:gd name="connsiteY42" fmla="*/ 410678 h 955271"/>
              <a:gd name="connsiteX43" fmla="*/ 2643855 w 5741575"/>
              <a:gd name="connsiteY43" fmla="*/ 374482 h 955271"/>
              <a:gd name="connsiteX44" fmla="*/ 2657726 w 5741575"/>
              <a:gd name="connsiteY44" fmla="*/ 365841 h 955271"/>
              <a:gd name="connsiteX45" fmla="*/ 2687125 w 5741575"/>
              <a:gd name="connsiteY45" fmla="*/ 366820 h 955271"/>
              <a:gd name="connsiteX46" fmla="*/ 2697479 w 5741575"/>
              <a:gd name="connsiteY46" fmla="*/ 361430 h 955271"/>
              <a:gd name="connsiteX47" fmla="*/ 2701547 w 5741575"/>
              <a:gd name="connsiteY47" fmla="*/ 361545 h 955271"/>
              <a:gd name="connsiteX48" fmla="*/ 2711054 w 5741575"/>
              <a:gd name="connsiteY48" fmla="*/ 360597 h 955271"/>
              <a:gd name="connsiteX49" fmla="*/ 2710438 w 5741575"/>
              <a:gd name="connsiteY49" fmla="*/ 366958 h 955271"/>
              <a:gd name="connsiteX50" fmla="*/ 2722936 w 5741575"/>
              <a:gd name="connsiteY50" fmla="*/ 377633 h 955271"/>
              <a:gd name="connsiteX51" fmla="*/ 2777227 w 5741575"/>
              <a:gd name="connsiteY51" fmla="*/ 368972 h 955271"/>
              <a:gd name="connsiteX52" fmla="*/ 2779510 w 5741575"/>
              <a:gd name="connsiteY52" fmla="*/ 361652 h 955271"/>
              <a:gd name="connsiteX53" fmla="*/ 2786278 w 5741575"/>
              <a:gd name="connsiteY53" fmla="*/ 359869 h 955271"/>
              <a:gd name="connsiteX54" fmla="*/ 2792101 w 5741575"/>
              <a:gd name="connsiteY54" fmla="*/ 365927 h 955271"/>
              <a:gd name="connsiteX55" fmla="*/ 2885545 w 5741575"/>
              <a:gd name="connsiteY55" fmla="*/ 372818 h 955271"/>
              <a:gd name="connsiteX56" fmla="*/ 3009558 w 5741575"/>
              <a:gd name="connsiteY56" fmla="*/ 370573 h 955271"/>
              <a:gd name="connsiteX57" fmla="*/ 3095010 w 5741575"/>
              <a:gd name="connsiteY57" fmla="*/ 332454 h 955271"/>
              <a:gd name="connsiteX58" fmla="*/ 3103742 w 5741575"/>
              <a:gd name="connsiteY58" fmla="*/ 337974 h 955271"/>
              <a:gd name="connsiteX59" fmla="*/ 3165093 w 5741575"/>
              <a:gd name="connsiteY59" fmla="*/ 329459 h 955271"/>
              <a:gd name="connsiteX60" fmla="*/ 3373785 w 5741575"/>
              <a:gd name="connsiteY60" fmla="*/ 255680 h 955271"/>
              <a:gd name="connsiteX61" fmla="*/ 3493851 w 5741575"/>
              <a:gd name="connsiteY61" fmla="*/ 240255 h 955271"/>
              <a:gd name="connsiteX62" fmla="*/ 3537470 w 5741575"/>
              <a:gd name="connsiteY62" fmla="*/ 241867 h 955271"/>
              <a:gd name="connsiteX63" fmla="*/ 3610489 w 5741575"/>
              <a:gd name="connsiteY63" fmla="*/ 244128 h 955271"/>
              <a:gd name="connsiteX64" fmla="*/ 3667539 w 5741575"/>
              <a:gd name="connsiteY64" fmla="*/ 263271 h 955271"/>
              <a:gd name="connsiteX65" fmla="*/ 3727614 w 5741575"/>
              <a:gd name="connsiteY65" fmla="*/ 258245 h 955271"/>
              <a:gd name="connsiteX66" fmla="*/ 3738369 w 5741575"/>
              <a:gd name="connsiteY66" fmla="*/ 234506 h 955271"/>
              <a:gd name="connsiteX67" fmla="*/ 3803670 w 5741575"/>
              <a:gd name="connsiteY67" fmla="*/ 236457 h 955271"/>
              <a:gd name="connsiteX68" fmla="*/ 3903080 w 5741575"/>
              <a:gd name="connsiteY68" fmla="*/ 241890 h 955271"/>
              <a:gd name="connsiteX69" fmla="*/ 4114838 w 5741575"/>
              <a:gd name="connsiteY69" fmla="*/ 238165 h 955271"/>
              <a:gd name="connsiteX70" fmla="*/ 4271023 w 5741575"/>
              <a:gd name="connsiteY70" fmla="*/ 241959 h 955271"/>
              <a:gd name="connsiteX71" fmla="*/ 4367397 w 5741575"/>
              <a:gd name="connsiteY71" fmla="*/ 271442 h 955271"/>
              <a:gd name="connsiteX72" fmla="*/ 4495366 w 5741575"/>
              <a:gd name="connsiteY72" fmla="*/ 271618 h 955271"/>
              <a:gd name="connsiteX73" fmla="*/ 4517347 w 5741575"/>
              <a:gd name="connsiteY73" fmla="*/ 275639 h 955271"/>
              <a:gd name="connsiteX74" fmla="*/ 4546116 w 5741575"/>
              <a:gd name="connsiteY74" fmla="*/ 268568 h 955271"/>
              <a:gd name="connsiteX75" fmla="*/ 4661259 w 5741575"/>
              <a:gd name="connsiteY75" fmla="*/ 238966 h 955271"/>
              <a:gd name="connsiteX76" fmla="*/ 4750403 w 5741575"/>
              <a:gd name="connsiteY76" fmla="*/ 204364 h 955271"/>
              <a:gd name="connsiteX77" fmla="*/ 4867614 w 5741575"/>
              <a:gd name="connsiteY77" fmla="*/ 208668 h 955271"/>
              <a:gd name="connsiteX78" fmla="*/ 4937036 w 5741575"/>
              <a:gd name="connsiteY78" fmla="*/ 195446 h 955271"/>
              <a:gd name="connsiteX79" fmla="*/ 5047626 w 5741575"/>
              <a:gd name="connsiteY79" fmla="*/ 149604 h 955271"/>
              <a:gd name="connsiteX80" fmla="*/ 5200247 w 5741575"/>
              <a:gd name="connsiteY80" fmla="*/ 142695 h 955271"/>
              <a:gd name="connsiteX81" fmla="*/ 5235691 w 5741575"/>
              <a:gd name="connsiteY81" fmla="*/ 173330 h 955271"/>
              <a:gd name="connsiteX82" fmla="*/ 5280133 w 5741575"/>
              <a:gd name="connsiteY82" fmla="*/ 189342 h 955271"/>
              <a:gd name="connsiteX83" fmla="*/ 5291963 w 5741575"/>
              <a:gd name="connsiteY83" fmla="*/ 139446 h 955271"/>
              <a:gd name="connsiteX84" fmla="*/ 5418472 w 5741575"/>
              <a:gd name="connsiteY84" fmla="*/ 89163 h 955271"/>
              <a:gd name="connsiteX85" fmla="*/ 5482354 w 5741575"/>
              <a:gd name="connsiteY85" fmla="*/ 69470 h 955271"/>
              <a:gd name="connsiteX86" fmla="*/ 5583280 w 5741575"/>
              <a:gd name="connsiteY86" fmla="*/ 49787 h 955271"/>
              <a:gd name="connsiteX87" fmla="*/ 5613766 w 5741575"/>
              <a:gd name="connsiteY87" fmla="*/ 41855 h 955271"/>
              <a:gd name="connsiteX88" fmla="*/ 5684952 w 5741575"/>
              <a:gd name="connsiteY88" fmla="*/ 26088 h 955271"/>
              <a:gd name="connsiteX89" fmla="*/ 5741575 w 5741575"/>
              <a:gd name="connsiteY89"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39115 w 5741575"/>
              <a:gd name="connsiteY7" fmla="*/ 949326 h 955271"/>
              <a:gd name="connsiteX8" fmla="*/ 93851 w 5741575"/>
              <a:gd name="connsiteY8" fmla="*/ 922923 h 955271"/>
              <a:gd name="connsiteX9" fmla="*/ 148657 w 5741575"/>
              <a:gd name="connsiteY9" fmla="*/ 898134 h 955271"/>
              <a:gd name="connsiteX10" fmla="*/ 174554 w 5741575"/>
              <a:gd name="connsiteY10" fmla="*/ 886351 h 955271"/>
              <a:gd name="connsiteX11" fmla="*/ 187633 w 5741575"/>
              <a:gd name="connsiteY11" fmla="*/ 878226 h 955271"/>
              <a:gd name="connsiteX12" fmla="*/ 187961 w 5741575"/>
              <a:gd name="connsiteY12" fmla="*/ 876538 h 955271"/>
              <a:gd name="connsiteX13" fmla="*/ 240501 w 5741575"/>
              <a:gd name="connsiteY13" fmla="*/ 873150 h 955271"/>
              <a:gd name="connsiteX14" fmla="*/ 246345 w 5741575"/>
              <a:gd name="connsiteY14" fmla="*/ 869942 h 955271"/>
              <a:gd name="connsiteX15" fmla="*/ 306299 w 5741575"/>
              <a:gd name="connsiteY15" fmla="*/ 873609 h 955271"/>
              <a:gd name="connsiteX16" fmla="*/ 331571 w 5741575"/>
              <a:gd name="connsiteY16" fmla="*/ 869866 h 955271"/>
              <a:gd name="connsiteX17" fmla="*/ 384157 w 5741575"/>
              <a:gd name="connsiteY17" fmla="*/ 867971 h 955271"/>
              <a:gd name="connsiteX18" fmla="*/ 477637 w 5741575"/>
              <a:gd name="connsiteY18" fmla="*/ 870334 h 955271"/>
              <a:gd name="connsiteX19" fmla="*/ 570239 w 5741575"/>
              <a:gd name="connsiteY19" fmla="*/ 829596 h 955271"/>
              <a:gd name="connsiteX20" fmla="*/ 787156 w 5741575"/>
              <a:gd name="connsiteY20" fmla="*/ 838447 h 955271"/>
              <a:gd name="connsiteX21" fmla="*/ 948872 w 5741575"/>
              <a:gd name="connsiteY21" fmla="*/ 772201 h 955271"/>
              <a:gd name="connsiteX22" fmla="*/ 1127089 w 5741575"/>
              <a:gd name="connsiteY22" fmla="*/ 746926 h 955271"/>
              <a:gd name="connsiteX23" fmla="*/ 1220426 w 5741575"/>
              <a:gd name="connsiteY23" fmla="*/ 721810 h 955271"/>
              <a:gd name="connsiteX24" fmla="*/ 1306771 w 5741575"/>
              <a:gd name="connsiteY24" fmla="*/ 717936 h 955271"/>
              <a:gd name="connsiteX25" fmla="*/ 1374314 w 5741575"/>
              <a:gd name="connsiteY25" fmla="*/ 688815 h 955271"/>
              <a:gd name="connsiteX26" fmla="*/ 1378034 w 5741575"/>
              <a:gd name="connsiteY26" fmla="*/ 685842 h 955271"/>
              <a:gd name="connsiteX27" fmla="*/ 1395604 w 5741575"/>
              <a:gd name="connsiteY27" fmla="*/ 680460 h 955271"/>
              <a:gd name="connsiteX28" fmla="*/ 1397206 w 5741575"/>
              <a:gd name="connsiteY28" fmla="*/ 670793 h 955271"/>
              <a:gd name="connsiteX29" fmla="*/ 1421250 w 5741575"/>
              <a:gd name="connsiteY29" fmla="*/ 656855 h 955271"/>
              <a:gd name="connsiteX30" fmla="*/ 1454524 w 5741575"/>
              <a:gd name="connsiteY30" fmla="*/ 649224 h 955271"/>
              <a:gd name="connsiteX31" fmla="*/ 1616217 w 5741575"/>
              <a:gd name="connsiteY31" fmla="*/ 622107 h 955271"/>
              <a:gd name="connsiteX32" fmla="*/ 1710928 w 5741575"/>
              <a:gd name="connsiteY32" fmla="*/ 600666 h 955271"/>
              <a:gd name="connsiteX33" fmla="*/ 1743718 w 5741575"/>
              <a:gd name="connsiteY33" fmla="*/ 584327 h 955271"/>
              <a:gd name="connsiteX34" fmla="*/ 1873778 w 5741575"/>
              <a:gd name="connsiteY34" fmla="*/ 530130 h 955271"/>
              <a:gd name="connsiteX35" fmla="*/ 1988411 w 5741575"/>
              <a:gd name="connsiteY35" fmla="*/ 491599 h 955271"/>
              <a:gd name="connsiteX36" fmla="*/ 2085507 w 5741575"/>
              <a:gd name="connsiteY36" fmla="*/ 498527 h 955271"/>
              <a:gd name="connsiteX37" fmla="*/ 2090767 w 5741575"/>
              <a:gd name="connsiteY37" fmla="*/ 490616 h 955271"/>
              <a:gd name="connsiteX38" fmla="*/ 2151143 w 5741575"/>
              <a:gd name="connsiteY38" fmla="*/ 478332 h 955271"/>
              <a:gd name="connsiteX39" fmla="*/ 2378710 w 5741575"/>
              <a:gd name="connsiteY39" fmla="*/ 477570 h 955271"/>
              <a:gd name="connsiteX40" fmla="*/ 2496256 w 5741575"/>
              <a:gd name="connsiteY40" fmla="*/ 452396 h 955271"/>
              <a:gd name="connsiteX41" fmla="*/ 2535387 w 5741575"/>
              <a:gd name="connsiteY41" fmla="*/ 436645 h 955271"/>
              <a:gd name="connsiteX42" fmla="*/ 2601109 w 5741575"/>
              <a:gd name="connsiteY42" fmla="*/ 410678 h 955271"/>
              <a:gd name="connsiteX43" fmla="*/ 2643855 w 5741575"/>
              <a:gd name="connsiteY43" fmla="*/ 374482 h 955271"/>
              <a:gd name="connsiteX44" fmla="*/ 2657726 w 5741575"/>
              <a:gd name="connsiteY44" fmla="*/ 365841 h 955271"/>
              <a:gd name="connsiteX45" fmla="*/ 2687125 w 5741575"/>
              <a:gd name="connsiteY45" fmla="*/ 366820 h 955271"/>
              <a:gd name="connsiteX46" fmla="*/ 2697479 w 5741575"/>
              <a:gd name="connsiteY46" fmla="*/ 361430 h 955271"/>
              <a:gd name="connsiteX47" fmla="*/ 2701547 w 5741575"/>
              <a:gd name="connsiteY47" fmla="*/ 361545 h 955271"/>
              <a:gd name="connsiteX48" fmla="*/ 2711054 w 5741575"/>
              <a:gd name="connsiteY48" fmla="*/ 360597 h 955271"/>
              <a:gd name="connsiteX49" fmla="*/ 2710438 w 5741575"/>
              <a:gd name="connsiteY49" fmla="*/ 366958 h 955271"/>
              <a:gd name="connsiteX50" fmla="*/ 2722936 w 5741575"/>
              <a:gd name="connsiteY50" fmla="*/ 377633 h 955271"/>
              <a:gd name="connsiteX51" fmla="*/ 2777227 w 5741575"/>
              <a:gd name="connsiteY51" fmla="*/ 368972 h 955271"/>
              <a:gd name="connsiteX52" fmla="*/ 2779510 w 5741575"/>
              <a:gd name="connsiteY52" fmla="*/ 361652 h 955271"/>
              <a:gd name="connsiteX53" fmla="*/ 2786278 w 5741575"/>
              <a:gd name="connsiteY53" fmla="*/ 359869 h 955271"/>
              <a:gd name="connsiteX54" fmla="*/ 2792101 w 5741575"/>
              <a:gd name="connsiteY54" fmla="*/ 365927 h 955271"/>
              <a:gd name="connsiteX55" fmla="*/ 2885545 w 5741575"/>
              <a:gd name="connsiteY55" fmla="*/ 372818 h 955271"/>
              <a:gd name="connsiteX56" fmla="*/ 3009558 w 5741575"/>
              <a:gd name="connsiteY56" fmla="*/ 370573 h 955271"/>
              <a:gd name="connsiteX57" fmla="*/ 3095010 w 5741575"/>
              <a:gd name="connsiteY57" fmla="*/ 332454 h 955271"/>
              <a:gd name="connsiteX58" fmla="*/ 3103742 w 5741575"/>
              <a:gd name="connsiteY58" fmla="*/ 337974 h 955271"/>
              <a:gd name="connsiteX59" fmla="*/ 3165093 w 5741575"/>
              <a:gd name="connsiteY59" fmla="*/ 329459 h 955271"/>
              <a:gd name="connsiteX60" fmla="*/ 3373785 w 5741575"/>
              <a:gd name="connsiteY60" fmla="*/ 255680 h 955271"/>
              <a:gd name="connsiteX61" fmla="*/ 3493851 w 5741575"/>
              <a:gd name="connsiteY61" fmla="*/ 240255 h 955271"/>
              <a:gd name="connsiteX62" fmla="*/ 3537470 w 5741575"/>
              <a:gd name="connsiteY62" fmla="*/ 241867 h 955271"/>
              <a:gd name="connsiteX63" fmla="*/ 3610489 w 5741575"/>
              <a:gd name="connsiteY63" fmla="*/ 244128 h 955271"/>
              <a:gd name="connsiteX64" fmla="*/ 3667539 w 5741575"/>
              <a:gd name="connsiteY64" fmla="*/ 263271 h 955271"/>
              <a:gd name="connsiteX65" fmla="*/ 3727614 w 5741575"/>
              <a:gd name="connsiteY65" fmla="*/ 258245 h 955271"/>
              <a:gd name="connsiteX66" fmla="*/ 3738369 w 5741575"/>
              <a:gd name="connsiteY66" fmla="*/ 234506 h 955271"/>
              <a:gd name="connsiteX67" fmla="*/ 3803670 w 5741575"/>
              <a:gd name="connsiteY67" fmla="*/ 236457 h 955271"/>
              <a:gd name="connsiteX68" fmla="*/ 3903080 w 5741575"/>
              <a:gd name="connsiteY68" fmla="*/ 241890 h 955271"/>
              <a:gd name="connsiteX69" fmla="*/ 4114838 w 5741575"/>
              <a:gd name="connsiteY69" fmla="*/ 238165 h 955271"/>
              <a:gd name="connsiteX70" fmla="*/ 4271023 w 5741575"/>
              <a:gd name="connsiteY70" fmla="*/ 241959 h 955271"/>
              <a:gd name="connsiteX71" fmla="*/ 4367397 w 5741575"/>
              <a:gd name="connsiteY71" fmla="*/ 271442 h 955271"/>
              <a:gd name="connsiteX72" fmla="*/ 4495366 w 5741575"/>
              <a:gd name="connsiteY72" fmla="*/ 271618 h 955271"/>
              <a:gd name="connsiteX73" fmla="*/ 4517347 w 5741575"/>
              <a:gd name="connsiteY73" fmla="*/ 275639 h 955271"/>
              <a:gd name="connsiteX74" fmla="*/ 4546116 w 5741575"/>
              <a:gd name="connsiteY74" fmla="*/ 268568 h 955271"/>
              <a:gd name="connsiteX75" fmla="*/ 4661259 w 5741575"/>
              <a:gd name="connsiteY75" fmla="*/ 238966 h 955271"/>
              <a:gd name="connsiteX76" fmla="*/ 4750403 w 5741575"/>
              <a:gd name="connsiteY76" fmla="*/ 204364 h 955271"/>
              <a:gd name="connsiteX77" fmla="*/ 4867614 w 5741575"/>
              <a:gd name="connsiteY77" fmla="*/ 208668 h 955271"/>
              <a:gd name="connsiteX78" fmla="*/ 4937036 w 5741575"/>
              <a:gd name="connsiteY78" fmla="*/ 195446 h 955271"/>
              <a:gd name="connsiteX79" fmla="*/ 5047626 w 5741575"/>
              <a:gd name="connsiteY79" fmla="*/ 149604 h 955271"/>
              <a:gd name="connsiteX80" fmla="*/ 5200247 w 5741575"/>
              <a:gd name="connsiteY80" fmla="*/ 142695 h 955271"/>
              <a:gd name="connsiteX81" fmla="*/ 5235691 w 5741575"/>
              <a:gd name="connsiteY81" fmla="*/ 173330 h 955271"/>
              <a:gd name="connsiteX82" fmla="*/ 5280133 w 5741575"/>
              <a:gd name="connsiteY82" fmla="*/ 189342 h 955271"/>
              <a:gd name="connsiteX83" fmla="*/ 5291963 w 5741575"/>
              <a:gd name="connsiteY83" fmla="*/ 139446 h 955271"/>
              <a:gd name="connsiteX84" fmla="*/ 5418472 w 5741575"/>
              <a:gd name="connsiteY84" fmla="*/ 89163 h 955271"/>
              <a:gd name="connsiteX85" fmla="*/ 5482354 w 5741575"/>
              <a:gd name="connsiteY85" fmla="*/ 69470 h 955271"/>
              <a:gd name="connsiteX86" fmla="*/ 5583280 w 5741575"/>
              <a:gd name="connsiteY86" fmla="*/ 49787 h 955271"/>
              <a:gd name="connsiteX87" fmla="*/ 5613766 w 5741575"/>
              <a:gd name="connsiteY87" fmla="*/ 41855 h 955271"/>
              <a:gd name="connsiteX88" fmla="*/ 5684952 w 5741575"/>
              <a:gd name="connsiteY88" fmla="*/ 26088 h 955271"/>
              <a:gd name="connsiteX89" fmla="*/ 5741575 w 5741575"/>
              <a:gd name="connsiteY89"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39115 w 5741575"/>
              <a:gd name="connsiteY7" fmla="*/ 949326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87156 w 5741575"/>
              <a:gd name="connsiteY19" fmla="*/ 838447 h 955271"/>
              <a:gd name="connsiteX20" fmla="*/ 948872 w 5741575"/>
              <a:gd name="connsiteY20" fmla="*/ 772201 h 955271"/>
              <a:gd name="connsiteX21" fmla="*/ 1127089 w 5741575"/>
              <a:gd name="connsiteY21" fmla="*/ 746926 h 955271"/>
              <a:gd name="connsiteX22" fmla="*/ 1220426 w 5741575"/>
              <a:gd name="connsiteY22" fmla="*/ 721810 h 955271"/>
              <a:gd name="connsiteX23" fmla="*/ 1306771 w 5741575"/>
              <a:gd name="connsiteY23" fmla="*/ 717936 h 955271"/>
              <a:gd name="connsiteX24" fmla="*/ 1374314 w 5741575"/>
              <a:gd name="connsiteY24" fmla="*/ 688815 h 955271"/>
              <a:gd name="connsiteX25" fmla="*/ 1378034 w 5741575"/>
              <a:gd name="connsiteY25" fmla="*/ 685842 h 955271"/>
              <a:gd name="connsiteX26" fmla="*/ 1395604 w 5741575"/>
              <a:gd name="connsiteY26" fmla="*/ 680460 h 955271"/>
              <a:gd name="connsiteX27" fmla="*/ 1397206 w 5741575"/>
              <a:gd name="connsiteY27" fmla="*/ 670793 h 955271"/>
              <a:gd name="connsiteX28" fmla="*/ 1421250 w 5741575"/>
              <a:gd name="connsiteY28" fmla="*/ 656855 h 955271"/>
              <a:gd name="connsiteX29" fmla="*/ 1454524 w 5741575"/>
              <a:gd name="connsiteY29" fmla="*/ 649224 h 955271"/>
              <a:gd name="connsiteX30" fmla="*/ 1616217 w 5741575"/>
              <a:gd name="connsiteY30" fmla="*/ 622107 h 955271"/>
              <a:gd name="connsiteX31" fmla="*/ 1710928 w 5741575"/>
              <a:gd name="connsiteY31" fmla="*/ 600666 h 955271"/>
              <a:gd name="connsiteX32" fmla="*/ 1743718 w 5741575"/>
              <a:gd name="connsiteY32" fmla="*/ 584327 h 955271"/>
              <a:gd name="connsiteX33" fmla="*/ 1873778 w 5741575"/>
              <a:gd name="connsiteY33" fmla="*/ 530130 h 955271"/>
              <a:gd name="connsiteX34" fmla="*/ 1988411 w 5741575"/>
              <a:gd name="connsiteY34" fmla="*/ 491599 h 955271"/>
              <a:gd name="connsiteX35" fmla="*/ 2085507 w 5741575"/>
              <a:gd name="connsiteY35" fmla="*/ 498527 h 955271"/>
              <a:gd name="connsiteX36" fmla="*/ 2090767 w 5741575"/>
              <a:gd name="connsiteY36" fmla="*/ 490616 h 955271"/>
              <a:gd name="connsiteX37" fmla="*/ 2151143 w 5741575"/>
              <a:gd name="connsiteY37" fmla="*/ 478332 h 955271"/>
              <a:gd name="connsiteX38" fmla="*/ 2378710 w 5741575"/>
              <a:gd name="connsiteY38" fmla="*/ 477570 h 955271"/>
              <a:gd name="connsiteX39" fmla="*/ 2496256 w 5741575"/>
              <a:gd name="connsiteY39" fmla="*/ 452396 h 955271"/>
              <a:gd name="connsiteX40" fmla="*/ 2535387 w 5741575"/>
              <a:gd name="connsiteY40" fmla="*/ 436645 h 955271"/>
              <a:gd name="connsiteX41" fmla="*/ 2601109 w 5741575"/>
              <a:gd name="connsiteY41" fmla="*/ 410678 h 955271"/>
              <a:gd name="connsiteX42" fmla="*/ 2643855 w 5741575"/>
              <a:gd name="connsiteY42" fmla="*/ 374482 h 955271"/>
              <a:gd name="connsiteX43" fmla="*/ 2657726 w 5741575"/>
              <a:gd name="connsiteY43" fmla="*/ 365841 h 955271"/>
              <a:gd name="connsiteX44" fmla="*/ 2687125 w 5741575"/>
              <a:gd name="connsiteY44" fmla="*/ 366820 h 955271"/>
              <a:gd name="connsiteX45" fmla="*/ 2697479 w 5741575"/>
              <a:gd name="connsiteY45" fmla="*/ 361430 h 955271"/>
              <a:gd name="connsiteX46" fmla="*/ 2701547 w 5741575"/>
              <a:gd name="connsiteY46" fmla="*/ 361545 h 955271"/>
              <a:gd name="connsiteX47" fmla="*/ 2711054 w 5741575"/>
              <a:gd name="connsiteY47" fmla="*/ 360597 h 955271"/>
              <a:gd name="connsiteX48" fmla="*/ 2710438 w 5741575"/>
              <a:gd name="connsiteY48" fmla="*/ 366958 h 955271"/>
              <a:gd name="connsiteX49" fmla="*/ 2722936 w 5741575"/>
              <a:gd name="connsiteY49" fmla="*/ 377633 h 955271"/>
              <a:gd name="connsiteX50" fmla="*/ 2777227 w 5741575"/>
              <a:gd name="connsiteY50" fmla="*/ 368972 h 955271"/>
              <a:gd name="connsiteX51" fmla="*/ 2779510 w 5741575"/>
              <a:gd name="connsiteY51" fmla="*/ 361652 h 955271"/>
              <a:gd name="connsiteX52" fmla="*/ 2786278 w 5741575"/>
              <a:gd name="connsiteY52" fmla="*/ 359869 h 955271"/>
              <a:gd name="connsiteX53" fmla="*/ 2792101 w 5741575"/>
              <a:gd name="connsiteY53" fmla="*/ 365927 h 955271"/>
              <a:gd name="connsiteX54" fmla="*/ 2885545 w 5741575"/>
              <a:gd name="connsiteY54" fmla="*/ 372818 h 955271"/>
              <a:gd name="connsiteX55" fmla="*/ 3009558 w 5741575"/>
              <a:gd name="connsiteY55" fmla="*/ 370573 h 955271"/>
              <a:gd name="connsiteX56" fmla="*/ 3095010 w 5741575"/>
              <a:gd name="connsiteY56" fmla="*/ 332454 h 955271"/>
              <a:gd name="connsiteX57" fmla="*/ 3103742 w 5741575"/>
              <a:gd name="connsiteY57" fmla="*/ 337974 h 955271"/>
              <a:gd name="connsiteX58" fmla="*/ 3165093 w 5741575"/>
              <a:gd name="connsiteY58" fmla="*/ 329459 h 955271"/>
              <a:gd name="connsiteX59" fmla="*/ 3373785 w 5741575"/>
              <a:gd name="connsiteY59" fmla="*/ 255680 h 955271"/>
              <a:gd name="connsiteX60" fmla="*/ 3493851 w 5741575"/>
              <a:gd name="connsiteY60" fmla="*/ 240255 h 955271"/>
              <a:gd name="connsiteX61" fmla="*/ 3537470 w 5741575"/>
              <a:gd name="connsiteY61" fmla="*/ 241867 h 955271"/>
              <a:gd name="connsiteX62" fmla="*/ 3610489 w 5741575"/>
              <a:gd name="connsiteY62" fmla="*/ 244128 h 955271"/>
              <a:gd name="connsiteX63" fmla="*/ 3667539 w 5741575"/>
              <a:gd name="connsiteY63" fmla="*/ 263271 h 955271"/>
              <a:gd name="connsiteX64" fmla="*/ 3727614 w 5741575"/>
              <a:gd name="connsiteY64" fmla="*/ 258245 h 955271"/>
              <a:gd name="connsiteX65" fmla="*/ 3738369 w 5741575"/>
              <a:gd name="connsiteY65" fmla="*/ 234506 h 955271"/>
              <a:gd name="connsiteX66" fmla="*/ 3803670 w 5741575"/>
              <a:gd name="connsiteY66" fmla="*/ 236457 h 955271"/>
              <a:gd name="connsiteX67" fmla="*/ 3903080 w 5741575"/>
              <a:gd name="connsiteY67" fmla="*/ 241890 h 955271"/>
              <a:gd name="connsiteX68" fmla="*/ 4114838 w 5741575"/>
              <a:gd name="connsiteY68" fmla="*/ 238165 h 955271"/>
              <a:gd name="connsiteX69" fmla="*/ 4271023 w 5741575"/>
              <a:gd name="connsiteY69" fmla="*/ 241959 h 955271"/>
              <a:gd name="connsiteX70" fmla="*/ 4367397 w 5741575"/>
              <a:gd name="connsiteY70" fmla="*/ 271442 h 955271"/>
              <a:gd name="connsiteX71" fmla="*/ 4495366 w 5741575"/>
              <a:gd name="connsiteY71" fmla="*/ 271618 h 955271"/>
              <a:gd name="connsiteX72" fmla="*/ 4517347 w 5741575"/>
              <a:gd name="connsiteY72" fmla="*/ 275639 h 955271"/>
              <a:gd name="connsiteX73" fmla="*/ 4546116 w 5741575"/>
              <a:gd name="connsiteY73" fmla="*/ 268568 h 955271"/>
              <a:gd name="connsiteX74" fmla="*/ 4661259 w 5741575"/>
              <a:gd name="connsiteY74" fmla="*/ 238966 h 955271"/>
              <a:gd name="connsiteX75" fmla="*/ 4750403 w 5741575"/>
              <a:gd name="connsiteY75" fmla="*/ 204364 h 955271"/>
              <a:gd name="connsiteX76" fmla="*/ 4867614 w 5741575"/>
              <a:gd name="connsiteY76" fmla="*/ 208668 h 955271"/>
              <a:gd name="connsiteX77" fmla="*/ 4937036 w 5741575"/>
              <a:gd name="connsiteY77" fmla="*/ 195446 h 955271"/>
              <a:gd name="connsiteX78" fmla="*/ 5047626 w 5741575"/>
              <a:gd name="connsiteY78" fmla="*/ 149604 h 955271"/>
              <a:gd name="connsiteX79" fmla="*/ 5200247 w 5741575"/>
              <a:gd name="connsiteY79" fmla="*/ 142695 h 955271"/>
              <a:gd name="connsiteX80" fmla="*/ 5235691 w 5741575"/>
              <a:gd name="connsiteY80" fmla="*/ 173330 h 955271"/>
              <a:gd name="connsiteX81" fmla="*/ 5280133 w 5741575"/>
              <a:gd name="connsiteY81" fmla="*/ 189342 h 955271"/>
              <a:gd name="connsiteX82" fmla="*/ 5291963 w 5741575"/>
              <a:gd name="connsiteY82" fmla="*/ 139446 h 955271"/>
              <a:gd name="connsiteX83" fmla="*/ 5418472 w 5741575"/>
              <a:gd name="connsiteY83" fmla="*/ 89163 h 955271"/>
              <a:gd name="connsiteX84" fmla="*/ 5482354 w 5741575"/>
              <a:gd name="connsiteY84" fmla="*/ 69470 h 955271"/>
              <a:gd name="connsiteX85" fmla="*/ 5583280 w 5741575"/>
              <a:gd name="connsiteY85" fmla="*/ 49787 h 955271"/>
              <a:gd name="connsiteX86" fmla="*/ 5613766 w 5741575"/>
              <a:gd name="connsiteY86" fmla="*/ 41855 h 955271"/>
              <a:gd name="connsiteX87" fmla="*/ 5684952 w 5741575"/>
              <a:gd name="connsiteY87" fmla="*/ 26088 h 955271"/>
              <a:gd name="connsiteX88" fmla="*/ 5741575 w 5741575"/>
              <a:gd name="connsiteY88"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87156 w 5741575"/>
              <a:gd name="connsiteY19" fmla="*/ 838447 h 955271"/>
              <a:gd name="connsiteX20" fmla="*/ 948872 w 5741575"/>
              <a:gd name="connsiteY20" fmla="*/ 772201 h 955271"/>
              <a:gd name="connsiteX21" fmla="*/ 1127089 w 5741575"/>
              <a:gd name="connsiteY21" fmla="*/ 746926 h 955271"/>
              <a:gd name="connsiteX22" fmla="*/ 1220426 w 5741575"/>
              <a:gd name="connsiteY22" fmla="*/ 721810 h 955271"/>
              <a:gd name="connsiteX23" fmla="*/ 1306771 w 5741575"/>
              <a:gd name="connsiteY23" fmla="*/ 717936 h 955271"/>
              <a:gd name="connsiteX24" fmla="*/ 1374314 w 5741575"/>
              <a:gd name="connsiteY24" fmla="*/ 688815 h 955271"/>
              <a:gd name="connsiteX25" fmla="*/ 1378034 w 5741575"/>
              <a:gd name="connsiteY25" fmla="*/ 685842 h 955271"/>
              <a:gd name="connsiteX26" fmla="*/ 1395604 w 5741575"/>
              <a:gd name="connsiteY26" fmla="*/ 680460 h 955271"/>
              <a:gd name="connsiteX27" fmla="*/ 1397206 w 5741575"/>
              <a:gd name="connsiteY27" fmla="*/ 670793 h 955271"/>
              <a:gd name="connsiteX28" fmla="*/ 1421250 w 5741575"/>
              <a:gd name="connsiteY28" fmla="*/ 656855 h 955271"/>
              <a:gd name="connsiteX29" fmla="*/ 1454524 w 5741575"/>
              <a:gd name="connsiteY29" fmla="*/ 649224 h 955271"/>
              <a:gd name="connsiteX30" fmla="*/ 1616217 w 5741575"/>
              <a:gd name="connsiteY30" fmla="*/ 622107 h 955271"/>
              <a:gd name="connsiteX31" fmla="*/ 1710928 w 5741575"/>
              <a:gd name="connsiteY31" fmla="*/ 600666 h 955271"/>
              <a:gd name="connsiteX32" fmla="*/ 1743718 w 5741575"/>
              <a:gd name="connsiteY32" fmla="*/ 584327 h 955271"/>
              <a:gd name="connsiteX33" fmla="*/ 1873778 w 5741575"/>
              <a:gd name="connsiteY33" fmla="*/ 530130 h 955271"/>
              <a:gd name="connsiteX34" fmla="*/ 1988411 w 5741575"/>
              <a:gd name="connsiteY34" fmla="*/ 491599 h 955271"/>
              <a:gd name="connsiteX35" fmla="*/ 2085507 w 5741575"/>
              <a:gd name="connsiteY35" fmla="*/ 498527 h 955271"/>
              <a:gd name="connsiteX36" fmla="*/ 2090767 w 5741575"/>
              <a:gd name="connsiteY36" fmla="*/ 490616 h 955271"/>
              <a:gd name="connsiteX37" fmla="*/ 2151143 w 5741575"/>
              <a:gd name="connsiteY37" fmla="*/ 478332 h 955271"/>
              <a:gd name="connsiteX38" fmla="*/ 2378710 w 5741575"/>
              <a:gd name="connsiteY38" fmla="*/ 477570 h 955271"/>
              <a:gd name="connsiteX39" fmla="*/ 2496256 w 5741575"/>
              <a:gd name="connsiteY39" fmla="*/ 452396 h 955271"/>
              <a:gd name="connsiteX40" fmla="*/ 2535387 w 5741575"/>
              <a:gd name="connsiteY40" fmla="*/ 436645 h 955271"/>
              <a:gd name="connsiteX41" fmla="*/ 2601109 w 5741575"/>
              <a:gd name="connsiteY41" fmla="*/ 410678 h 955271"/>
              <a:gd name="connsiteX42" fmla="*/ 2643855 w 5741575"/>
              <a:gd name="connsiteY42" fmla="*/ 374482 h 955271"/>
              <a:gd name="connsiteX43" fmla="*/ 2657726 w 5741575"/>
              <a:gd name="connsiteY43" fmla="*/ 365841 h 955271"/>
              <a:gd name="connsiteX44" fmla="*/ 2687125 w 5741575"/>
              <a:gd name="connsiteY44" fmla="*/ 366820 h 955271"/>
              <a:gd name="connsiteX45" fmla="*/ 2697479 w 5741575"/>
              <a:gd name="connsiteY45" fmla="*/ 361430 h 955271"/>
              <a:gd name="connsiteX46" fmla="*/ 2701547 w 5741575"/>
              <a:gd name="connsiteY46" fmla="*/ 361545 h 955271"/>
              <a:gd name="connsiteX47" fmla="*/ 2711054 w 5741575"/>
              <a:gd name="connsiteY47" fmla="*/ 360597 h 955271"/>
              <a:gd name="connsiteX48" fmla="*/ 2710438 w 5741575"/>
              <a:gd name="connsiteY48" fmla="*/ 366958 h 955271"/>
              <a:gd name="connsiteX49" fmla="*/ 2722936 w 5741575"/>
              <a:gd name="connsiteY49" fmla="*/ 377633 h 955271"/>
              <a:gd name="connsiteX50" fmla="*/ 2777227 w 5741575"/>
              <a:gd name="connsiteY50" fmla="*/ 368972 h 955271"/>
              <a:gd name="connsiteX51" fmla="*/ 2779510 w 5741575"/>
              <a:gd name="connsiteY51" fmla="*/ 361652 h 955271"/>
              <a:gd name="connsiteX52" fmla="*/ 2786278 w 5741575"/>
              <a:gd name="connsiteY52" fmla="*/ 359869 h 955271"/>
              <a:gd name="connsiteX53" fmla="*/ 2792101 w 5741575"/>
              <a:gd name="connsiteY53" fmla="*/ 365927 h 955271"/>
              <a:gd name="connsiteX54" fmla="*/ 2885545 w 5741575"/>
              <a:gd name="connsiteY54" fmla="*/ 372818 h 955271"/>
              <a:gd name="connsiteX55" fmla="*/ 3009558 w 5741575"/>
              <a:gd name="connsiteY55" fmla="*/ 370573 h 955271"/>
              <a:gd name="connsiteX56" fmla="*/ 3095010 w 5741575"/>
              <a:gd name="connsiteY56" fmla="*/ 332454 h 955271"/>
              <a:gd name="connsiteX57" fmla="*/ 3103742 w 5741575"/>
              <a:gd name="connsiteY57" fmla="*/ 337974 h 955271"/>
              <a:gd name="connsiteX58" fmla="*/ 3165093 w 5741575"/>
              <a:gd name="connsiteY58" fmla="*/ 329459 h 955271"/>
              <a:gd name="connsiteX59" fmla="*/ 3373785 w 5741575"/>
              <a:gd name="connsiteY59" fmla="*/ 255680 h 955271"/>
              <a:gd name="connsiteX60" fmla="*/ 3493851 w 5741575"/>
              <a:gd name="connsiteY60" fmla="*/ 240255 h 955271"/>
              <a:gd name="connsiteX61" fmla="*/ 3537470 w 5741575"/>
              <a:gd name="connsiteY61" fmla="*/ 241867 h 955271"/>
              <a:gd name="connsiteX62" fmla="*/ 3610489 w 5741575"/>
              <a:gd name="connsiteY62" fmla="*/ 244128 h 955271"/>
              <a:gd name="connsiteX63" fmla="*/ 3667539 w 5741575"/>
              <a:gd name="connsiteY63" fmla="*/ 263271 h 955271"/>
              <a:gd name="connsiteX64" fmla="*/ 3727614 w 5741575"/>
              <a:gd name="connsiteY64" fmla="*/ 258245 h 955271"/>
              <a:gd name="connsiteX65" fmla="*/ 3738369 w 5741575"/>
              <a:gd name="connsiteY65" fmla="*/ 234506 h 955271"/>
              <a:gd name="connsiteX66" fmla="*/ 3803670 w 5741575"/>
              <a:gd name="connsiteY66" fmla="*/ 236457 h 955271"/>
              <a:gd name="connsiteX67" fmla="*/ 3903080 w 5741575"/>
              <a:gd name="connsiteY67" fmla="*/ 241890 h 955271"/>
              <a:gd name="connsiteX68" fmla="*/ 4114838 w 5741575"/>
              <a:gd name="connsiteY68" fmla="*/ 238165 h 955271"/>
              <a:gd name="connsiteX69" fmla="*/ 4271023 w 5741575"/>
              <a:gd name="connsiteY69" fmla="*/ 241959 h 955271"/>
              <a:gd name="connsiteX70" fmla="*/ 4367397 w 5741575"/>
              <a:gd name="connsiteY70" fmla="*/ 271442 h 955271"/>
              <a:gd name="connsiteX71" fmla="*/ 4495366 w 5741575"/>
              <a:gd name="connsiteY71" fmla="*/ 271618 h 955271"/>
              <a:gd name="connsiteX72" fmla="*/ 4517347 w 5741575"/>
              <a:gd name="connsiteY72" fmla="*/ 275639 h 955271"/>
              <a:gd name="connsiteX73" fmla="*/ 4546116 w 5741575"/>
              <a:gd name="connsiteY73" fmla="*/ 268568 h 955271"/>
              <a:gd name="connsiteX74" fmla="*/ 4661259 w 5741575"/>
              <a:gd name="connsiteY74" fmla="*/ 238966 h 955271"/>
              <a:gd name="connsiteX75" fmla="*/ 4750403 w 5741575"/>
              <a:gd name="connsiteY75" fmla="*/ 204364 h 955271"/>
              <a:gd name="connsiteX76" fmla="*/ 4867614 w 5741575"/>
              <a:gd name="connsiteY76" fmla="*/ 208668 h 955271"/>
              <a:gd name="connsiteX77" fmla="*/ 4937036 w 5741575"/>
              <a:gd name="connsiteY77" fmla="*/ 195446 h 955271"/>
              <a:gd name="connsiteX78" fmla="*/ 5047626 w 5741575"/>
              <a:gd name="connsiteY78" fmla="*/ 149604 h 955271"/>
              <a:gd name="connsiteX79" fmla="*/ 5200247 w 5741575"/>
              <a:gd name="connsiteY79" fmla="*/ 142695 h 955271"/>
              <a:gd name="connsiteX80" fmla="*/ 5235691 w 5741575"/>
              <a:gd name="connsiteY80" fmla="*/ 173330 h 955271"/>
              <a:gd name="connsiteX81" fmla="*/ 5280133 w 5741575"/>
              <a:gd name="connsiteY81" fmla="*/ 189342 h 955271"/>
              <a:gd name="connsiteX82" fmla="*/ 5291963 w 5741575"/>
              <a:gd name="connsiteY82" fmla="*/ 139446 h 955271"/>
              <a:gd name="connsiteX83" fmla="*/ 5418472 w 5741575"/>
              <a:gd name="connsiteY83" fmla="*/ 89163 h 955271"/>
              <a:gd name="connsiteX84" fmla="*/ 5482354 w 5741575"/>
              <a:gd name="connsiteY84" fmla="*/ 69470 h 955271"/>
              <a:gd name="connsiteX85" fmla="*/ 5583280 w 5741575"/>
              <a:gd name="connsiteY85" fmla="*/ 49787 h 955271"/>
              <a:gd name="connsiteX86" fmla="*/ 5613766 w 5741575"/>
              <a:gd name="connsiteY86" fmla="*/ 41855 h 955271"/>
              <a:gd name="connsiteX87" fmla="*/ 5684952 w 5741575"/>
              <a:gd name="connsiteY87" fmla="*/ 26088 h 955271"/>
              <a:gd name="connsiteX88" fmla="*/ 5741575 w 5741575"/>
              <a:gd name="connsiteY88"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0426 w 5741575"/>
              <a:gd name="connsiteY22" fmla="*/ 721810 h 955271"/>
              <a:gd name="connsiteX23" fmla="*/ 1306771 w 5741575"/>
              <a:gd name="connsiteY23" fmla="*/ 717936 h 955271"/>
              <a:gd name="connsiteX24" fmla="*/ 1374314 w 5741575"/>
              <a:gd name="connsiteY24" fmla="*/ 688815 h 955271"/>
              <a:gd name="connsiteX25" fmla="*/ 1378034 w 5741575"/>
              <a:gd name="connsiteY25" fmla="*/ 685842 h 955271"/>
              <a:gd name="connsiteX26" fmla="*/ 1395604 w 5741575"/>
              <a:gd name="connsiteY26" fmla="*/ 680460 h 955271"/>
              <a:gd name="connsiteX27" fmla="*/ 1397206 w 5741575"/>
              <a:gd name="connsiteY27" fmla="*/ 670793 h 955271"/>
              <a:gd name="connsiteX28" fmla="*/ 1421250 w 5741575"/>
              <a:gd name="connsiteY28" fmla="*/ 656855 h 955271"/>
              <a:gd name="connsiteX29" fmla="*/ 1454524 w 5741575"/>
              <a:gd name="connsiteY29" fmla="*/ 649224 h 955271"/>
              <a:gd name="connsiteX30" fmla="*/ 1616217 w 5741575"/>
              <a:gd name="connsiteY30" fmla="*/ 622107 h 955271"/>
              <a:gd name="connsiteX31" fmla="*/ 1710928 w 5741575"/>
              <a:gd name="connsiteY31" fmla="*/ 600666 h 955271"/>
              <a:gd name="connsiteX32" fmla="*/ 1743718 w 5741575"/>
              <a:gd name="connsiteY32" fmla="*/ 584327 h 955271"/>
              <a:gd name="connsiteX33" fmla="*/ 1873778 w 5741575"/>
              <a:gd name="connsiteY33" fmla="*/ 530130 h 955271"/>
              <a:gd name="connsiteX34" fmla="*/ 1988411 w 5741575"/>
              <a:gd name="connsiteY34" fmla="*/ 491599 h 955271"/>
              <a:gd name="connsiteX35" fmla="*/ 2085507 w 5741575"/>
              <a:gd name="connsiteY35" fmla="*/ 498527 h 955271"/>
              <a:gd name="connsiteX36" fmla="*/ 2090767 w 5741575"/>
              <a:gd name="connsiteY36" fmla="*/ 490616 h 955271"/>
              <a:gd name="connsiteX37" fmla="*/ 2151143 w 5741575"/>
              <a:gd name="connsiteY37" fmla="*/ 478332 h 955271"/>
              <a:gd name="connsiteX38" fmla="*/ 2378710 w 5741575"/>
              <a:gd name="connsiteY38" fmla="*/ 477570 h 955271"/>
              <a:gd name="connsiteX39" fmla="*/ 2496256 w 5741575"/>
              <a:gd name="connsiteY39" fmla="*/ 452396 h 955271"/>
              <a:gd name="connsiteX40" fmla="*/ 2535387 w 5741575"/>
              <a:gd name="connsiteY40" fmla="*/ 436645 h 955271"/>
              <a:gd name="connsiteX41" fmla="*/ 2601109 w 5741575"/>
              <a:gd name="connsiteY41" fmla="*/ 410678 h 955271"/>
              <a:gd name="connsiteX42" fmla="*/ 2643855 w 5741575"/>
              <a:gd name="connsiteY42" fmla="*/ 374482 h 955271"/>
              <a:gd name="connsiteX43" fmla="*/ 2657726 w 5741575"/>
              <a:gd name="connsiteY43" fmla="*/ 365841 h 955271"/>
              <a:gd name="connsiteX44" fmla="*/ 2687125 w 5741575"/>
              <a:gd name="connsiteY44" fmla="*/ 366820 h 955271"/>
              <a:gd name="connsiteX45" fmla="*/ 2697479 w 5741575"/>
              <a:gd name="connsiteY45" fmla="*/ 361430 h 955271"/>
              <a:gd name="connsiteX46" fmla="*/ 2701547 w 5741575"/>
              <a:gd name="connsiteY46" fmla="*/ 361545 h 955271"/>
              <a:gd name="connsiteX47" fmla="*/ 2711054 w 5741575"/>
              <a:gd name="connsiteY47" fmla="*/ 360597 h 955271"/>
              <a:gd name="connsiteX48" fmla="*/ 2710438 w 5741575"/>
              <a:gd name="connsiteY48" fmla="*/ 366958 h 955271"/>
              <a:gd name="connsiteX49" fmla="*/ 2722936 w 5741575"/>
              <a:gd name="connsiteY49" fmla="*/ 377633 h 955271"/>
              <a:gd name="connsiteX50" fmla="*/ 2777227 w 5741575"/>
              <a:gd name="connsiteY50" fmla="*/ 368972 h 955271"/>
              <a:gd name="connsiteX51" fmla="*/ 2779510 w 5741575"/>
              <a:gd name="connsiteY51" fmla="*/ 361652 h 955271"/>
              <a:gd name="connsiteX52" fmla="*/ 2786278 w 5741575"/>
              <a:gd name="connsiteY52" fmla="*/ 359869 h 955271"/>
              <a:gd name="connsiteX53" fmla="*/ 2792101 w 5741575"/>
              <a:gd name="connsiteY53" fmla="*/ 365927 h 955271"/>
              <a:gd name="connsiteX54" fmla="*/ 2885545 w 5741575"/>
              <a:gd name="connsiteY54" fmla="*/ 372818 h 955271"/>
              <a:gd name="connsiteX55" fmla="*/ 3009558 w 5741575"/>
              <a:gd name="connsiteY55" fmla="*/ 370573 h 955271"/>
              <a:gd name="connsiteX56" fmla="*/ 3095010 w 5741575"/>
              <a:gd name="connsiteY56" fmla="*/ 332454 h 955271"/>
              <a:gd name="connsiteX57" fmla="*/ 3103742 w 5741575"/>
              <a:gd name="connsiteY57" fmla="*/ 337974 h 955271"/>
              <a:gd name="connsiteX58" fmla="*/ 3165093 w 5741575"/>
              <a:gd name="connsiteY58" fmla="*/ 329459 h 955271"/>
              <a:gd name="connsiteX59" fmla="*/ 3373785 w 5741575"/>
              <a:gd name="connsiteY59" fmla="*/ 255680 h 955271"/>
              <a:gd name="connsiteX60" fmla="*/ 3493851 w 5741575"/>
              <a:gd name="connsiteY60" fmla="*/ 240255 h 955271"/>
              <a:gd name="connsiteX61" fmla="*/ 3537470 w 5741575"/>
              <a:gd name="connsiteY61" fmla="*/ 241867 h 955271"/>
              <a:gd name="connsiteX62" fmla="*/ 3610489 w 5741575"/>
              <a:gd name="connsiteY62" fmla="*/ 244128 h 955271"/>
              <a:gd name="connsiteX63" fmla="*/ 3667539 w 5741575"/>
              <a:gd name="connsiteY63" fmla="*/ 263271 h 955271"/>
              <a:gd name="connsiteX64" fmla="*/ 3727614 w 5741575"/>
              <a:gd name="connsiteY64" fmla="*/ 258245 h 955271"/>
              <a:gd name="connsiteX65" fmla="*/ 3738369 w 5741575"/>
              <a:gd name="connsiteY65" fmla="*/ 234506 h 955271"/>
              <a:gd name="connsiteX66" fmla="*/ 3803670 w 5741575"/>
              <a:gd name="connsiteY66" fmla="*/ 236457 h 955271"/>
              <a:gd name="connsiteX67" fmla="*/ 3903080 w 5741575"/>
              <a:gd name="connsiteY67" fmla="*/ 241890 h 955271"/>
              <a:gd name="connsiteX68" fmla="*/ 4114838 w 5741575"/>
              <a:gd name="connsiteY68" fmla="*/ 238165 h 955271"/>
              <a:gd name="connsiteX69" fmla="*/ 4271023 w 5741575"/>
              <a:gd name="connsiteY69" fmla="*/ 241959 h 955271"/>
              <a:gd name="connsiteX70" fmla="*/ 4367397 w 5741575"/>
              <a:gd name="connsiteY70" fmla="*/ 271442 h 955271"/>
              <a:gd name="connsiteX71" fmla="*/ 4495366 w 5741575"/>
              <a:gd name="connsiteY71" fmla="*/ 271618 h 955271"/>
              <a:gd name="connsiteX72" fmla="*/ 4517347 w 5741575"/>
              <a:gd name="connsiteY72" fmla="*/ 275639 h 955271"/>
              <a:gd name="connsiteX73" fmla="*/ 4546116 w 5741575"/>
              <a:gd name="connsiteY73" fmla="*/ 268568 h 955271"/>
              <a:gd name="connsiteX74" fmla="*/ 4661259 w 5741575"/>
              <a:gd name="connsiteY74" fmla="*/ 238966 h 955271"/>
              <a:gd name="connsiteX75" fmla="*/ 4750403 w 5741575"/>
              <a:gd name="connsiteY75" fmla="*/ 204364 h 955271"/>
              <a:gd name="connsiteX76" fmla="*/ 4867614 w 5741575"/>
              <a:gd name="connsiteY76" fmla="*/ 208668 h 955271"/>
              <a:gd name="connsiteX77" fmla="*/ 4937036 w 5741575"/>
              <a:gd name="connsiteY77" fmla="*/ 195446 h 955271"/>
              <a:gd name="connsiteX78" fmla="*/ 5047626 w 5741575"/>
              <a:gd name="connsiteY78" fmla="*/ 149604 h 955271"/>
              <a:gd name="connsiteX79" fmla="*/ 5200247 w 5741575"/>
              <a:gd name="connsiteY79" fmla="*/ 142695 h 955271"/>
              <a:gd name="connsiteX80" fmla="*/ 5235691 w 5741575"/>
              <a:gd name="connsiteY80" fmla="*/ 173330 h 955271"/>
              <a:gd name="connsiteX81" fmla="*/ 5280133 w 5741575"/>
              <a:gd name="connsiteY81" fmla="*/ 189342 h 955271"/>
              <a:gd name="connsiteX82" fmla="*/ 5291963 w 5741575"/>
              <a:gd name="connsiteY82" fmla="*/ 139446 h 955271"/>
              <a:gd name="connsiteX83" fmla="*/ 5418472 w 5741575"/>
              <a:gd name="connsiteY83" fmla="*/ 89163 h 955271"/>
              <a:gd name="connsiteX84" fmla="*/ 5482354 w 5741575"/>
              <a:gd name="connsiteY84" fmla="*/ 69470 h 955271"/>
              <a:gd name="connsiteX85" fmla="*/ 5583280 w 5741575"/>
              <a:gd name="connsiteY85" fmla="*/ 49787 h 955271"/>
              <a:gd name="connsiteX86" fmla="*/ 5613766 w 5741575"/>
              <a:gd name="connsiteY86" fmla="*/ 41855 h 955271"/>
              <a:gd name="connsiteX87" fmla="*/ 5684952 w 5741575"/>
              <a:gd name="connsiteY87" fmla="*/ 26088 h 955271"/>
              <a:gd name="connsiteX88" fmla="*/ 5741575 w 5741575"/>
              <a:gd name="connsiteY88"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0426 w 5741575"/>
              <a:gd name="connsiteY22" fmla="*/ 721810 h 955271"/>
              <a:gd name="connsiteX23" fmla="*/ 1306771 w 5741575"/>
              <a:gd name="connsiteY23" fmla="*/ 717936 h 955271"/>
              <a:gd name="connsiteX24" fmla="*/ 1374314 w 5741575"/>
              <a:gd name="connsiteY24" fmla="*/ 688815 h 955271"/>
              <a:gd name="connsiteX25" fmla="*/ 1378034 w 5741575"/>
              <a:gd name="connsiteY25" fmla="*/ 685842 h 955271"/>
              <a:gd name="connsiteX26" fmla="*/ 1395604 w 5741575"/>
              <a:gd name="connsiteY26" fmla="*/ 680460 h 955271"/>
              <a:gd name="connsiteX27" fmla="*/ 1397206 w 5741575"/>
              <a:gd name="connsiteY27" fmla="*/ 670793 h 955271"/>
              <a:gd name="connsiteX28" fmla="*/ 1421250 w 5741575"/>
              <a:gd name="connsiteY28" fmla="*/ 656855 h 955271"/>
              <a:gd name="connsiteX29" fmla="*/ 1454524 w 5741575"/>
              <a:gd name="connsiteY29" fmla="*/ 649224 h 955271"/>
              <a:gd name="connsiteX30" fmla="*/ 1616217 w 5741575"/>
              <a:gd name="connsiteY30" fmla="*/ 622107 h 955271"/>
              <a:gd name="connsiteX31" fmla="*/ 1710928 w 5741575"/>
              <a:gd name="connsiteY31" fmla="*/ 600666 h 955271"/>
              <a:gd name="connsiteX32" fmla="*/ 1743718 w 5741575"/>
              <a:gd name="connsiteY32" fmla="*/ 584327 h 955271"/>
              <a:gd name="connsiteX33" fmla="*/ 1873778 w 5741575"/>
              <a:gd name="connsiteY33" fmla="*/ 530130 h 955271"/>
              <a:gd name="connsiteX34" fmla="*/ 1988411 w 5741575"/>
              <a:gd name="connsiteY34" fmla="*/ 491599 h 955271"/>
              <a:gd name="connsiteX35" fmla="*/ 2085507 w 5741575"/>
              <a:gd name="connsiteY35" fmla="*/ 498527 h 955271"/>
              <a:gd name="connsiteX36" fmla="*/ 2090767 w 5741575"/>
              <a:gd name="connsiteY36" fmla="*/ 490616 h 955271"/>
              <a:gd name="connsiteX37" fmla="*/ 2151143 w 5741575"/>
              <a:gd name="connsiteY37" fmla="*/ 478332 h 955271"/>
              <a:gd name="connsiteX38" fmla="*/ 2378710 w 5741575"/>
              <a:gd name="connsiteY38" fmla="*/ 477570 h 955271"/>
              <a:gd name="connsiteX39" fmla="*/ 2496256 w 5741575"/>
              <a:gd name="connsiteY39" fmla="*/ 452396 h 955271"/>
              <a:gd name="connsiteX40" fmla="*/ 2535387 w 5741575"/>
              <a:gd name="connsiteY40" fmla="*/ 436645 h 955271"/>
              <a:gd name="connsiteX41" fmla="*/ 2601109 w 5741575"/>
              <a:gd name="connsiteY41" fmla="*/ 410678 h 955271"/>
              <a:gd name="connsiteX42" fmla="*/ 2643855 w 5741575"/>
              <a:gd name="connsiteY42" fmla="*/ 374482 h 955271"/>
              <a:gd name="connsiteX43" fmla="*/ 2657726 w 5741575"/>
              <a:gd name="connsiteY43" fmla="*/ 365841 h 955271"/>
              <a:gd name="connsiteX44" fmla="*/ 2687125 w 5741575"/>
              <a:gd name="connsiteY44" fmla="*/ 366820 h 955271"/>
              <a:gd name="connsiteX45" fmla="*/ 2697479 w 5741575"/>
              <a:gd name="connsiteY45" fmla="*/ 361430 h 955271"/>
              <a:gd name="connsiteX46" fmla="*/ 2701547 w 5741575"/>
              <a:gd name="connsiteY46" fmla="*/ 361545 h 955271"/>
              <a:gd name="connsiteX47" fmla="*/ 2711054 w 5741575"/>
              <a:gd name="connsiteY47" fmla="*/ 360597 h 955271"/>
              <a:gd name="connsiteX48" fmla="*/ 2710438 w 5741575"/>
              <a:gd name="connsiteY48" fmla="*/ 366958 h 955271"/>
              <a:gd name="connsiteX49" fmla="*/ 2722936 w 5741575"/>
              <a:gd name="connsiteY49" fmla="*/ 377633 h 955271"/>
              <a:gd name="connsiteX50" fmla="*/ 2777227 w 5741575"/>
              <a:gd name="connsiteY50" fmla="*/ 368972 h 955271"/>
              <a:gd name="connsiteX51" fmla="*/ 2779510 w 5741575"/>
              <a:gd name="connsiteY51" fmla="*/ 361652 h 955271"/>
              <a:gd name="connsiteX52" fmla="*/ 2786278 w 5741575"/>
              <a:gd name="connsiteY52" fmla="*/ 359869 h 955271"/>
              <a:gd name="connsiteX53" fmla="*/ 2792101 w 5741575"/>
              <a:gd name="connsiteY53" fmla="*/ 365927 h 955271"/>
              <a:gd name="connsiteX54" fmla="*/ 2885545 w 5741575"/>
              <a:gd name="connsiteY54" fmla="*/ 372818 h 955271"/>
              <a:gd name="connsiteX55" fmla="*/ 3009558 w 5741575"/>
              <a:gd name="connsiteY55" fmla="*/ 370573 h 955271"/>
              <a:gd name="connsiteX56" fmla="*/ 3095010 w 5741575"/>
              <a:gd name="connsiteY56" fmla="*/ 332454 h 955271"/>
              <a:gd name="connsiteX57" fmla="*/ 3103742 w 5741575"/>
              <a:gd name="connsiteY57" fmla="*/ 337974 h 955271"/>
              <a:gd name="connsiteX58" fmla="*/ 3165093 w 5741575"/>
              <a:gd name="connsiteY58" fmla="*/ 329459 h 955271"/>
              <a:gd name="connsiteX59" fmla="*/ 3373785 w 5741575"/>
              <a:gd name="connsiteY59" fmla="*/ 255680 h 955271"/>
              <a:gd name="connsiteX60" fmla="*/ 3493851 w 5741575"/>
              <a:gd name="connsiteY60" fmla="*/ 240255 h 955271"/>
              <a:gd name="connsiteX61" fmla="*/ 3537470 w 5741575"/>
              <a:gd name="connsiteY61" fmla="*/ 241867 h 955271"/>
              <a:gd name="connsiteX62" fmla="*/ 3610489 w 5741575"/>
              <a:gd name="connsiteY62" fmla="*/ 244128 h 955271"/>
              <a:gd name="connsiteX63" fmla="*/ 3667539 w 5741575"/>
              <a:gd name="connsiteY63" fmla="*/ 263271 h 955271"/>
              <a:gd name="connsiteX64" fmla="*/ 3727614 w 5741575"/>
              <a:gd name="connsiteY64" fmla="*/ 258245 h 955271"/>
              <a:gd name="connsiteX65" fmla="*/ 3738369 w 5741575"/>
              <a:gd name="connsiteY65" fmla="*/ 234506 h 955271"/>
              <a:gd name="connsiteX66" fmla="*/ 3803670 w 5741575"/>
              <a:gd name="connsiteY66" fmla="*/ 236457 h 955271"/>
              <a:gd name="connsiteX67" fmla="*/ 3903080 w 5741575"/>
              <a:gd name="connsiteY67" fmla="*/ 241890 h 955271"/>
              <a:gd name="connsiteX68" fmla="*/ 4114838 w 5741575"/>
              <a:gd name="connsiteY68" fmla="*/ 238165 h 955271"/>
              <a:gd name="connsiteX69" fmla="*/ 4271023 w 5741575"/>
              <a:gd name="connsiteY69" fmla="*/ 241959 h 955271"/>
              <a:gd name="connsiteX70" fmla="*/ 4367397 w 5741575"/>
              <a:gd name="connsiteY70" fmla="*/ 271442 h 955271"/>
              <a:gd name="connsiteX71" fmla="*/ 4495366 w 5741575"/>
              <a:gd name="connsiteY71" fmla="*/ 271618 h 955271"/>
              <a:gd name="connsiteX72" fmla="*/ 4517347 w 5741575"/>
              <a:gd name="connsiteY72" fmla="*/ 275639 h 955271"/>
              <a:gd name="connsiteX73" fmla="*/ 4546116 w 5741575"/>
              <a:gd name="connsiteY73" fmla="*/ 268568 h 955271"/>
              <a:gd name="connsiteX74" fmla="*/ 4661259 w 5741575"/>
              <a:gd name="connsiteY74" fmla="*/ 238966 h 955271"/>
              <a:gd name="connsiteX75" fmla="*/ 4750403 w 5741575"/>
              <a:gd name="connsiteY75" fmla="*/ 204364 h 955271"/>
              <a:gd name="connsiteX76" fmla="*/ 4867614 w 5741575"/>
              <a:gd name="connsiteY76" fmla="*/ 208668 h 955271"/>
              <a:gd name="connsiteX77" fmla="*/ 4937036 w 5741575"/>
              <a:gd name="connsiteY77" fmla="*/ 195446 h 955271"/>
              <a:gd name="connsiteX78" fmla="*/ 5047626 w 5741575"/>
              <a:gd name="connsiteY78" fmla="*/ 149604 h 955271"/>
              <a:gd name="connsiteX79" fmla="*/ 5200247 w 5741575"/>
              <a:gd name="connsiteY79" fmla="*/ 142695 h 955271"/>
              <a:gd name="connsiteX80" fmla="*/ 5235691 w 5741575"/>
              <a:gd name="connsiteY80" fmla="*/ 173330 h 955271"/>
              <a:gd name="connsiteX81" fmla="*/ 5280133 w 5741575"/>
              <a:gd name="connsiteY81" fmla="*/ 189342 h 955271"/>
              <a:gd name="connsiteX82" fmla="*/ 5291963 w 5741575"/>
              <a:gd name="connsiteY82" fmla="*/ 139446 h 955271"/>
              <a:gd name="connsiteX83" fmla="*/ 5418472 w 5741575"/>
              <a:gd name="connsiteY83" fmla="*/ 89163 h 955271"/>
              <a:gd name="connsiteX84" fmla="*/ 5482354 w 5741575"/>
              <a:gd name="connsiteY84" fmla="*/ 69470 h 955271"/>
              <a:gd name="connsiteX85" fmla="*/ 5583280 w 5741575"/>
              <a:gd name="connsiteY85" fmla="*/ 49787 h 955271"/>
              <a:gd name="connsiteX86" fmla="*/ 5613766 w 5741575"/>
              <a:gd name="connsiteY86" fmla="*/ 41855 h 955271"/>
              <a:gd name="connsiteX87" fmla="*/ 5684952 w 5741575"/>
              <a:gd name="connsiteY87" fmla="*/ 26088 h 955271"/>
              <a:gd name="connsiteX88" fmla="*/ 5741575 w 5741575"/>
              <a:gd name="connsiteY88"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0426 w 5741575"/>
              <a:gd name="connsiteY22" fmla="*/ 721810 h 955271"/>
              <a:gd name="connsiteX23" fmla="*/ 1306771 w 5741575"/>
              <a:gd name="connsiteY23" fmla="*/ 717936 h 955271"/>
              <a:gd name="connsiteX24" fmla="*/ 1374314 w 5741575"/>
              <a:gd name="connsiteY24" fmla="*/ 688815 h 955271"/>
              <a:gd name="connsiteX25" fmla="*/ 1378034 w 5741575"/>
              <a:gd name="connsiteY25" fmla="*/ 685842 h 955271"/>
              <a:gd name="connsiteX26" fmla="*/ 1395604 w 5741575"/>
              <a:gd name="connsiteY26" fmla="*/ 680460 h 955271"/>
              <a:gd name="connsiteX27" fmla="*/ 1397206 w 5741575"/>
              <a:gd name="connsiteY27" fmla="*/ 670793 h 955271"/>
              <a:gd name="connsiteX28" fmla="*/ 1421250 w 5741575"/>
              <a:gd name="connsiteY28" fmla="*/ 656855 h 955271"/>
              <a:gd name="connsiteX29" fmla="*/ 1494753 w 5741575"/>
              <a:gd name="connsiteY29" fmla="*/ 644686 h 955271"/>
              <a:gd name="connsiteX30" fmla="*/ 1616217 w 5741575"/>
              <a:gd name="connsiteY30" fmla="*/ 622107 h 955271"/>
              <a:gd name="connsiteX31" fmla="*/ 1710928 w 5741575"/>
              <a:gd name="connsiteY31" fmla="*/ 600666 h 955271"/>
              <a:gd name="connsiteX32" fmla="*/ 1743718 w 5741575"/>
              <a:gd name="connsiteY32" fmla="*/ 584327 h 955271"/>
              <a:gd name="connsiteX33" fmla="*/ 1873778 w 5741575"/>
              <a:gd name="connsiteY33" fmla="*/ 530130 h 955271"/>
              <a:gd name="connsiteX34" fmla="*/ 1988411 w 5741575"/>
              <a:gd name="connsiteY34" fmla="*/ 491599 h 955271"/>
              <a:gd name="connsiteX35" fmla="*/ 2085507 w 5741575"/>
              <a:gd name="connsiteY35" fmla="*/ 498527 h 955271"/>
              <a:gd name="connsiteX36" fmla="*/ 2090767 w 5741575"/>
              <a:gd name="connsiteY36" fmla="*/ 490616 h 955271"/>
              <a:gd name="connsiteX37" fmla="*/ 2151143 w 5741575"/>
              <a:gd name="connsiteY37" fmla="*/ 478332 h 955271"/>
              <a:gd name="connsiteX38" fmla="*/ 2378710 w 5741575"/>
              <a:gd name="connsiteY38" fmla="*/ 477570 h 955271"/>
              <a:gd name="connsiteX39" fmla="*/ 2496256 w 5741575"/>
              <a:gd name="connsiteY39" fmla="*/ 452396 h 955271"/>
              <a:gd name="connsiteX40" fmla="*/ 2535387 w 5741575"/>
              <a:gd name="connsiteY40" fmla="*/ 436645 h 955271"/>
              <a:gd name="connsiteX41" fmla="*/ 2601109 w 5741575"/>
              <a:gd name="connsiteY41" fmla="*/ 410678 h 955271"/>
              <a:gd name="connsiteX42" fmla="*/ 2643855 w 5741575"/>
              <a:gd name="connsiteY42" fmla="*/ 374482 h 955271"/>
              <a:gd name="connsiteX43" fmla="*/ 2657726 w 5741575"/>
              <a:gd name="connsiteY43" fmla="*/ 365841 h 955271"/>
              <a:gd name="connsiteX44" fmla="*/ 2687125 w 5741575"/>
              <a:gd name="connsiteY44" fmla="*/ 366820 h 955271"/>
              <a:gd name="connsiteX45" fmla="*/ 2697479 w 5741575"/>
              <a:gd name="connsiteY45" fmla="*/ 361430 h 955271"/>
              <a:gd name="connsiteX46" fmla="*/ 2701547 w 5741575"/>
              <a:gd name="connsiteY46" fmla="*/ 361545 h 955271"/>
              <a:gd name="connsiteX47" fmla="*/ 2711054 w 5741575"/>
              <a:gd name="connsiteY47" fmla="*/ 360597 h 955271"/>
              <a:gd name="connsiteX48" fmla="*/ 2710438 w 5741575"/>
              <a:gd name="connsiteY48" fmla="*/ 366958 h 955271"/>
              <a:gd name="connsiteX49" fmla="*/ 2722936 w 5741575"/>
              <a:gd name="connsiteY49" fmla="*/ 377633 h 955271"/>
              <a:gd name="connsiteX50" fmla="*/ 2777227 w 5741575"/>
              <a:gd name="connsiteY50" fmla="*/ 368972 h 955271"/>
              <a:gd name="connsiteX51" fmla="*/ 2779510 w 5741575"/>
              <a:gd name="connsiteY51" fmla="*/ 361652 h 955271"/>
              <a:gd name="connsiteX52" fmla="*/ 2786278 w 5741575"/>
              <a:gd name="connsiteY52" fmla="*/ 359869 h 955271"/>
              <a:gd name="connsiteX53" fmla="*/ 2792101 w 5741575"/>
              <a:gd name="connsiteY53" fmla="*/ 365927 h 955271"/>
              <a:gd name="connsiteX54" fmla="*/ 2885545 w 5741575"/>
              <a:gd name="connsiteY54" fmla="*/ 372818 h 955271"/>
              <a:gd name="connsiteX55" fmla="*/ 3009558 w 5741575"/>
              <a:gd name="connsiteY55" fmla="*/ 370573 h 955271"/>
              <a:gd name="connsiteX56" fmla="*/ 3095010 w 5741575"/>
              <a:gd name="connsiteY56" fmla="*/ 332454 h 955271"/>
              <a:gd name="connsiteX57" fmla="*/ 3103742 w 5741575"/>
              <a:gd name="connsiteY57" fmla="*/ 337974 h 955271"/>
              <a:gd name="connsiteX58" fmla="*/ 3165093 w 5741575"/>
              <a:gd name="connsiteY58" fmla="*/ 329459 h 955271"/>
              <a:gd name="connsiteX59" fmla="*/ 3373785 w 5741575"/>
              <a:gd name="connsiteY59" fmla="*/ 255680 h 955271"/>
              <a:gd name="connsiteX60" fmla="*/ 3493851 w 5741575"/>
              <a:gd name="connsiteY60" fmla="*/ 240255 h 955271"/>
              <a:gd name="connsiteX61" fmla="*/ 3537470 w 5741575"/>
              <a:gd name="connsiteY61" fmla="*/ 241867 h 955271"/>
              <a:gd name="connsiteX62" fmla="*/ 3610489 w 5741575"/>
              <a:gd name="connsiteY62" fmla="*/ 244128 h 955271"/>
              <a:gd name="connsiteX63" fmla="*/ 3667539 w 5741575"/>
              <a:gd name="connsiteY63" fmla="*/ 263271 h 955271"/>
              <a:gd name="connsiteX64" fmla="*/ 3727614 w 5741575"/>
              <a:gd name="connsiteY64" fmla="*/ 258245 h 955271"/>
              <a:gd name="connsiteX65" fmla="*/ 3738369 w 5741575"/>
              <a:gd name="connsiteY65" fmla="*/ 234506 h 955271"/>
              <a:gd name="connsiteX66" fmla="*/ 3803670 w 5741575"/>
              <a:gd name="connsiteY66" fmla="*/ 236457 h 955271"/>
              <a:gd name="connsiteX67" fmla="*/ 3903080 w 5741575"/>
              <a:gd name="connsiteY67" fmla="*/ 241890 h 955271"/>
              <a:gd name="connsiteX68" fmla="*/ 4114838 w 5741575"/>
              <a:gd name="connsiteY68" fmla="*/ 238165 h 955271"/>
              <a:gd name="connsiteX69" fmla="*/ 4271023 w 5741575"/>
              <a:gd name="connsiteY69" fmla="*/ 241959 h 955271"/>
              <a:gd name="connsiteX70" fmla="*/ 4367397 w 5741575"/>
              <a:gd name="connsiteY70" fmla="*/ 271442 h 955271"/>
              <a:gd name="connsiteX71" fmla="*/ 4495366 w 5741575"/>
              <a:gd name="connsiteY71" fmla="*/ 271618 h 955271"/>
              <a:gd name="connsiteX72" fmla="*/ 4517347 w 5741575"/>
              <a:gd name="connsiteY72" fmla="*/ 275639 h 955271"/>
              <a:gd name="connsiteX73" fmla="*/ 4546116 w 5741575"/>
              <a:gd name="connsiteY73" fmla="*/ 268568 h 955271"/>
              <a:gd name="connsiteX74" fmla="*/ 4661259 w 5741575"/>
              <a:gd name="connsiteY74" fmla="*/ 238966 h 955271"/>
              <a:gd name="connsiteX75" fmla="*/ 4750403 w 5741575"/>
              <a:gd name="connsiteY75" fmla="*/ 204364 h 955271"/>
              <a:gd name="connsiteX76" fmla="*/ 4867614 w 5741575"/>
              <a:gd name="connsiteY76" fmla="*/ 208668 h 955271"/>
              <a:gd name="connsiteX77" fmla="*/ 4937036 w 5741575"/>
              <a:gd name="connsiteY77" fmla="*/ 195446 h 955271"/>
              <a:gd name="connsiteX78" fmla="*/ 5047626 w 5741575"/>
              <a:gd name="connsiteY78" fmla="*/ 149604 h 955271"/>
              <a:gd name="connsiteX79" fmla="*/ 5200247 w 5741575"/>
              <a:gd name="connsiteY79" fmla="*/ 142695 h 955271"/>
              <a:gd name="connsiteX80" fmla="*/ 5235691 w 5741575"/>
              <a:gd name="connsiteY80" fmla="*/ 173330 h 955271"/>
              <a:gd name="connsiteX81" fmla="*/ 5280133 w 5741575"/>
              <a:gd name="connsiteY81" fmla="*/ 189342 h 955271"/>
              <a:gd name="connsiteX82" fmla="*/ 5291963 w 5741575"/>
              <a:gd name="connsiteY82" fmla="*/ 139446 h 955271"/>
              <a:gd name="connsiteX83" fmla="*/ 5418472 w 5741575"/>
              <a:gd name="connsiteY83" fmla="*/ 89163 h 955271"/>
              <a:gd name="connsiteX84" fmla="*/ 5482354 w 5741575"/>
              <a:gd name="connsiteY84" fmla="*/ 69470 h 955271"/>
              <a:gd name="connsiteX85" fmla="*/ 5583280 w 5741575"/>
              <a:gd name="connsiteY85" fmla="*/ 49787 h 955271"/>
              <a:gd name="connsiteX86" fmla="*/ 5613766 w 5741575"/>
              <a:gd name="connsiteY86" fmla="*/ 41855 h 955271"/>
              <a:gd name="connsiteX87" fmla="*/ 5684952 w 5741575"/>
              <a:gd name="connsiteY87" fmla="*/ 26088 h 955271"/>
              <a:gd name="connsiteX88" fmla="*/ 5741575 w 5741575"/>
              <a:gd name="connsiteY88"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0426 w 5741575"/>
              <a:gd name="connsiteY22" fmla="*/ 721810 h 955271"/>
              <a:gd name="connsiteX23" fmla="*/ 1306771 w 5741575"/>
              <a:gd name="connsiteY23" fmla="*/ 717936 h 955271"/>
              <a:gd name="connsiteX24" fmla="*/ 1374314 w 5741575"/>
              <a:gd name="connsiteY24" fmla="*/ 688815 h 955271"/>
              <a:gd name="connsiteX25" fmla="*/ 1378034 w 5741575"/>
              <a:gd name="connsiteY25" fmla="*/ 685842 h 955271"/>
              <a:gd name="connsiteX26" fmla="*/ 1395604 w 5741575"/>
              <a:gd name="connsiteY26" fmla="*/ 680460 h 955271"/>
              <a:gd name="connsiteX27" fmla="*/ 1397206 w 5741575"/>
              <a:gd name="connsiteY27" fmla="*/ 670793 h 955271"/>
              <a:gd name="connsiteX28" fmla="*/ 1441364 w 5741575"/>
              <a:gd name="connsiteY28" fmla="*/ 661393 h 955271"/>
              <a:gd name="connsiteX29" fmla="*/ 1494753 w 5741575"/>
              <a:gd name="connsiteY29" fmla="*/ 644686 h 955271"/>
              <a:gd name="connsiteX30" fmla="*/ 1616217 w 5741575"/>
              <a:gd name="connsiteY30" fmla="*/ 622107 h 955271"/>
              <a:gd name="connsiteX31" fmla="*/ 1710928 w 5741575"/>
              <a:gd name="connsiteY31" fmla="*/ 600666 h 955271"/>
              <a:gd name="connsiteX32" fmla="*/ 1743718 w 5741575"/>
              <a:gd name="connsiteY32" fmla="*/ 584327 h 955271"/>
              <a:gd name="connsiteX33" fmla="*/ 1873778 w 5741575"/>
              <a:gd name="connsiteY33" fmla="*/ 530130 h 955271"/>
              <a:gd name="connsiteX34" fmla="*/ 1988411 w 5741575"/>
              <a:gd name="connsiteY34" fmla="*/ 491599 h 955271"/>
              <a:gd name="connsiteX35" fmla="*/ 2085507 w 5741575"/>
              <a:gd name="connsiteY35" fmla="*/ 498527 h 955271"/>
              <a:gd name="connsiteX36" fmla="*/ 2090767 w 5741575"/>
              <a:gd name="connsiteY36" fmla="*/ 490616 h 955271"/>
              <a:gd name="connsiteX37" fmla="*/ 2151143 w 5741575"/>
              <a:gd name="connsiteY37" fmla="*/ 478332 h 955271"/>
              <a:gd name="connsiteX38" fmla="*/ 2378710 w 5741575"/>
              <a:gd name="connsiteY38" fmla="*/ 477570 h 955271"/>
              <a:gd name="connsiteX39" fmla="*/ 2496256 w 5741575"/>
              <a:gd name="connsiteY39" fmla="*/ 452396 h 955271"/>
              <a:gd name="connsiteX40" fmla="*/ 2535387 w 5741575"/>
              <a:gd name="connsiteY40" fmla="*/ 436645 h 955271"/>
              <a:gd name="connsiteX41" fmla="*/ 2601109 w 5741575"/>
              <a:gd name="connsiteY41" fmla="*/ 410678 h 955271"/>
              <a:gd name="connsiteX42" fmla="*/ 2643855 w 5741575"/>
              <a:gd name="connsiteY42" fmla="*/ 374482 h 955271"/>
              <a:gd name="connsiteX43" fmla="*/ 2657726 w 5741575"/>
              <a:gd name="connsiteY43" fmla="*/ 365841 h 955271"/>
              <a:gd name="connsiteX44" fmla="*/ 2687125 w 5741575"/>
              <a:gd name="connsiteY44" fmla="*/ 366820 h 955271"/>
              <a:gd name="connsiteX45" fmla="*/ 2697479 w 5741575"/>
              <a:gd name="connsiteY45" fmla="*/ 361430 h 955271"/>
              <a:gd name="connsiteX46" fmla="*/ 2701547 w 5741575"/>
              <a:gd name="connsiteY46" fmla="*/ 361545 h 955271"/>
              <a:gd name="connsiteX47" fmla="*/ 2711054 w 5741575"/>
              <a:gd name="connsiteY47" fmla="*/ 360597 h 955271"/>
              <a:gd name="connsiteX48" fmla="*/ 2710438 w 5741575"/>
              <a:gd name="connsiteY48" fmla="*/ 366958 h 955271"/>
              <a:gd name="connsiteX49" fmla="*/ 2722936 w 5741575"/>
              <a:gd name="connsiteY49" fmla="*/ 377633 h 955271"/>
              <a:gd name="connsiteX50" fmla="*/ 2777227 w 5741575"/>
              <a:gd name="connsiteY50" fmla="*/ 368972 h 955271"/>
              <a:gd name="connsiteX51" fmla="*/ 2779510 w 5741575"/>
              <a:gd name="connsiteY51" fmla="*/ 361652 h 955271"/>
              <a:gd name="connsiteX52" fmla="*/ 2786278 w 5741575"/>
              <a:gd name="connsiteY52" fmla="*/ 359869 h 955271"/>
              <a:gd name="connsiteX53" fmla="*/ 2792101 w 5741575"/>
              <a:gd name="connsiteY53" fmla="*/ 365927 h 955271"/>
              <a:gd name="connsiteX54" fmla="*/ 2885545 w 5741575"/>
              <a:gd name="connsiteY54" fmla="*/ 372818 h 955271"/>
              <a:gd name="connsiteX55" fmla="*/ 3009558 w 5741575"/>
              <a:gd name="connsiteY55" fmla="*/ 370573 h 955271"/>
              <a:gd name="connsiteX56" fmla="*/ 3095010 w 5741575"/>
              <a:gd name="connsiteY56" fmla="*/ 332454 h 955271"/>
              <a:gd name="connsiteX57" fmla="*/ 3103742 w 5741575"/>
              <a:gd name="connsiteY57" fmla="*/ 337974 h 955271"/>
              <a:gd name="connsiteX58" fmla="*/ 3165093 w 5741575"/>
              <a:gd name="connsiteY58" fmla="*/ 329459 h 955271"/>
              <a:gd name="connsiteX59" fmla="*/ 3373785 w 5741575"/>
              <a:gd name="connsiteY59" fmla="*/ 255680 h 955271"/>
              <a:gd name="connsiteX60" fmla="*/ 3493851 w 5741575"/>
              <a:gd name="connsiteY60" fmla="*/ 240255 h 955271"/>
              <a:gd name="connsiteX61" fmla="*/ 3537470 w 5741575"/>
              <a:gd name="connsiteY61" fmla="*/ 241867 h 955271"/>
              <a:gd name="connsiteX62" fmla="*/ 3610489 w 5741575"/>
              <a:gd name="connsiteY62" fmla="*/ 244128 h 955271"/>
              <a:gd name="connsiteX63" fmla="*/ 3667539 w 5741575"/>
              <a:gd name="connsiteY63" fmla="*/ 263271 h 955271"/>
              <a:gd name="connsiteX64" fmla="*/ 3727614 w 5741575"/>
              <a:gd name="connsiteY64" fmla="*/ 258245 h 955271"/>
              <a:gd name="connsiteX65" fmla="*/ 3738369 w 5741575"/>
              <a:gd name="connsiteY65" fmla="*/ 234506 h 955271"/>
              <a:gd name="connsiteX66" fmla="*/ 3803670 w 5741575"/>
              <a:gd name="connsiteY66" fmla="*/ 236457 h 955271"/>
              <a:gd name="connsiteX67" fmla="*/ 3903080 w 5741575"/>
              <a:gd name="connsiteY67" fmla="*/ 241890 h 955271"/>
              <a:gd name="connsiteX68" fmla="*/ 4114838 w 5741575"/>
              <a:gd name="connsiteY68" fmla="*/ 238165 h 955271"/>
              <a:gd name="connsiteX69" fmla="*/ 4271023 w 5741575"/>
              <a:gd name="connsiteY69" fmla="*/ 241959 h 955271"/>
              <a:gd name="connsiteX70" fmla="*/ 4367397 w 5741575"/>
              <a:gd name="connsiteY70" fmla="*/ 271442 h 955271"/>
              <a:gd name="connsiteX71" fmla="*/ 4495366 w 5741575"/>
              <a:gd name="connsiteY71" fmla="*/ 271618 h 955271"/>
              <a:gd name="connsiteX72" fmla="*/ 4517347 w 5741575"/>
              <a:gd name="connsiteY72" fmla="*/ 275639 h 955271"/>
              <a:gd name="connsiteX73" fmla="*/ 4546116 w 5741575"/>
              <a:gd name="connsiteY73" fmla="*/ 268568 h 955271"/>
              <a:gd name="connsiteX74" fmla="*/ 4661259 w 5741575"/>
              <a:gd name="connsiteY74" fmla="*/ 238966 h 955271"/>
              <a:gd name="connsiteX75" fmla="*/ 4750403 w 5741575"/>
              <a:gd name="connsiteY75" fmla="*/ 204364 h 955271"/>
              <a:gd name="connsiteX76" fmla="*/ 4867614 w 5741575"/>
              <a:gd name="connsiteY76" fmla="*/ 208668 h 955271"/>
              <a:gd name="connsiteX77" fmla="*/ 4937036 w 5741575"/>
              <a:gd name="connsiteY77" fmla="*/ 195446 h 955271"/>
              <a:gd name="connsiteX78" fmla="*/ 5047626 w 5741575"/>
              <a:gd name="connsiteY78" fmla="*/ 149604 h 955271"/>
              <a:gd name="connsiteX79" fmla="*/ 5200247 w 5741575"/>
              <a:gd name="connsiteY79" fmla="*/ 142695 h 955271"/>
              <a:gd name="connsiteX80" fmla="*/ 5235691 w 5741575"/>
              <a:gd name="connsiteY80" fmla="*/ 173330 h 955271"/>
              <a:gd name="connsiteX81" fmla="*/ 5280133 w 5741575"/>
              <a:gd name="connsiteY81" fmla="*/ 189342 h 955271"/>
              <a:gd name="connsiteX82" fmla="*/ 5291963 w 5741575"/>
              <a:gd name="connsiteY82" fmla="*/ 139446 h 955271"/>
              <a:gd name="connsiteX83" fmla="*/ 5418472 w 5741575"/>
              <a:gd name="connsiteY83" fmla="*/ 89163 h 955271"/>
              <a:gd name="connsiteX84" fmla="*/ 5482354 w 5741575"/>
              <a:gd name="connsiteY84" fmla="*/ 69470 h 955271"/>
              <a:gd name="connsiteX85" fmla="*/ 5583280 w 5741575"/>
              <a:gd name="connsiteY85" fmla="*/ 49787 h 955271"/>
              <a:gd name="connsiteX86" fmla="*/ 5613766 w 5741575"/>
              <a:gd name="connsiteY86" fmla="*/ 41855 h 955271"/>
              <a:gd name="connsiteX87" fmla="*/ 5684952 w 5741575"/>
              <a:gd name="connsiteY87" fmla="*/ 26088 h 955271"/>
              <a:gd name="connsiteX88" fmla="*/ 5741575 w 5741575"/>
              <a:gd name="connsiteY88"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0426 w 5741575"/>
              <a:gd name="connsiteY22" fmla="*/ 721810 h 955271"/>
              <a:gd name="connsiteX23" fmla="*/ 1306771 w 5741575"/>
              <a:gd name="connsiteY23" fmla="*/ 717936 h 955271"/>
              <a:gd name="connsiteX24" fmla="*/ 1374314 w 5741575"/>
              <a:gd name="connsiteY24" fmla="*/ 688815 h 955271"/>
              <a:gd name="connsiteX25" fmla="*/ 1378034 w 5741575"/>
              <a:gd name="connsiteY25" fmla="*/ 685842 h 955271"/>
              <a:gd name="connsiteX26" fmla="*/ 1395604 w 5741575"/>
              <a:gd name="connsiteY26" fmla="*/ 680460 h 955271"/>
              <a:gd name="connsiteX27" fmla="*/ 1397206 w 5741575"/>
              <a:gd name="connsiteY27" fmla="*/ 670793 h 955271"/>
              <a:gd name="connsiteX28" fmla="*/ 1494753 w 5741575"/>
              <a:gd name="connsiteY28" fmla="*/ 644686 h 955271"/>
              <a:gd name="connsiteX29" fmla="*/ 1616217 w 5741575"/>
              <a:gd name="connsiteY29" fmla="*/ 622107 h 955271"/>
              <a:gd name="connsiteX30" fmla="*/ 1710928 w 5741575"/>
              <a:gd name="connsiteY30" fmla="*/ 600666 h 955271"/>
              <a:gd name="connsiteX31" fmla="*/ 1743718 w 5741575"/>
              <a:gd name="connsiteY31" fmla="*/ 584327 h 955271"/>
              <a:gd name="connsiteX32" fmla="*/ 1873778 w 5741575"/>
              <a:gd name="connsiteY32" fmla="*/ 530130 h 955271"/>
              <a:gd name="connsiteX33" fmla="*/ 1988411 w 5741575"/>
              <a:gd name="connsiteY33" fmla="*/ 491599 h 955271"/>
              <a:gd name="connsiteX34" fmla="*/ 2085507 w 5741575"/>
              <a:gd name="connsiteY34" fmla="*/ 498527 h 955271"/>
              <a:gd name="connsiteX35" fmla="*/ 2090767 w 5741575"/>
              <a:gd name="connsiteY35" fmla="*/ 490616 h 955271"/>
              <a:gd name="connsiteX36" fmla="*/ 2151143 w 5741575"/>
              <a:gd name="connsiteY36" fmla="*/ 478332 h 955271"/>
              <a:gd name="connsiteX37" fmla="*/ 2378710 w 5741575"/>
              <a:gd name="connsiteY37" fmla="*/ 477570 h 955271"/>
              <a:gd name="connsiteX38" fmla="*/ 2496256 w 5741575"/>
              <a:gd name="connsiteY38" fmla="*/ 452396 h 955271"/>
              <a:gd name="connsiteX39" fmla="*/ 2535387 w 5741575"/>
              <a:gd name="connsiteY39" fmla="*/ 436645 h 955271"/>
              <a:gd name="connsiteX40" fmla="*/ 2601109 w 5741575"/>
              <a:gd name="connsiteY40" fmla="*/ 410678 h 955271"/>
              <a:gd name="connsiteX41" fmla="*/ 2643855 w 5741575"/>
              <a:gd name="connsiteY41" fmla="*/ 374482 h 955271"/>
              <a:gd name="connsiteX42" fmla="*/ 2657726 w 5741575"/>
              <a:gd name="connsiteY42" fmla="*/ 365841 h 955271"/>
              <a:gd name="connsiteX43" fmla="*/ 2687125 w 5741575"/>
              <a:gd name="connsiteY43" fmla="*/ 366820 h 955271"/>
              <a:gd name="connsiteX44" fmla="*/ 2697479 w 5741575"/>
              <a:gd name="connsiteY44" fmla="*/ 361430 h 955271"/>
              <a:gd name="connsiteX45" fmla="*/ 2701547 w 5741575"/>
              <a:gd name="connsiteY45" fmla="*/ 361545 h 955271"/>
              <a:gd name="connsiteX46" fmla="*/ 2711054 w 5741575"/>
              <a:gd name="connsiteY46" fmla="*/ 360597 h 955271"/>
              <a:gd name="connsiteX47" fmla="*/ 2710438 w 5741575"/>
              <a:gd name="connsiteY47" fmla="*/ 366958 h 955271"/>
              <a:gd name="connsiteX48" fmla="*/ 2722936 w 5741575"/>
              <a:gd name="connsiteY48" fmla="*/ 377633 h 955271"/>
              <a:gd name="connsiteX49" fmla="*/ 2777227 w 5741575"/>
              <a:gd name="connsiteY49" fmla="*/ 368972 h 955271"/>
              <a:gd name="connsiteX50" fmla="*/ 2779510 w 5741575"/>
              <a:gd name="connsiteY50" fmla="*/ 361652 h 955271"/>
              <a:gd name="connsiteX51" fmla="*/ 2786278 w 5741575"/>
              <a:gd name="connsiteY51" fmla="*/ 359869 h 955271"/>
              <a:gd name="connsiteX52" fmla="*/ 2792101 w 5741575"/>
              <a:gd name="connsiteY52" fmla="*/ 365927 h 955271"/>
              <a:gd name="connsiteX53" fmla="*/ 2885545 w 5741575"/>
              <a:gd name="connsiteY53" fmla="*/ 372818 h 955271"/>
              <a:gd name="connsiteX54" fmla="*/ 3009558 w 5741575"/>
              <a:gd name="connsiteY54" fmla="*/ 370573 h 955271"/>
              <a:gd name="connsiteX55" fmla="*/ 3095010 w 5741575"/>
              <a:gd name="connsiteY55" fmla="*/ 332454 h 955271"/>
              <a:gd name="connsiteX56" fmla="*/ 3103742 w 5741575"/>
              <a:gd name="connsiteY56" fmla="*/ 337974 h 955271"/>
              <a:gd name="connsiteX57" fmla="*/ 3165093 w 5741575"/>
              <a:gd name="connsiteY57" fmla="*/ 329459 h 955271"/>
              <a:gd name="connsiteX58" fmla="*/ 3373785 w 5741575"/>
              <a:gd name="connsiteY58" fmla="*/ 255680 h 955271"/>
              <a:gd name="connsiteX59" fmla="*/ 3493851 w 5741575"/>
              <a:gd name="connsiteY59" fmla="*/ 240255 h 955271"/>
              <a:gd name="connsiteX60" fmla="*/ 3537470 w 5741575"/>
              <a:gd name="connsiteY60" fmla="*/ 241867 h 955271"/>
              <a:gd name="connsiteX61" fmla="*/ 3610489 w 5741575"/>
              <a:gd name="connsiteY61" fmla="*/ 244128 h 955271"/>
              <a:gd name="connsiteX62" fmla="*/ 3667539 w 5741575"/>
              <a:gd name="connsiteY62" fmla="*/ 263271 h 955271"/>
              <a:gd name="connsiteX63" fmla="*/ 3727614 w 5741575"/>
              <a:gd name="connsiteY63" fmla="*/ 258245 h 955271"/>
              <a:gd name="connsiteX64" fmla="*/ 3738369 w 5741575"/>
              <a:gd name="connsiteY64" fmla="*/ 234506 h 955271"/>
              <a:gd name="connsiteX65" fmla="*/ 3803670 w 5741575"/>
              <a:gd name="connsiteY65" fmla="*/ 236457 h 955271"/>
              <a:gd name="connsiteX66" fmla="*/ 3903080 w 5741575"/>
              <a:gd name="connsiteY66" fmla="*/ 241890 h 955271"/>
              <a:gd name="connsiteX67" fmla="*/ 4114838 w 5741575"/>
              <a:gd name="connsiteY67" fmla="*/ 238165 h 955271"/>
              <a:gd name="connsiteX68" fmla="*/ 4271023 w 5741575"/>
              <a:gd name="connsiteY68" fmla="*/ 241959 h 955271"/>
              <a:gd name="connsiteX69" fmla="*/ 4367397 w 5741575"/>
              <a:gd name="connsiteY69" fmla="*/ 271442 h 955271"/>
              <a:gd name="connsiteX70" fmla="*/ 4495366 w 5741575"/>
              <a:gd name="connsiteY70" fmla="*/ 271618 h 955271"/>
              <a:gd name="connsiteX71" fmla="*/ 4517347 w 5741575"/>
              <a:gd name="connsiteY71" fmla="*/ 275639 h 955271"/>
              <a:gd name="connsiteX72" fmla="*/ 4546116 w 5741575"/>
              <a:gd name="connsiteY72" fmla="*/ 268568 h 955271"/>
              <a:gd name="connsiteX73" fmla="*/ 4661259 w 5741575"/>
              <a:gd name="connsiteY73" fmla="*/ 238966 h 955271"/>
              <a:gd name="connsiteX74" fmla="*/ 4750403 w 5741575"/>
              <a:gd name="connsiteY74" fmla="*/ 204364 h 955271"/>
              <a:gd name="connsiteX75" fmla="*/ 4867614 w 5741575"/>
              <a:gd name="connsiteY75" fmla="*/ 208668 h 955271"/>
              <a:gd name="connsiteX76" fmla="*/ 4937036 w 5741575"/>
              <a:gd name="connsiteY76" fmla="*/ 195446 h 955271"/>
              <a:gd name="connsiteX77" fmla="*/ 5047626 w 5741575"/>
              <a:gd name="connsiteY77" fmla="*/ 149604 h 955271"/>
              <a:gd name="connsiteX78" fmla="*/ 5200247 w 5741575"/>
              <a:gd name="connsiteY78" fmla="*/ 142695 h 955271"/>
              <a:gd name="connsiteX79" fmla="*/ 5235691 w 5741575"/>
              <a:gd name="connsiteY79" fmla="*/ 173330 h 955271"/>
              <a:gd name="connsiteX80" fmla="*/ 5280133 w 5741575"/>
              <a:gd name="connsiteY80" fmla="*/ 189342 h 955271"/>
              <a:gd name="connsiteX81" fmla="*/ 5291963 w 5741575"/>
              <a:gd name="connsiteY81" fmla="*/ 139446 h 955271"/>
              <a:gd name="connsiteX82" fmla="*/ 5418472 w 5741575"/>
              <a:gd name="connsiteY82" fmla="*/ 89163 h 955271"/>
              <a:gd name="connsiteX83" fmla="*/ 5482354 w 5741575"/>
              <a:gd name="connsiteY83" fmla="*/ 69470 h 955271"/>
              <a:gd name="connsiteX84" fmla="*/ 5583280 w 5741575"/>
              <a:gd name="connsiteY84" fmla="*/ 49787 h 955271"/>
              <a:gd name="connsiteX85" fmla="*/ 5613766 w 5741575"/>
              <a:gd name="connsiteY85" fmla="*/ 41855 h 955271"/>
              <a:gd name="connsiteX86" fmla="*/ 5684952 w 5741575"/>
              <a:gd name="connsiteY86" fmla="*/ 26088 h 955271"/>
              <a:gd name="connsiteX87" fmla="*/ 5741575 w 5741575"/>
              <a:gd name="connsiteY87"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306771 w 5741575"/>
              <a:gd name="connsiteY22" fmla="*/ 717936 h 955271"/>
              <a:gd name="connsiteX23" fmla="*/ 1374314 w 5741575"/>
              <a:gd name="connsiteY23" fmla="*/ 688815 h 955271"/>
              <a:gd name="connsiteX24" fmla="*/ 1378034 w 5741575"/>
              <a:gd name="connsiteY24" fmla="*/ 685842 h 955271"/>
              <a:gd name="connsiteX25" fmla="*/ 1395604 w 5741575"/>
              <a:gd name="connsiteY25" fmla="*/ 680460 h 955271"/>
              <a:gd name="connsiteX26" fmla="*/ 1397206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01547 w 5741575"/>
              <a:gd name="connsiteY44" fmla="*/ 361545 h 955271"/>
              <a:gd name="connsiteX45" fmla="*/ 2711054 w 5741575"/>
              <a:gd name="connsiteY45" fmla="*/ 360597 h 955271"/>
              <a:gd name="connsiteX46" fmla="*/ 2710438 w 5741575"/>
              <a:gd name="connsiteY46" fmla="*/ 366958 h 955271"/>
              <a:gd name="connsiteX47" fmla="*/ 2722936 w 5741575"/>
              <a:gd name="connsiteY47" fmla="*/ 377633 h 955271"/>
              <a:gd name="connsiteX48" fmla="*/ 2777227 w 5741575"/>
              <a:gd name="connsiteY48" fmla="*/ 368972 h 955271"/>
              <a:gd name="connsiteX49" fmla="*/ 2779510 w 5741575"/>
              <a:gd name="connsiteY49" fmla="*/ 361652 h 955271"/>
              <a:gd name="connsiteX50" fmla="*/ 2786278 w 5741575"/>
              <a:gd name="connsiteY50" fmla="*/ 359869 h 955271"/>
              <a:gd name="connsiteX51" fmla="*/ 2792101 w 5741575"/>
              <a:gd name="connsiteY51" fmla="*/ 365927 h 955271"/>
              <a:gd name="connsiteX52" fmla="*/ 2885545 w 5741575"/>
              <a:gd name="connsiteY52" fmla="*/ 372818 h 955271"/>
              <a:gd name="connsiteX53" fmla="*/ 3009558 w 5741575"/>
              <a:gd name="connsiteY53" fmla="*/ 370573 h 955271"/>
              <a:gd name="connsiteX54" fmla="*/ 3095010 w 5741575"/>
              <a:gd name="connsiteY54" fmla="*/ 332454 h 955271"/>
              <a:gd name="connsiteX55" fmla="*/ 3103742 w 5741575"/>
              <a:gd name="connsiteY55" fmla="*/ 337974 h 955271"/>
              <a:gd name="connsiteX56" fmla="*/ 3165093 w 5741575"/>
              <a:gd name="connsiteY56" fmla="*/ 329459 h 955271"/>
              <a:gd name="connsiteX57" fmla="*/ 3373785 w 5741575"/>
              <a:gd name="connsiteY57" fmla="*/ 255680 h 955271"/>
              <a:gd name="connsiteX58" fmla="*/ 3493851 w 5741575"/>
              <a:gd name="connsiteY58" fmla="*/ 240255 h 955271"/>
              <a:gd name="connsiteX59" fmla="*/ 3537470 w 5741575"/>
              <a:gd name="connsiteY59" fmla="*/ 241867 h 955271"/>
              <a:gd name="connsiteX60" fmla="*/ 3610489 w 5741575"/>
              <a:gd name="connsiteY60" fmla="*/ 244128 h 955271"/>
              <a:gd name="connsiteX61" fmla="*/ 3667539 w 5741575"/>
              <a:gd name="connsiteY61" fmla="*/ 263271 h 955271"/>
              <a:gd name="connsiteX62" fmla="*/ 3727614 w 5741575"/>
              <a:gd name="connsiteY62" fmla="*/ 258245 h 955271"/>
              <a:gd name="connsiteX63" fmla="*/ 3738369 w 5741575"/>
              <a:gd name="connsiteY63" fmla="*/ 234506 h 955271"/>
              <a:gd name="connsiteX64" fmla="*/ 3803670 w 5741575"/>
              <a:gd name="connsiteY64" fmla="*/ 236457 h 955271"/>
              <a:gd name="connsiteX65" fmla="*/ 3903080 w 5741575"/>
              <a:gd name="connsiteY65" fmla="*/ 241890 h 955271"/>
              <a:gd name="connsiteX66" fmla="*/ 4114838 w 5741575"/>
              <a:gd name="connsiteY66" fmla="*/ 238165 h 955271"/>
              <a:gd name="connsiteX67" fmla="*/ 4271023 w 5741575"/>
              <a:gd name="connsiteY67" fmla="*/ 241959 h 955271"/>
              <a:gd name="connsiteX68" fmla="*/ 4367397 w 5741575"/>
              <a:gd name="connsiteY68" fmla="*/ 271442 h 955271"/>
              <a:gd name="connsiteX69" fmla="*/ 4495366 w 5741575"/>
              <a:gd name="connsiteY69" fmla="*/ 271618 h 955271"/>
              <a:gd name="connsiteX70" fmla="*/ 4517347 w 5741575"/>
              <a:gd name="connsiteY70" fmla="*/ 275639 h 955271"/>
              <a:gd name="connsiteX71" fmla="*/ 4546116 w 5741575"/>
              <a:gd name="connsiteY71" fmla="*/ 268568 h 955271"/>
              <a:gd name="connsiteX72" fmla="*/ 4661259 w 5741575"/>
              <a:gd name="connsiteY72" fmla="*/ 238966 h 955271"/>
              <a:gd name="connsiteX73" fmla="*/ 4750403 w 5741575"/>
              <a:gd name="connsiteY73" fmla="*/ 204364 h 955271"/>
              <a:gd name="connsiteX74" fmla="*/ 4867614 w 5741575"/>
              <a:gd name="connsiteY74" fmla="*/ 208668 h 955271"/>
              <a:gd name="connsiteX75" fmla="*/ 4937036 w 5741575"/>
              <a:gd name="connsiteY75" fmla="*/ 195446 h 955271"/>
              <a:gd name="connsiteX76" fmla="*/ 5047626 w 5741575"/>
              <a:gd name="connsiteY76" fmla="*/ 149604 h 955271"/>
              <a:gd name="connsiteX77" fmla="*/ 5200247 w 5741575"/>
              <a:gd name="connsiteY77" fmla="*/ 142695 h 955271"/>
              <a:gd name="connsiteX78" fmla="*/ 5235691 w 5741575"/>
              <a:gd name="connsiteY78" fmla="*/ 173330 h 955271"/>
              <a:gd name="connsiteX79" fmla="*/ 5280133 w 5741575"/>
              <a:gd name="connsiteY79" fmla="*/ 189342 h 955271"/>
              <a:gd name="connsiteX80" fmla="*/ 5291963 w 5741575"/>
              <a:gd name="connsiteY80" fmla="*/ 139446 h 955271"/>
              <a:gd name="connsiteX81" fmla="*/ 5418472 w 5741575"/>
              <a:gd name="connsiteY81" fmla="*/ 89163 h 955271"/>
              <a:gd name="connsiteX82" fmla="*/ 5482354 w 5741575"/>
              <a:gd name="connsiteY82" fmla="*/ 69470 h 955271"/>
              <a:gd name="connsiteX83" fmla="*/ 5583280 w 5741575"/>
              <a:gd name="connsiteY83" fmla="*/ 49787 h 955271"/>
              <a:gd name="connsiteX84" fmla="*/ 5613766 w 5741575"/>
              <a:gd name="connsiteY84" fmla="*/ 41855 h 955271"/>
              <a:gd name="connsiteX85" fmla="*/ 5684952 w 5741575"/>
              <a:gd name="connsiteY85" fmla="*/ 26088 h 955271"/>
              <a:gd name="connsiteX86" fmla="*/ 5741575 w 5741575"/>
              <a:gd name="connsiteY86"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374314 w 5741575"/>
              <a:gd name="connsiteY23" fmla="*/ 688815 h 955271"/>
              <a:gd name="connsiteX24" fmla="*/ 1378034 w 5741575"/>
              <a:gd name="connsiteY24" fmla="*/ 685842 h 955271"/>
              <a:gd name="connsiteX25" fmla="*/ 1395604 w 5741575"/>
              <a:gd name="connsiteY25" fmla="*/ 680460 h 955271"/>
              <a:gd name="connsiteX26" fmla="*/ 1397206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01547 w 5741575"/>
              <a:gd name="connsiteY44" fmla="*/ 361545 h 955271"/>
              <a:gd name="connsiteX45" fmla="*/ 2711054 w 5741575"/>
              <a:gd name="connsiteY45" fmla="*/ 360597 h 955271"/>
              <a:gd name="connsiteX46" fmla="*/ 2710438 w 5741575"/>
              <a:gd name="connsiteY46" fmla="*/ 366958 h 955271"/>
              <a:gd name="connsiteX47" fmla="*/ 2722936 w 5741575"/>
              <a:gd name="connsiteY47" fmla="*/ 377633 h 955271"/>
              <a:gd name="connsiteX48" fmla="*/ 2777227 w 5741575"/>
              <a:gd name="connsiteY48" fmla="*/ 368972 h 955271"/>
              <a:gd name="connsiteX49" fmla="*/ 2779510 w 5741575"/>
              <a:gd name="connsiteY49" fmla="*/ 361652 h 955271"/>
              <a:gd name="connsiteX50" fmla="*/ 2786278 w 5741575"/>
              <a:gd name="connsiteY50" fmla="*/ 359869 h 955271"/>
              <a:gd name="connsiteX51" fmla="*/ 2792101 w 5741575"/>
              <a:gd name="connsiteY51" fmla="*/ 365927 h 955271"/>
              <a:gd name="connsiteX52" fmla="*/ 2885545 w 5741575"/>
              <a:gd name="connsiteY52" fmla="*/ 372818 h 955271"/>
              <a:gd name="connsiteX53" fmla="*/ 3009558 w 5741575"/>
              <a:gd name="connsiteY53" fmla="*/ 370573 h 955271"/>
              <a:gd name="connsiteX54" fmla="*/ 3095010 w 5741575"/>
              <a:gd name="connsiteY54" fmla="*/ 332454 h 955271"/>
              <a:gd name="connsiteX55" fmla="*/ 3103742 w 5741575"/>
              <a:gd name="connsiteY55" fmla="*/ 337974 h 955271"/>
              <a:gd name="connsiteX56" fmla="*/ 3165093 w 5741575"/>
              <a:gd name="connsiteY56" fmla="*/ 329459 h 955271"/>
              <a:gd name="connsiteX57" fmla="*/ 3373785 w 5741575"/>
              <a:gd name="connsiteY57" fmla="*/ 255680 h 955271"/>
              <a:gd name="connsiteX58" fmla="*/ 3493851 w 5741575"/>
              <a:gd name="connsiteY58" fmla="*/ 240255 h 955271"/>
              <a:gd name="connsiteX59" fmla="*/ 3537470 w 5741575"/>
              <a:gd name="connsiteY59" fmla="*/ 241867 h 955271"/>
              <a:gd name="connsiteX60" fmla="*/ 3610489 w 5741575"/>
              <a:gd name="connsiteY60" fmla="*/ 244128 h 955271"/>
              <a:gd name="connsiteX61" fmla="*/ 3667539 w 5741575"/>
              <a:gd name="connsiteY61" fmla="*/ 263271 h 955271"/>
              <a:gd name="connsiteX62" fmla="*/ 3727614 w 5741575"/>
              <a:gd name="connsiteY62" fmla="*/ 258245 h 955271"/>
              <a:gd name="connsiteX63" fmla="*/ 3738369 w 5741575"/>
              <a:gd name="connsiteY63" fmla="*/ 234506 h 955271"/>
              <a:gd name="connsiteX64" fmla="*/ 3803670 w 5741575"/>
              <a:gd name="connsiteY64" fmla="*/ 236457 h 955271"/>
              <a:gd name="connsiteX65" fmla="*/ 3903080 w 5741575"/>
              <a:gd name="connsiteY65" fmla="*/ 241890 h 955271"/>
              <a:gd name="connsiteX66" fmla="*/ 4114838 w 5741575"/>
              <a:gd name="connsiteY66" fmla="*/ 238165 h 955271"/>
              <a:gd name="connsiteX67" fmla="*/ 4271023 w 5741575"/>
              <a:gd name="connsiteY67" fmla="*/ 241959 h 955271"/>
              <a:gd name="connsiteX68" fmla="*/ 4367397 w 5741575"/>
              <a:gd name="connsiteY68" fmla="*/ 271442 h 955271"/>
              <a:gd name="connsiteX69" fmla="*/ 4495366 w 5741575"/>
              <a:gd name="connsiteY69" fmla="*/ 271618 h 955271"/>
              <a:gd name="connsiteX70" fmla="*/ 4517347 w 5741575"/>
              <a:gd name="connsiteY70" fmla="*/ 275639 h 955271"/>
              <a:gd name="connsiteX71" fmla="*/ 4546116 w 5741575"/>
              <a:gd name="connsiteY71" fmla="*/ 268568 h 955271"/>
              <a:gd name="connsiteX72" fmla="*/ 4661259 w 5741575"/>
              <a:gd name="connsiteY72" fmla="*/ 238966 h 955271"/>
              <a:gd name="connsiteX73" fmla="*/ 4750403 w 5741575"/>
              <a:gd name="connsiteY73" fmla="*/ 204364 h 955271"/>
              <a:gd name="connsiteX74" fmla="*/ 4867614 w 5741575"/>
              <a:gd name="connsiteY74" fmla="*/ 208668 h 955271"/>
              <a:gd name="connsiteX75" fmla="*/ 4937036 w 5741575"/>
              <a:gd name="connsiteY75" fmla="*/ 195446 h 955271"/>
              <a:gd name="connsiteX76" fmla="*/ 5047626 w 5741575"/>
              <a:gd name="connsiteY76" fmla="*/ 149604 h 955271"/>
              <a:gd name="connsiteX77" fmla="*/ 5200247 w 5741575"/>
              <a:gd name="connsiteY77" fmla="*/ 142695 h 955271"/>
              <a:gd name="connsiteX78" fmla="*/ 5235691 w 5741575"/>
              <a:gd name="connsiteY78" fmla="*/ 173330 h 955271"/>
              <a:gd name="connsiteX79" fmla="*/ 5280133 w 5741575"/>
              <a:gd name="connsiteY79" fmla="*/ 189342 h 955271"/>
              <a:gd name="connsiteX80" fmla="*/ 5291963 w 5741575"/>
              <a:gd name="connsiteY80" fmla="*/ 139446 h 955271"/>
              <a:gd name="connsiteX81" fmla="*/ 5418472 w 5741575"/>
              <a:gd name="connsiteY81" fmla="*/ 89163 h 955271"/>
              <a:gd name="connsiteX82" fmla="*/ 5482354 w 5741575"/>
              <a:gd name="connsiteY82" fmla="*/ 69470 h 955271"/>
              <a:gd name="connsiteX83" fmla="*/ 5583280 w 5741575"/>
              <a:gd name="connsiteY83" fmla="*/ 49787 h 955271"/>
              <a:gd name="connsiteX84" fmla="*/ 5613766 w 5741575"/>
              <a:gd name="connsiteY84" fmla="*/ 41855 h 955271"/>
              <a:gd name="connsiteX85" fmla="*/ 5684952 w 5741575"/>
              <a:gd name="connsiteY85" fmla="*/ 26088 h 955271"/>
              <a:gd name="connsiteX86" fmla="*/ 5741575 w 5741575"/>
              <a:gd name="connsiteY86"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374314 w 5741575"/>
              <a:gd name="connsiteY23" fmla="*/ 688815 h 955271"/>
              <a:gd name="connsiteX24" fmla="*/ 1378034 w 5741575"/>
              <a:gd name="connsiteY24" fmla="*/ 685842 h 955271"/>
              <a:gd name="connsiteX25" fmla="*/ 1395604 w 5741575"/>
              <a:gd name="connsiteY25" fmla="*/ 680460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01547 w 5741575"/>
              <a:gd name="connsiteY44" fmla="*/ 361545 h 955271"/>
              <a:gd name="connsiteX45" fmla="*/ 2711054 w 5741575"/>
              <a:gd name="connsiteY45" fmla="*/ 360597 h 955271"/>
              <a:gd name="connsiteX46" fmla="*/ 2710438 w 5741575"/>
              <a:gd name="connsiteY46" fmla="*/ 366958 h 955271"/>
              <a:gd name="connsiteX47" fmla="*/ 2722936 w 5741575"/>
              <a:gd name="connsiteY47" fmla="*/ 377633 h 955271"/>
              <a:gd name="connsiteX48" fmla="*/ 2777227 w 5741575"/>
              <a:gd name="connsiteY48" fmla="*/ 368972 h 955271"/>
              <a:gd name="connsiteX49" fmla="*/ 2779510 w 5741575"/>
              <a:gd name="connsiteY49" fmla="*/ 361652 h 955271"/>
              <a:gd name="connsiteX50" fmla="*/ 2786278 w 5741575"/>
              <a:gd name="connsiteY50" fmla="*/ 359869 h 955271"/>
              <a:gd name="connsiteX51" fmla="*/ 2792101 w 5741575"/>
              <a:gd name="connsiteY51" fmla="*/ 365927 h 955271"/>
              <a:gd name="connsiteX52" fmla="*/ 2885545 w 5741575"/>
              <a:gd name="connsiteY52" fmla="*/ 372818 h 955271"/>
              <a:gd name="connsiteX53" fmla="*/ 3009558 w 5741575"/>
              <a:gd name="connsiteY53" fmla="*/ 370573 h 955271"/>
              <a:gd name="connsiteX54" fmla="*/ 3095010 w 5741575"/>
              <a:gd name="connsiteY54" fmla="*/ 332454 h 955271"/>
              <a:gd name="connsiteX55" fmla="*/ 3103742 w 5741575"/>
              <a:gd name="connsiteY55" fmla="*/ 337974 h 955271"/>
              <a:gd name="connsiteX56" fmla="*/ 3165093 w 5741575"/>
              <a:gd name="connsiteY56" fmla="*/ 329459 h 955271"/>
              <a:gd name="connsiteX57" fmla="*/ 3373785 w 5741575"/>
              <a:gd name="connsiteY57" fmla="*/ 255680 h 955271"/>
              <a:gd name="connsiteX58" fmla="*/ 3493851 w 5741575"/>
              <a:gd name="connsiteY58" fmla="*/ 240255 h 955271"/>
              <a:gd name="connsiteX59" fmla="*/ 3537470 w 5741575"/>
              <a:gd name="connsiteY59" fmla="*/ 241867 h 955271"/>
              <a:gd name="connsiteX60" fmla="*/ 3610489 w 5741575"/>
              <a:gd name="connsiteY60" fmla="*/ 244128 h 955271"/>
              <a:gd name="connsiteX61" fmla="*/ 3667539 w 5741575"/>
              <a:gd name="connsiteY61" fmla="*/ 263271 h 955271"/>
              <a:gd name="connsiteX62" fmla="*/ 3727614 w 5741575"/>
              <a:gd name="connsiteY62" fmla="*/ 258245 h 955271"/>
              <a:gd name="connsiteX63" fmla="*/ 3738369 w 5741575"/>
              <a:gd name="connsiteY63" fmla="*/ 234506 h 955271"/>
              <a:gd name="connsiteX64" fmla="*/ 3803670 w 5741575"/>
              <a:gd name="connsiteY64" fmla="*/ 236457 h 955271"/>
              <a:gd name="connsiteX65" fmla="*/ 3903080 w 5741575"/>
              <a:gd name="connsiteY65" fmla="*/ 241890 h 955271"/>
              <a:gd name="connsiteX66" fmla="*/ 4114838 w 5741575"/>
              <a:gd name="connsiteY66" fmla="*/ 238165 h 955271"/>
              <a:gd name="connsiteX67" fmla="*/ 4271023 w 5741575"/>
              <a:gd name="connsiteY67" fmla="*/ 241959 h 955271"/>
              <a:gd name="connsiteX68" fmla="*/ 4367397 w 5741575"/>
              <a:gd name="connsiteY68" fmla="*/ 271442 h 955271"/>
              <a:gd name="connsiteX69" fmla="*/ 4495366 w 5741575"/>
              <a:gd name="connsiteY69" fmla="*/ 271618 h 955271"/>
              <a:gd name="connsiteX70" fmla="*/ 4517347 w 5741575"/>
              <a:gd name="connsiteY70" fmla="*/ 275639 h 955271"/>
              <a:gd name="connsiteX71" fmla="*/ 4546116 w 5741575"/>
              <a:gd name="connsiteY71" fmla="*/ 268568 h 955271"/>
              <a:gd name="connsiteX72" fmla="*/ 4661259 w 5741575"/>
              <a:gd name="connsiteY72" fmla="*/ 238966 h 955271"/>
              <a:gd name="connsiteX73" fmla="*/ 4750403 w 5741575"/>
              <a:gd name="connsiteY73" fmla="*/ 204364 h 955271"/>
              <a:gd name="connsiteX74" fmla="*/ 4867614 w 5741575"/>
              <a:gd name="connsiteY74" fmla="*/ 208668 h 955271"/>
              <a:gd name="connsiteX75" fmla="*/ 4937036 w 5741575"/>
              <a:gd name="connsiteY75" fmla="*/ 195446 h 955271"/>
              <a:gd name="connsiteX76" fmla="*/ 5047626 w 5741575"/>
              <a:gd name="connsiteY76" fmla="*/ 149604 h 955271"/>
              <a:gd name="connsiteX77" fmla="*/ 5200247 w 5741575"/>
              <a:gd name="connsiteY77" fmla="*/ 142695 h 955271"/>
              <a:gd name="connsiteX78" fmla="*/ 5235691 w 5741575"/>
              <a:gd name="connsiteY78" fmla="*/ 173330 h 955271"/>
              <a:gd name="connsiteX79" fmla="*/ 5280133 w 5741575"/>
              <a:gd name="connsiteY79" fmla="*/ 189342 h 955271"/>
              <a:gd name="connsiteX80" fmla="*/ 5291963 w 5741575"/>
              <a:gd name="connsiteY80" fmla="*/ 139446 h 955271"/>
              <a:gd name="connsiteX81" fmla="*/ 5418472 w 5741575"/>
              <a:gd name="connsiteY81" fmla="*/ 89163 h 955271"/>
              <a:gd name="connsiteX82" fmla="*/ 5482354 w 5741575"/>
              <a:gd name="connsiteY82" fmla="*/ 69470 h 955271"/>
              <a:gd name="connsiteX83" fmla="*/ 5583280 w 5741575"/>
              <a:gd name="connsiteY83" fmla="*/ 49787 h 955271"/>
              <a:gd name="connsiteX84" fmla="*/ 5613766 w 5741575"/>
              <a:gd name="connsiteY84" fmla="*/ 41855 h 955271"/>
              <a:gd name="connsiteX85" fmla="*/ 5684952 w 5741575"/>
              <a:gd name="connsiteY85" fmla="*/ 26088 h 955271"/>
              <a:gd name="connsiteX86" fmla="*/ 5741575 w 5741575"/>
              <a:gd name="connsiteY86"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374314 w 5741575"/>
              <a:gd name="connsiteY23" fmla="*/ 688815 h 955271"/>
              <a:gd name="connsiteX24" fmla="*/ 1378034 w 5741575"/>
              <a:gd name="connsiteY24" fmla="*/ 685842 h 955271"/>
              <a:gd name="connsiteX25" fmla="*/ 1435833 w 5741575"/>
              <a:gd name="connsiteY25" fmla="*/ 857427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01547 w 5741575"/>
              <a:gd name="connsiteY44" fmla="*/ 361545 h 955271"/>
              <a:gd name="connsiteX45" fmla="*/ 2711054 w 5741575"/>
              <a:gd name="connsiteY45" fmla="*/ 360597 h 955271"/>
              <a:gd name="connsiteX46" fmla="*/ 2710438 w 5741575"/>
              <a:gd name="connsiteY46" fmla="*/ 366958 h 955271"/>
              <a:gd name="connsiteX47" fmla="*/ 2722936 w 5741575"/>
              <a:gd name="connsiteY47" fmla="*/ 377633 h 955271"/>
              <a:gd name="connsiteX48" fmla="*/ 2777227 w 5741575"/>
              <a:gd name="connsiteY48" fmla="*/ 368972 h 955271"/>
              <a:gd name="connsiteX49" fmla="*/ 2779510 w 5741575"/>
              <a:gd name="connsiteY49" fmla="*/ 361652 h 955271"/>
              <a:gd name="connsiteX50" fmla="*/ 2786278 w 5741575"/>
              <a:gd name="connsiteY50" fmla="*/ 359869 h 955271"/>
              <a:gd name="connsiteX51" fmla="*/ 2792101 w 5741575"/>
              <a:gd name="connsiteY51" fmla="*/ 365927 h 955271"/>
              <a:gd name="connsiteX52" fmla="*/ 2885545 w 5741575"/>
              <a:gd name="connsiteY52" fmla="*/ 372818 h 955271"/>
              <a:gd name="connsiteX53" fmla="*/ 3009558 w 5741575"/>
              <a:gd name="connsiteY53" fmla="*/ 370573 h 955271"/>
              <a:gd name="connsiteX54" fmla="*/ 3095010 w 5741575"/>
              <a:gd name="connsiteY54" fmla="*/ 332454 h 955271"/>
              <a:gd name="connsiteX55" fmla="*/ 3103742 w 5741575"/>
              <a:gd name="connsiteY55" fmla="*/ 337974 h 955271"/>
              <a:gd name="connsiteX56" fmla="*/ 3165093 w 5741575"/>
              <a:gd name="connsiteY56" fmla="*/ 329459 h 955271"/>
              <a:gd name="connsiteX57" fmla="*/ 3373785 w 5741575"/>
              <a:gd name="connsiteY57" fmla="*/ 255680 h 955271"/>
              <a:gd name="connsiteX58" fmla="*/ 3493851 w 5741575"/>
              <a:gd name="connsiteY58" fmla="*/ 240255 h 955271"/>
              <a:gd name="connsiteX59" fmla="*/ 3537470 w 5741575"/>
              <a:gd name="connsiteY59" fmla="*/ 241867 h 955271"/>
              <a:gd name="connsiteX60" fmla="*/ 3610489 w 5741575"/>
              <a:gd name="connsiteY60" fmla="*/ 244128 h 955271"/>
              <a:gd name="connsiteX61" fmla="*/ 3667539 w 5741575"/>
              <a:gd name="connsiteY61" fmla="*/ 263271 h 955271"/>
              <a:gd name="connsiteX62" fmla="*/ 3727614 w 5741575"/>
              <a:gd name="connsiteY62" fmla="*/ 258245 h 955271"/>
              <a:gd name="connsiteX63" fmla="*/ 3738369 w 5741575"/>
              <a:gd name="connsiteY63" fmla="*/ 234506 h 955271"/>
              <a:gd name="connsiteX64" fmla="*/ 3803670 w 5741575"/>
              <a:gd name="connsiteY64" fmla="*/ 236457 h 955271"/>
              <a:gd name="connsiteX65" fmla="*/ 3903080 w 5741575"/>
              <a:gd name="connsiteY65" fmla="*/ 241890 h 955271"/>
              <a:gd name="connsiteX66" fmla="*/ 4114838 w 5741575"/>
              <a:gd name="connsiteY66" fmla="*/ 238165 h 955271"/>
              <a:gd name="connsiteX67" fmla="*/ 4271023 w 5741575"/>
              <a:gd name="connsiteY67" fmla="*/ 241959 h 955271"/>
              <a:gd name="connsiteX68" fmla="*/ 4367397 w 5741575"/>
              <a:gd name="connsiteY68" fmla="*/ 271442 h 955271"/>
              <a:gd name="connsiteX69" fmla="*/ 4495366 w 5741575"/>
              <a:gd name="connsiteY69" fmla="*/ 271618 h 955271"/>
              <a:gd name="connsiteX70" fmla="*/ 4517347 w 5741575"/>
              <a:gd name="connsiteY70" fmla="*/ 275639 h 955271"/>
              <a:gd name="connsiteX71" fmla="*/ 4546116 w 5741575"/>
              <a:gd name="connsiteY71" fmla="*/ 268568 h 955271"/>
              <a:gd name="connsiteX72" fmla="*/ 4661259 w 5741575"/>
              <a:gd name="connsiteY72" fmla="*/ 238966 h 955271"/>
              <a:gd name="connsiteX73" fmla="*/ 4750403 w 5741575"/>
              <a:gd name="connsiteY73" fmla="*/ 204364 h 955271"/>
              <a:gd name="connsiteX74" fmla="*/ 4867614 w 5741575"/>
              <a:gd name="connsiteY74" fmla="*/ 208668 h 955271"/>
              <a:gd name="connsiteX75" fmla="*/ 4937036 w 5741575"/>
              <a:gd name="connsiteY75" fmla="*/ 195446 h 955271"/>
              <a:gd name="connsiteX76" fmla="*/ 5047626 w 5741575"/>
              <a:gd name="connsiteY76" fmla="*/ 149604 h 955271"/>
              <a:gd name="connsiteX77" fmla="*/ 5200247 w 5741575"/>
              <a:gd name="connsiteY77" fmla="*/ 142695 h 955271"/>
              <a:gd name="connsiteX78" fmla="*/ 5235691 w 5741575"/>
              <a:gd name="connsiteY78" fmla="*/ 173330 h 955271"/>
              <a:gd name="connsiteX79" fmla="*/ 5280133 w 5741575"/>
              <a:gd name="connsiteY79" fmla="*/ 189342 h 955271"/>
              <a:gd name="connsiteX80" fmla="*/ 5291963 w 5741575"/>
              <a:gd name="connsiteY80" fmla="*/ 139446 h 955271"/>
              <a:gd name="connsiteX81" fmla="*/ 5418472 w 5741575"/>
              <a:gd name="connsiteY81" fmla="*/ 89163 h 955271"/>
              <a:gd name="connsiteX82" fmla="*/ 5482354 w 5741575"/>
              <a:gd name="connsiteY82" fmla="*/ 69470 h 955271"/>
              <a:gd name="connsiteX83" fmla="*/ 5583280 w 5741575"/>
              <a:gd name="connsiteY83" fmla="*/ 49787 h 955271"/>
              <a:gd name="connsiteX84" fmla="*/ 5613766 w 5741575"/>
              <a:gd name="connsiteY84" fmla="*/ 41855 h 955271"/>
              <a:gd name="connsiteX85" fmla="*/ 5684952 w 5741575"/>
              <a:gd name="connsiteY85" fmla="*/ 26088 h 955271"/>
              <a:gd name="connsiteX86" fmla="*/ 5741575 w 5741575"/>
              <a:gd name="connsiteY86"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374314 w 5741575"/>
              <a:gd name="connsiteY23" fmla="*/ 688815 h 955271"/>
              <a:gd name="connsiteX24" fmla="*/ 1342834 w 5741575"/>
              <a:gd name="connsiteY24" fmla="*/ 753906 h 955271"/>
              <a:gd name="connsiteX25" fmla="*/ 1435833 w 5741575"/>
              <a:gd name="connsiteY25" fmla="*/ 857427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01547 w 5741575"/>
              <a:gd name="connsiteY44" fmla="*/ 361545 h 955271"/>
              <a:gd name="connsiteX45" fmla="*/ 2711054 w 5741575"/>
              <a:gd name="connsiteY45" fmla="*/ 360597 h 955271"/>
              <a:gd name="connsiteX46" fmla="*/ 2710438 w 5741575"/>
              <a:gd name="connsiteY46" fmla="*/ 366958 h 955271"/>
              <a:gd name="connsiteX47" fmla="*/ 2722936 w 5741575"/>
              <a:gd name="connsiteY47" fmla="*/ 377633 h 955271"/>
              <a:gd name="connsiteX48" fmla="*/ 2777227 w 5741575"/>
              <a:gd name="connsiteY48" fmla="*/ 368972 h 955271"/>
              <a:gd name="connsiteX49" fmla="*/ 2779510 w 5741575"/>
              <a:gd name="connsiteY49" fmla="*/ 361652 h 955271"/>
              <a:gd name="connsiteX50" fmla="*/ 2786278 w 5741575"/>
              <a:gd name="connsiteY50" fmla="*/ 359869 h 955271"/>
              <a:gd name="connsiteX51" fmla="*/ 2792101 w 5741575"/>
              <a:gd name="connsiteY51" fmla="*/ 365927 h 955271"/>
              <a:gd name="connsiteX52" fmla="*/ 2885545 w 5741575"/>
              <a:gd name="connsiteY52" fmla="*/ 372818 h 955271"/>
              <a:gd name="connsiteX53" fmla="*/ 3009558 w 5741575"/>
              <a:gd name="connsiteY53" fmla="*/ 370573 h 955271"/>
              <a:gd name="connsiteX54" fmla="*/ 3095010 w 5741575"/>
              <a:gd name="connsiteY54" fmla="*/ 332454 h 955271"/>
              <a:gd name="connsiteX55" fmla="*/ 3103742 w 5741575"/>
              <a:gd name="connsiteY55" fmla="*/ 337974 h 955271"/>
              <a:gd name="connsiteX56" fmla="*/ 3165093 w 5741575"/>
              <a:gd name="connsiteY56" fmla="*/ 329459 h 955271"/>
              <a:gd name="connsiteX57" fmla="*/ 3373785 w 5741575"/>
              <a:gd name="connsiteY57" fmla="*/ 255680 h 955271"/>
              <a:gd name="connsiteX58" fmla="*/ 3493851 w 5741575"/>
              <a:gd name="connsiteY58" fmla="*/ 240255 h 955271"/>
              <a:gd name="connsiteX59" fmla="*/ 3537470 w 5741575"/>
              <a:gd name="connsiteY59" fmla="*/ 241867 h 955271"/>
              <a:gd name="connsiteX60" fmla="*/ 3610489 w 5741575"/>
              <a:gd name="connsiteY60" fmla="*/ 244128 h 955271"/>
              <a:gd name="connsiteX61" fmla="*/ 3667539 w 5741575"/>
              <a:gd name="connsiteY61" fmla="*/ 263271 h 955271"/>
              <a:gd name="connsiteX62" fmla="*/ 3727614 w 5741575"/>
              <a:gd name="connsiteY62" fmla="*/ 258245 h 955271"/>
              <a:gd name="connsiteX63" fmla="*/ 3738369 w 5741575"/>
              <a:gd name="connsiteY63" fmla="*/ 234506 h 955271"/>
              <a:gd name="connsiteX64" fmla="*/ 3803670 w 5741575"/>
              <a:gd name="connsiteY64" fmla="*/ 236457 h 955271"/>
              <a:gd name="connsiteX65" fmla="*/ 3903080 w 5741575"/>
              <a:gd name="connsiteY65" fmla="*/ 241890 h 955271"/>
              <a:gd name="connsiteX66" fmla="*/ 4114838 w 5741575"/>
              <a:gd name="connsiteY66" fmla="*/ 238165 h 955271"/>
              <a:gd name="connsiteX67" fmla="*/ 4271023 w 5741575"/>
              <a:gd name="connsiteY67" fmla="*/ 241959 h 955271"/>
              <a:gd name="connsiteX68" fmla="*/ 4367397 w 5741575"/>
              <a:gd name="connsiteY68" fmla="*/ 271442 h 955271"/>
              <a:gd name="connsiteX69" fmla="*/ 4495366 w 5741575"/>
              <a:gd name="connsiteY69" fmla="*/ 271618 h 955271"/>
              <a:gd name="connsiteX70" fmla="*/ 4517347 w 5741575"/>
              <a:gd name="connsiteY70" fmla="*/ 275639 h 955271"/>
              <a:gd name="connsiteX71" fmla="*/ 4546116 w 5741575"/>
              <a:gd name="connsiteY71" fmla="*/ 268568 h 955271"/>
              <a:gd name="connsiteX72" fmla="*/ 4661259 w 5741575"/>
              <a:gd name="connsiteY72" fmla="*/ 238966 h 955271"/>
              <a:gd name="connsiteX73" fmla="*/ 4750403 w 5741575"/>
              <a:gd name="connsiteY73" fmla="*/ 204364 h 955271"/>
              <a:gd name="connsiteX74" fmla="*/ 4867614 w 5741575"/>
              <a:gd name="connsiteY74" fmla="*/ 208668 h 955271"/>
              <a:gd name="connsiteX75" fmla="*/ 4937036 w 5741575"/>
              <a:gd name="connsiteY75" fmla="*/ 195446 h 955271"/>
              <a:gd name="connsiteX76" fmla="*/ 5047626 w 5741575"/>
              <a:gd name="connsiteY76" fmla="*/ 149604 h 955271"/>
              <a:gd name="connsiteX77" fmla="*/ 5200247 w 5741575"/>
              <a:gd name="connsiteY77" fmla="*/ 142695 h 955271"/>
              <a:gd name="connsiteX78" fmla="*/ 5235691 w 5741575"/>
              <a:gd name="connsiteY78" fmla="*/ 173330 h 955271"/>
              <a:gd name="connsiteX79" fmla="*/ 5280133 w 5741575"/>
              <a:gd name="connsiteY79" fmla="*/ 189342 h 955271"/>
              <a:gd name="connsiteX80" fmla="*/ 5291963 w 5741575"/>
              <a:gd name="connsiteY80" fmla="*/ 139446 h 955271"/>
              <a:gd name="connsiteX81" fmla="*/ 5418472 w 5741575"/>
              <a:gd name="connsiteY81" fmla="*/ 89163 h 955271"/>
              <a:gd name="connsiteX82" fmla="*/ 5482354 w 5741575"/>
              <a:gd name="connsiteY82" fmla="*/ 69470 h 955271"/>
              <a:gd name="connsiteX83" fmla="*/ 5583280 w 5741575"/>
              <a:gd name="connsiteY83" fmla="*/ 49787 h 955271"/>
              <a:gd name="connsiteX84" fmla="*/ 5613766 w 5741575"/>
              <a:gd name="connsiteY84" fmla="*/ 41855 h 955271"/>
              <a:gd name="connsiteX85" fmla="*/ 5684952 w 5741575"/>
              <a:gd name="connsiteY85" fmla="*/ 26088 h 955271"/>
              <a:gd name="connsiteX86" fmla="*/ 5741575 w 5741575"/>
              <a:gd name="connsiteY86"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42834 w 5741575"/>
              <a:gd name="connsiteY24" fmla="*/ 753906 h 955271"/>
              <a:gd name="connsiteX25" fmla="*/ 1435833 w 5741575"/>
              <a:gd name="connsiteY25" fmla="*/ 857427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01547 w 5741575"/>
              <a:gd name="connsiteY44" fmla="*/ 361545 h 955271"/>
              <a:gd name="connsiteX45" fmla="*/ 2711054 w 5741575"/>
              <a:gd name="connsiteY45" fmla="*/ 360597 h 955271"/>
              <a:gd name="connsiteX46" fmla="*/ 2710438 w 5741575"/>
              <a:gd name="connsiteY46" fmla="*/ 366958 h 955271"/>
              <a:gd name="connsiteX47" fmla="*/ 2722936 w 5741575"/>
              <a:gd name="connsiteY47" fmla="*/ 377633 h 955271"/>
              <a:gd name="connsiteX48" fmla="*/ 2777227 w 5741575"/>
              <a:gd name="connsiteY48" fmla="*/ 368972 h 955271"/>
              <a:gd name="connsiteX49" fmla="*/ 2779510 w 5741575"/>
              <a:gd name="connsiteY49" fmla="*/ 361652 h 955271"/>
              <a:gd name="connsiteX50" fmla="*/ 2786278 w 5741575"/>
              <a:gd name="connsiteY50" fmla="*/ 359869 h 955271"/>
              <a:gd name="connsiteX51" fmla="*/ 2792101 w 5741575"/>
              <a:gd name="connsiteY51" fmla="*/ 365927 h 955271"/>
              <a:gd name="connsiteX52" fmla="*/ 2885545 w 5741575"/>
              <a:gd name="connsiteY52" fmla="*/ 372818 h 955271"/>
              <a:gd name="connsiteX53" fmla="*/ 3009558 w 5741575"/>
              <a:gd name="connsiteY53" fmla="*/ 370573 h 955271"/>
              <a:gd name="connsiteX54" fmla="*/ 3095010 w 5741575"/>
              <a:gd name="connsiteY54" fmla="*/ 332454 h 955271"/>
              <a:gd name="connsiteX55" fmla="*/ 3103742 w 5741575"/>
              <a:gd name="connsiteY55" fmla="*/ 337974 h 955271"/>
              <a:gd name="connsiteX56" fmla="*/ 3165093 w 5741575"/>
              <a:gd name="connsiteY56" fmla="*/ 329459 h 955271"/>
              <a:gd name="connsiteX57" fmla="*/ 3373785 w 5741575"/>
              <a:gd name="connsiteY57" fmla="*/ 255680 h 955271"/>
              <a:gd name="connsiteX58" fmla="*/ 3493851 w 5741575"/>
              <a:gd name="connsiteY58" fmla="*/ 240255 h 955271"/>
              <a:gd name="connsiteX59" fmla="*/ 3537470 w 5741575"/>
              <a:gd name="connsiteY59" fmla="*/ 241867 h 955271"/>
              <a:gd name="connsiteX60" fmla="*/ 3610489 w 5741575"/>
              <a:gd name="connsiteY60" fmla="*/ 244128 h 955271"/>
              <a:gd name="connsiteX61" fmla="*/ 3667539 w 5741575"/>
              <a:gd name="connsiteY61" fmla="*/ 263271 h 955271"/>
              <a:gd name="connsiteX62" fmla="*/ 3727614 w 5741575"/>
              <a:gd name="connsiteY62" fmla="*/ 258245 h 955271"/>
              <a:gd name="connsiteX63" fmla="*/ 3738369 w 5741575"/>
              <a:gd name="connsiteY63" fmla="*/ 234506 h 955271"/>
              <a:gd name="connsiteX64" fmla="*/ 3803670 w 5741575"/>
              <a:gd name="connsiteY64" fmla="*/ 236457 h 955271"/>
              <a:gd name="connsiteX65" fmla="*/ 3903080 w 5741575"/>
              <a:gd name="connsiteY65" fmla="*/ 241890 h 955271"/>
              <a:gd name="connsiteX66" fmla="*/ 4114838 w 5741575"/>
              <a:gd name="connsiteY66" fmla="*/ 238165 h 955271"/>
              <a:gd name="connsiteX67" fmla="*/ 4271023 w 5741575"/>
              <a:gd name="connsiteY67" fmla="*/ 241959 h 955271"/>
              <a:gd name="connsiteX68" fmla="*/ 4367397 w 5741575"/>
              <a:gd name="connsiteY68" fmla="*/ 271442 h 955271"/>
              <a:gd name="connsiteX69" fmla="*/ 4495366 w 5741575"/>
              <a:gd name="connsiteY69" fmla="*/ 271618 h 955271"/>
              <a:gd name="connsiteX70" fmla="*/ 4517347 w 5741575"/>
              <a:gd name="connsiteY70" fmla="*/ 275639 h 955271"/>
              <a:gd name="connsiteX71" fmla="*/ 4546116 w 5741575"/>
              <a:gd name="connsiteY71" fmla="*/ 268568 h 955271"/>
              <a:gd name="connsiteX72" fmla="*/ 4661259 w 5741575"/>
              <a:gd name="connsiteY72" fmla="*/ 238966 h 955271"/>
              <a:gd name="connsiteX73" fmla="*/ 4750403 w 5741575"/>
              <a:gd name="connsiteY73" fmla="*/ 204364 h 955271"/>
              <a:gd name="connsiteX74" fmla="*/ 4867614 w 5741575"/>
              <a:gd name="connsiteY74" fmla="*/ 208668 h 955271"/>
              <a:gd name="connsiteX75" fmla="*/ 4937036 w 5741575"/>
              <a:gd name="connsiteY75" fmla="*/ 195446 h 955271"/>
              <a:gd name="connsiteX76" fmla="*/ 5047626 w 5741575"/>
              <a:gd name="connsiteY76" fmla="*/ 149604 h 955271"/>
              <a:gd name="connsiteX77" fmla="*/ 5200247 w 5741575"/>
              <a:gd name="connsiteY77" fmla="*/ 142695 h 955271"/>
              <a:gd name="connsiteX78" fmla="*/ 5235691 w 5741575"/>
              <a:gd name="connsiteY78" fmla="*/ 173330 h 955271"/>
              <a:gd name="connsiteX79" fmla="*/ 5280133 w 5741575"/>
              <a:gd name="connsiteY79" fmla="*/ 189342 h 955271"/>
              <a:gd name="connsiteX80" fmla="*/ 5291963 w 5741575"/>
              <a:gd name="connsiteY80" fmla="*/ 139446 h 955271"/>
              <a:gd name="connsiteX81" fmla="*/ 5418472 w 5741575"/>
              <a:gd name="connsiteY81" fmla="*/ 89163 h 955271"/>
              <a:gd name="connsiteX82" fmla="*/ 5482354 w 5741575"/>
              <a:gd name="connsiteY82" fmla="*/ 69470 h 955271"/>
              <a:gd name="connsiteX83" fmla="*/ 5583280 w 5741575"/>
              <a:gd name="connsiteY83" fmla="*/ 49787 h 955271"/>
              <a:gd name="connsiteX84" fmla="*/ 5613766 w 5741575"/>
              <a:gd name="connsiteY84" fmla="*/ 41855 h 955271"/>
              <a:gd name="connsiteX85" fmla="*/ 5684952 w 5741575"/>
              <a:gd name="connsiteY85" fmla="*/ 26088 h 955271"/>
              <a:gd name="connsiteX86" fmla="*/ 5741575 w 5741575"/>
              <a:gd name="connsiteY86"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435833 w 5741575"/>
              <a:gd name="connsiteY25" fmla="*/ 857427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01547 w 5741575"/>
              <a:gd name="connsiteY44" fmla="*/ 361545 h 955271"/>
              <a:gd name="connsiteX45" fmla="*/ 2711054 w 5741575"/>
              <a:gd name="connsiteY45" fmla="*/ 360597 h 955271"/>
              <a:gd name="connsiteX46" fmla="*/ 2710438 w 5741575"/>
              <a:gd name="connsiteY46" fmla="*/ 366958 h 955271"/>
              <a:gd name="connsiteX47" fmla="*/ 2722936 w 5741575"/>
              <a:gd name="connsiteY47" fmla="*/ 377633 h 955271"/>
              <a:gd name="connsiteX48" fmla="*/ 2777227 w 5741575"/>
              <a:gd name="connsiteY48" fmla="*/ 368972 h 955271"/>
              <a:gd name="connsiteX49" fmla="*/ 2779510 w 5741575"/>
              <a:gd name="connsiteY49" fmla="*/ 361652 h 955271"/>
              <a:gd name="connsiteX50" fmla="*/ 2786278 w 5741575"/>
              <a:gd name="connsiteY50" fmla="*/ 359869 h 955271"/>
              <a:gd name="connsiteX51" fmla="*/ 2792101 w 5741575"/>
              <a:gd name="connsiteY51" fmla="*/ 365927 h 955271"/>
              <a:gd name="connsiteX52" fmla="*/ 2885545 w 5741575"/>
              <a:gd name="connsiteY52" fmla="*/ 372818 h 955271"/>
              <a:gd name="connsiteX53" fmla="*/ 3009558 w 5741575"/>
              <a:gd name="connsiteY53" fmla="*/ 370573 h 955271"/>
              <a:gd name="connsiteX54" fmla="*/ 3095010 w 5741575"/>
              <a:gd name="connsiteY54" fmla="*/ 332454 h 955271"/>
              <a:gd name="connsiteX55" fmla="*/ 3103742 w 5741575"/>
              <a:gd name="connsiteY55" fmla="*/ 337974 h 955271"/>
              <a:gd name="connsiteX56" fmla="*/ 3165093 w 5741575"/>
              <a:gd name="connsiteY56" fmla="*/ 329459 h 955271"/>
              <a:gd name="connsiteX57" fmla="*/ 3373785 w 5741575"/>
              <a:gd name="connsiteY57" fmla="*/ 255680 h 955271"/>
              <a:gd name="connsiteX58" fmla="*/ 3493851 w 5741575"/>
              <a:gd name="connsiteY58" fmla="*/ 240255 h 955271"/>
              <a:gd name="connsiteX59" fmla="*/ 3537470 w 5741575"/>
              <a:gd name="connsiteY59" fmla="*/ 241867 h 955271"/>
              <a:gd name="connsiteX60" fmla="*/ 3610489 w 5741575"/>
              <a:gd name="connsiteY60" fmla="*/ 244128 h 955271"/>
              <a:gd name="connsiteX61" fmla="*/ 3667539 w 5741575"/>
              <a:gd name="connsiteY61" fmla="*/ 263271 h 955271"/>
              <a:gd name="connsiteX62" fmla="*/ 3727614 w 5741575"/>
              <a:gd name="connsiteY62" fmla="*/ 258245 h 955271"/>
              <a:gd name="connsiteX63" fmla="*/ 3738369 w 5741575"/>
              <a:gd name="connsiteY63" fmla="*/ 234506 h 955271"/>
              <a:gd name="connsiteX64" fmla="*/ 3803670 w 5741575"/>
              <a:gd name="connsiteY64" fmla="*/ 236457 h 955271"/>
              <a:gd name="connsiteX65" fmla="*/ 3903080 w 5741575"/>
              <a:gd name="connsiteY65" fmla="*/ 241890 h 955271"/>
              <a:gd name="connsiteX66" fmla="*/ 4114838 w 5741575"/>
              <a:gd name="connsiteY66" fmla="*/ 238165 h 955271"/>
              <a:gd name="connsiteX67" fmla="*/ 4271023 w 5741575"/>
              <a:gd name="connsiteY67" fmla="*/ 241959 h 955271"/>
              <a:gd name="connsiteX68" fmla="*/ 4367397 w 5741575"/>
              <a:gd name="connsiteY68" fmla="*/ 271442 h 955271"/>
              <a:gd name="connsiteX69" fmla="*/ 4495366 w 5741575"/>
              <a:gd name="connsiteY69" fmla="*/ 271618 h 955271"/>
              <a:gd name="connsiteX70" fmla="*/ 4517347 w 5741575"/>
              <a:gd name="connsiteY70" fmla="*/ 275639 h 955271"/>
              <a:gd name="connsiteX71" fmla="*/ 4546116 w 5741575"/>
              <a:gd name="connsiteY71" fmla="*/ 268568 h 955271"/>
              <a:gd name="connsiteX72" fmla="*/ 4661259 w 5741575"/>
              <a:gd name="connsiteY72" fmla="*/ 238966 h 955271"/>
              <a:gd name="connsiteX73" fmla="*/ 4750403 w 5741575"/>
              <a:gd name="connsiteY73" fmla="*/ 204364 h 955271"/>
              <a:gd name="connsiteX74" fmla="*/ 4867614 w 5741575"/>
              <a:gd name="connsiteY74" fmla="*/ 208668 h 955271"/>
              <a:gd name="connsiteX75" fmla="*/ 4937036 w 5741575"/>
              <a:gd name="connsiteY75" fmla="*/ 195446 h 955271"/>
              <a:gd name="connsiteX76" fmla="*/ 5047626 w 5741575"/>
              <a:gd name="connsiteY76" fmla="*/ 149604 h 955271"/>
              <a:gd name="connsiteX77" fmla="*/ 5200247 w 5741575"/>
              <a:gd name="connsiteY77" fmla="*/ 142695 h 955271"/>
              <a:gd name="connsiteX78" fmla="*/ 5235691 w 5741575"/>
              <a:gd name="connsiteY78" fmla="*/ 173330 h 955271"/>
              <a:gd name="connsiteX79" fmla="*/ 5280133 w 5741575"/>
              <a:gd name="connsiteY79" fmla="*/ 189342 h 955271"/>
              <a:gd name="connsiteX80" fmla="*/ 5291963 w 5741575"/>
              <a:gd name="connsiteY80" fmla="*/ 139446 h 955271"/>
              <a:gd name="connsiteX81" fmla="*/ 5418472 w 5741575"/>
              <a:gd name="connsiteY81" fmla="*/ 89163 h 955271"/>
              <a:gd name="connsiteX82" fmla="*/ 5482354 w 5741575"/>
              <a:gd name="connsiteY82" fmla="*/ 69470 h 955271"/>
              <a:gd name="connsiteX83" fmla="*/ 5583280 w 5741575"/>
              <a:gd name="connsiteY83" fmla="*/ 49787 h 955271"/>
              <a:gd name="connsiteX84" fmla="*/ 5613766 w 5741575"/>
              <a:gd name="connsiteY84" fmla="*/ 41855 h 955271"/>
              <a:gd name="connsiteX85" fmla="*/ 5684952 w 5741575"/>
              <a:gd name="connsiteY85" fmla="*/ 26088 h 955271"/>
              <a:gd name="connsiteX86" fmla="*/ 5741575 w 5741575"/>
              <a:gd name="connsiteY86"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01547 w 5741575"/>
              <a:gd name="connsiteY44" fmla="*/ 361545 h 955271"/>
              <a:gd name="connsiteX45" fmla="*/ 2711054 w 5741575"/>
              <a:gd name="connsiteY45" fmla="*/ 360597 h 955271"/>
              <a:gd name="connsiteX46" fmla="*/ 2710438 w 5741575"/>
              <a:gd name="connsiteY46" fmla="*/ 366958 h 955271"/>
              <a:gd name="connsiteX47" fmla="*/ 2722936 w 5741575"/>
              <a:gd name="connsiteY47" fmla="*/ 377633 h 955271"/>
              <a:gd name="connsiteX48" fmla="*/ 2777227 w 5741575"/>
              <a:gd name="connsiteY48" fmla="*/ 368972 h 955271"/>
              <a:gd name="connsiteX49" fmla="*/ 2779510 w 5741575"/>
              <a:gd name="connsiteY49" fmla="*/ 361652 h 955271"/>
              <a:gd name="connsiteX50" fmla="*/ 2786278 w 5741575"/>
              <a:gd name="connsiteY50" fmla="*/ 359869 h 955271"/>
              <a:gd name="connsiteX51" fmla="*/ 2792101 w 5741575"/>
              <a:gd name="connsiteY51" fmla="*/ 365927 h 955271"/>
              <a:gd name="connsiteX52" fmla="*/ 2885545 w 5741575"/>
              <a:gd name="connsiteY52" fmla="*/ 372818 h 955271"/>
              <a:gd name="connsiteX53" fmla="*/ 3009558 w 5741575"/>
              <a:gd name="connsiteY53" fmla="*/ 370573 h 955271"/>
              <a:gd name="connsiteX54" fmla="*/ 3095010 w 5741575"/>
              <a:gd name="connsiteY54" fmla="*/ 332454 h 955271"/>
              <a:gd name="connsiteX55" fmla="*/ 3103742 w 5741575"/>
              <a:gd name="connsiteY55" fmla="*/ 337974 h 955271"/>
              <a:gd name="connsiteX56" fmla="*/ 3165093 w 5741575"/>
              <a:gd name="connsiteY56" fmla="*/ 329459 h 955271"/>
              <a:gd name="connsiteX57" fmla="*/ 3373785 w 5741575"/>
              <a:gd name="connsiteY57" fmla="*/ 255680 h 955271"/>
              <a:gd name="connsiteX58" fmla="*/ 3493851 w 5741575"/>
              <a:gd name="connsiteY58" fmla="*/ 240255 h 955271"/>
              <a:gd name="connsiteX59" fmla="*/ 3537470 w 5741575"/>
              <a:gd name="connsiteY59" fmla="*/ 241867 h 955271"/>
              <a:gd name="connsiteX60" fmla="*/ 3610489 w 5741575"/>
              <a:gd name="connsiteY60" fmla="*/ 244128 h 955271"/>
              <a:gd name="connsiteX61" fmla="*/ 3667539 w 5741575"/>
              <a:gd name="connsiteY61" fmla="*/ 263271 h 955271"/>
              <a:gd name="connsiteX62" fmla="*/ 3727614 w 5741575"/>
              <a:gd name="connsiteY62" fmla="*/ 258245 h 955271"/>
              <a:gd name="connsiteX63" fmla="*/ 3738369 w 5741575"/>
              <a:gd name="connsiteY63" fmla="*/ 234506 h 955271"/>
              <a:gd name="connsiteX64" fmla="*/ 3803670 w 5741575"/>
              <a:gd name="connsiteY64" fmla="*/ 236457 h 955271"/>
              <a:gd name="connsiteX65" fmla="*/ 3903080 w 5741575"/>
              <a:gd name="connsiteY65" fmla="*/ 241890 h 955271"/>
              <a:gd name="connsiteX66" fmla="*/ 4114838 w 5741575"/>
              <a:gd name="connsiteY66" fmla="*/ 238165 h 955271"/>
              <a:gd name="connsiteX67" fmla="*/ 4271023 w 5741575"/>
              <a:gd name="connsiteY67" fmla="*/ 241959 h 955271"/>
              <a:gd name="connsiteX68" fmla="*/ 4367397 w 5741575"/>
              <a:gd name="connsiteY68" fmla="*/ 271442 h 955271"/>
              <a:gd name="connsiteX69" fmla="*/ 4495366 w 5741575"/>
              <a:gd name="connsiteY69" fmla="*/ 271618 h 955271"/>
              <a:gd name="connsiteX70" fmla="*/ 4517347 w 5741575"/>
              <a:gd name="connsiteY70" fmla="*/ 275639 h 955271"/>
              <a:gd name="connsiteX71" fmla="*/ 4546116 w 5741575"/>
              <a:gd name="connsiteY71" fmla="*/ 268568 h 955271"/>
              <a:gd name="connsiteX72" fmla="*/ 4661259 w 5741575"/>
              <a:gd name="connsiteY72" fmla="*/ 238966 h 955271"/>
              <a:gd name="connsiteX73" fmla="*/ 4750403 w 5741575"/>
              <a:gd name="connsiteY73" fmla="*/ 204364 h 955271"/>
              <a:gd name="connsiteX74" fmla="*/ 4867614 w 5741575"/>
              <a:gd name="connsiteY74" fmla="*/ 208668 h 955271"/>
              <a:gd name="connsiteX75" fmla="*/ 4937036 w 5741575"/>
              <a:gd name="connsiteY75" fmla="*/ 195446 h 955271"/>
              <a:gd name="connsiteX76" fmla="*/ 5047626 w 5741575"/>
              <a:gd name="connsiteY76" fmla="*/ 149604 h 955271"/>
              <a:gd name="connsiteX77" fmla="*/ 5200247 w 5741575"/>
              <a:gd name="connsiteY77" fmla="*/ 142695 h 955271"/>
              <a:gd name="connsiteX78" fmla="*/ 5235691 w 5741575"/>
              <a:gd name="connsiteY78" fmla="*/ 173330 h 955271"/>
              <a:gd name="connsiteX79" fmla="*/ 5280133 w 5741575"/>
              <a:gd name="connsiteY79" fmla="*/ 189342 h 955271"/>
              <a:gd name="connsiteX80" fmla="*/ 5291963 w 5741575"/>
              <a:gd name="connsiteY80" fmla="*/ 139446 h 955271"/>
              <a:gd name="connsiteX81" fmla="*/ 5418472 w 5741575"/>
              <a:gd name="connsiteY81" fmla="*/ 89163 h 955271"/>
              <a:gd name="connsiteX82" fmla="*/ 5482354 w 5741575"/>
              <a:gd name="connsiteY82" fmla="*/ 69470 h 955271"/>
              <a:gd name="connsiteX83" fmla="*/ 5583280 w 5741575"/>
              <a:gd name="connsiteY83" fmla="*/ 49787 h 955271"/>
              <a:gd name="connsiteX84" fmla="*/ 5613766 w 5741575"/>
              <a:gd name="connsiteY84" fmla="*/ 41855 h 955271"/>
              <a:gd name="connsiteX85" fmla="*/ 5684952 w 5741575"/>
              <a:gd name="connsiteY85" fmla="*/ 26088 h 955271"/>
              <a:gd name="connsiteX86" fmla="*/ 5741575 w 5741575"/>
              <a:gd name="connsiteY86"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01547 w 5741575"/>
              <a:gd name="connsiteY44" fmla="*/ 361545 h 955271"/>
              <a:gd name="connsiteX45" fmla="*/ 2711054 w 5741575"/>
              <a:gd name="connsiteY45" fmla="*/ 360597 h 955271"/>
              <a:gd name="connsiteX46" fmla="*/ 2710438 w 5741575"/>
              <a:gd name="connsiteY46" fmla="*/ 366958 h 955271"/>
              <a:gd name="connsiteX47" fmla="*/ 2777227 w 5741575"/>
              <a:gd name="connsiteY47" fmla="*/ 368972 h 955271"/>
              <a:gd name="connsiteX48" fmla="*/ 2779510 w 5741575"/>
              <a:gd name="connsiteY48" fmla="*/ 361652 h 955271"/>
              <a:gd name="connsiteX49" fmla="*/ 2786278 w 5741575"/>
              <a:gd name="connsiteY49" fmla="*/ 359869 h 955271"/>
              <a:gd name="connsiteX50" fmla="*/ 2792101 w 5741575"/>
              <a:gd name="connsiteY50" fmla="*/ 365927 h 955271"/>
              <a:gd name="connsiteX51" fmla="*/ 2885545 w 5741575"/>
              <a:gd name="connsiteY51" fmla="*/ 372818 h 955271"/>
              <a:gd name="connsiteX52" fmla="*/ 3009558 w 5741575"/>
              <a:gd name="connsiteY52" fmla="*/ 370573 h 955271"/>
              <a:gd name="connsiteX53" fmla="*/ 3095010 w 5741575"/>
              <a:gd name="connsiteY53" fmla="*/ 332454 h 955271"/>
              <a:gd name="connsiteX54" fmla="*/ 3103742 w 5741575"/>
              <a:gd name="connsiteY54" fmla="*/ 337974 h 955271"/>
              <a:gd name="connsiteX55" fmla="*/ 3165093 w 5741575"/>
              <a:gd name="connsiteY55" fmla="*/ 329459 h 955271"/>
              <a:gd name="connsiteX56" fmla="*/ 3373785 w 5741575"/>
              <a:gd name="connsiteY56" fmla="*/ 255680 h 955271"/>
              <a:gd name="connsiteX57" fmla="*/ 3493851 w 5741575"/>
              <a:gd name="connsiteY57" fmla="*/ 240255 h 955271"/>
              <a:gd name="connsiteX58" fmla="*/ 3537470 w 5741575"/>
              <a:gd name="connsiteY58" fmla="*/ 241867 h 955271"/>
              <a:gd name="connsiteX59" fmla="*/ 3610489 w 5741575"/>
              <a:gd name="connsiteY59" fmla="*/ 244128 h 955271"/>
              <a:gd name="connsiteX60" fmla="*/ 3667539 w 5741575"/>
              <a:gd name="connsiteY60" fmla="*/ 263271 h 955271"/>
              <a:gd name="connsiteX61" fmla="*/ 3727614 w 5741575"/>
              <a:gd name="connsiteY61" fmla="*/ 258245 h 955271"/>
              <a:gd name="connsiteX62" fmla="*/ 3738369 w 5741575"/>
              <a:gd name="connsiteY62" fmla="*/ 234506 h 955271"/>
              <a:gd name="connsiteX63" fmla="*/ 3803670 w 5741575"/>
              <a:gd name="connsiteY63" fmla="*/ 236457 h 955271"/>
              <a:gd name="connsiteX64" fmla="*/ 3903080 w 5741575"/>
              <a:gd name="connsiteY64" fmla="*/ 241890 h 955271"/>
              <a:gd name="connsiteX65" fmla="*/ 4114838 w 5741575"/>
              <a:gd name="connsiteY65" fmla="*/ 238165 h 955271"/>
              <a:gd name="connsiteX66" fmla="*/ 4271023 w 5741575"/>
              <a:gd name="connsiteY66" fmla="*/ 241959 h 955271"/>
              <a:gd name="connsiteX67" fmla="*/ 4367397 w 5741575"/>
              <a:gd name="connsiteY67" fmla="*/ 271442 h 955271"/>
              <a:gd name="connsiteX68" fmla="*/ 4495366 w 5741575"/>
              <a:gd name="connsiteY68" fmla="*/ 271618 h 955271"/>
              <a:gd name="connsiteX69" fmla="*/ 4517347 w 5741575"/>
              <a:gd name="connsiteY69" fmla="*/ 275639 h 955271"/>
              <a:gd name="connsiteX70" fmla="*/ 4546116 w 5741575"/>
              <a:gd name="connsiteY70" fmla="*/ 268568 h 955271"/>
              <a:gd name="connsiteX71" fmla="*/ 4661259 w 5741575"/>
              <a:gd name="connsiteY71" fmla="*/ 238966 h 955271"/>
              <a:gd name="connsiteX72" fmla="*/ 4750403 w 5741575"/>
              <a:gd name="connsiteY72" fmla="*/ 204364 h 955271"/>
              <a:gd name="connsiteX73" fmla="*/ 4867614 w 5741575"/>
              <a:gd name="connsiteY73" fmla="*/ 208668 h 955271"/>
              <a:gd name="connsiteX74" fmla="*/ 4937036 w 5741575"/>
              <a:gd name="connsiteY74" fmla="*/ 195446 h 955271"/>
              <a:gd name="connsiteX75" fmla="*/ 5047626 w 5741575"/>
              <a:gd name="connsiteY75" fmla="*/ 149604 h 955271"/>
              <a:gd name="connsiteX76" fmla="*/ 5200247 w 5741575"/>
              <a:gd name="connsiteY76" fmla="*/ 142695 h 955271"/>
              <a:gd name="connsiteX77" fmla="*/ 5235691 w 5741575"/>
              <a:gd name="connsiteY77" fmla="*/ 173330 h 955271"/>
              <a:gd name="connsiteX78" fmla="*/ 5280133 w 5741575"/>
              <a:gd name="connsiteY78" fmla="*/ 189342 h 955271"/>
              <a:gd name="connsiteX79" fmla="*/ 5291963 w 5741575"/>
              <a:gd name="connsiteY79" fmla="*/ 139446 h 955271"/>
              <a:gd name="connsiteX80" fmla="*/ 5418472 w 5741575"/>
              <a:gd name="connsiteY80" fmla="*/ 89163 h 955271"/>
              <a:gd name="connsiteX81" fmla="*/ 5482354 w 5741575"/>
              <a:gd name="connsiteY81" fmla="*/ 69470 h 955271"/>
              <a:gd name="connsiteX82" fmla="*/ 5583280 w 5741575"/>
              <a:gd name="connsiteY82" fmla="*/ 49787 h 955271"/>
              <a:gd name="connsiteX83" fmla="*/ 5613766 w 5741575"/>
              <a:gd name="connsiteY83" fmla="*/ 41855 h 955271"/>
              <a:gd name="connsiteX84" fmla="*/ 5684952 w 5741575"/>
              <a:gd name="connsiteY84" fmla="*/ 26088 h 955271"/>
              <a:gd name="connsiteX85" fmla="*/ 5741575 w 5741575"/>
              <a:gd name="connsiteY85"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01547 w 5741575"/>
              <a:gd name="connsiteY44" fmla="*/ 361545 h 955271"/>
              <a:gd name="connsiteX45" fmla="*/ 2711054 w 5741575"/>
              <a:gd name="connsiteY45" fmla="*/ 360597 h 955271"/>
              <a:gd name="connsiteX46" fmla="*/ 2710438 w 5741575"/>
              <a:gd name="connsiteY46" fmla="*/ 366958 h 955271"/>
              <a:gd name="connsiteX47" fmla="*/ 2711050 w 5741575"/>
              <a:gd name="connsiteY47" fmla="*/ 358572 h 955271"/>
              <a:gd name="connsiteX48" fmla="*/ 2777227 w 5741575"/>
              <a:gd name="connsiteY48" fmla="*/ 368972 h 955271"/>
              <a:gd name="connsiteX49" fmla="*/ 2779510 w 5741575"/>
              <a:gd name="connsiteY49" fmla="*/ 361652 h 955271"/>
              <a:gd name="connsiteX50" fmla="*/ 2786278 w 5741575"/>
              <a:gd name="connsiteY50" fmla="*/ 359869 h 955271"/>
              <a:gd name="connsiteX51" fmla="*/ 2792101 w 5741575"/>
              <a:gd name="connsiteY51" fmla="*/ 365927 h 955271"/>
              <a:gd name="connsiteX52" fmla="*/ 2885545 w 5741575"/>
              <a:gd name="connsiteY52" fmla="*/ 372818 h 955271"/>
              <a:gd name="connsiteX53" fmla="*/ 3009558 w 5741575"/>
              <a:gd name="connsiteY53" fmla="*/ 370573 h 955271"/>
              <a:gd name="connsiteX54" fmla="*/ 3095010 w 5741575"/>
              <a:gd name="connsiteY54" fmla="*/ 332454 h 955271"/>
              <a:gd name="connsiteX55" fmla="*/ 3103742 w 5741575"/>
              <a:gd name="connsiteY55" fmla="*/ 337974 h 955271"/>
              <a:gd name="connsiteX56" fmla="*/ 3165093 w 5741575"/>
              <a:gd name="connsiteY56" fmla="*/ 329459 h 955271"/>
              <a:gd name="connsiteX57" fmla="*/ 3373785 w 5741575"/>
              <a:gd name="connsiteY57" fmla="*/ 255680 h 955271"/>
              <a:gd name="connsiteX58" fmla="*/ 3493851 w 5741575"/>
              <a:gd name="connsiteY58" fmla="*/ 240255 h 955271"/>
              <a:gd name="connsiteX59" fmla="*/ 3537470 w 5741575"/>
              <a:gd name="connsiteY59" fmla="*/ 241867 h 955271"/>
              <a:gd name="connsiteX60" fmla="*/ 3610489 w 5741575"/>
              <a:gd name="connsiteY60" fmla="*/ 244128 h 955271"/>
              <a:gd name="connsiteX61" fmla="*/ 3667539 w 5741575"/>
              <a:gd name="connsiteY61" fmla="*/ 263271 h 955271"/>
              <a:gd name="connsiteX62" fmla="*/ 3727614 w 5741575"/>
              <a:gd name="connsiteY62" fmla="*/ 258245 h 955271"/>
              <a:gd name="connsiteX63" fmla="*/ 3738369 w 5741575"/>
              <a:gd name="connsiteY63" fmla="*/ 234506 h 955271"/>
              <a:gd name="connsiteX64" fmla="*/ 3803670 w 5741575"/>
              <a:gd name="connsiteY64" fmla="*/ 236457 h 955271"/>
              <a:gd name="connsiteX65" fmla="*/ 3903080 w 5741575"/>
              <a:gd name="connsiteY65" fmla="*/ 241890 h 955271"/>
              <a:gd name="connsiteX66" fmla="*/ 4114838 w 5741575"/>
              <a:gd name="connsiteY66" fmla="*/ 238165 h 955271"/>
              <a:gd name="connsiteX67" fmla="*/ 4271023 w 5741575"/>
              <a:gd name="connsiteY67" fmla="*/ 241959 h 955271"/>
              <a:gd name="connsiteX68" fmla="*/ 4367397 w 5741575"/>
              <a:gd name="connsiteY68" fmla="*/ 271442 h 955271"/>
              <a:gd name="connsiteX69" fmla="*/ 4495366 w 5741575"/>
              <a:gd name="connsiteY69" fmla="*/ 271618 h 955271"/>
              <a:gd name="connsiteX70" fmla="*/ 4517347 w 5741575"/>
              <a:gd name="connsiteY70" fmla="*/ 275639 h 955271"/>
              <a:gd name="connsiteX71" fmla="*/ 4546116 w 5741575"/>
              <a:gd name="connsiteY71" fmla="*/ 268568 h 955271"/>
              <a:gd name="connsiteX72" fmla="*/ 4661259 w 5741575"/>
              <a:gd name="connsiteY72" fmla="*/ 238966 h 955271"/>
              <a:gd name="connsiteX73" fmla="*/ 4750403 w 5741575"/>
              <a:gd name="connsiteY73" fmla="*/ 204364 h 955271"/>
              <a:gd name="connsiteX74" fmla="*/ 4867614 w 5741575"/>
              <a:gd name="connsiteY74" fmla="*/ 208668 h 955271"/>
              <a:gd name="connsiteX75" fmla="*/ 4937036 w 5741575"/>
              <a:gd name="connsiteY75" fmla="*/ 195446 h 955271"/>
              <a:gd name="connsiteX76" fmla="*/ 5047626 w 5741575"/>
              <a:gd name="connsiteY76" fmla="*/ 149604 h 955271"/>
              <a:gd name="connsiteX77" fmla="*/ 5200247 w 5741575"/>
              <a:gd name="connsiteY77" fmla="*/ 142695 h 955271"/>
              <a:gd name="connsiteX78" fmla="*/ 5235691 w 5741575"/>
              <a:gd name="connsiteY78" fmla="*/ 173330 h 955271"/>
              <a:gd name="connsiteX79" fmla="*/ 5280133 w 5741575"/>
              <a:gd name="connsiteY79" fmla="*/ 189342 h 955271"/>
              <a:gd name="connsiteX80" fmla="*/ 5291963 w 5741575"/>
              <a:gd name="connsiteY80" fmla="*/ 139446 h 955271"/>
              <a:gd name="connsiteX81" fmla="*/ 5418472 w 5741575"/>
              <a:gd name="connsiteY81" fmla="*/ 89163 h 955271"/>
              <a:gd name="connsiteX82" fmla="*/ 5482354 w 5741575"/>
              <a:gd name="connsiteY82" fmla="*/ 69470 h 955271"/>
              <a:gd name="connsiteX83" fmla="*/ 5583280 w 5741575"/>
              <a:gd name="connsiteY83" fmla="*/ 49787 h 955271"/>
              <a:gd name="connsiteX84" fmla="*/ 5613766 w 5741575"/>
              <a:gd name="connsiteY84" fmla="*/ 41855 h 955271"/>
              <a:gd name="connsiteX85" fmla="*/ 5684952 w 5741575"/>
              <a:gd name="connsiteY85" fmla="*/ 26088 h 955271"/>
              <a:gd name="connsiteX86" fmla="*/ 5741575 w 5741575"/>
              <a:gd name="connsiteY86"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01547 w 5741575"/>
              <a:gd name="connsiteY44" fmla="*/ 361545 h 955271"/>
              <a:gd name="connsiteX45" fmla="*/ 2711054 w 5741575"/>
              <a:gd name="connsiteY45" fmla="*/ 360597 h 955271"/>
              <a:gd name="connsiteX46" fmla="*/ 2710438 w 5741575"/>
              <a:gd name="connsiteY46" fmla="*/ 366958 h 955271"/>
              <a:gd name="connsiteX47" fmla="*/ 2777227 w 5741575"/>
              <a:gd name="connsiteY47" fmla="*/ 368972 h 955271"/>
              <a:gd name="connsiteX48" fmla="*/ 2779510 w 5741575"/>
              <a:gd name="connsiteY48" fmla="*/ 361652 h 955271"/>
              <a:gd name="connsiteX49" fmla="*/ 2786278 w 5741575"/>
              <a:gd name="connsiteY49" fmla="*/ 359869 h 955271"/>
              <a:gd name="connsiteX50" fmla="*/ 2792101 w 5741575"/>
              <a:gd name="connsiteY50" fmla="*/ 365927 h 955271"/>
              <a:gd name="connsiteX51" fmla="*/ 2885545 w 5741575"/>
              <a:gd name="connsiteY51" fmla="*/ 372818 h 955271"/>
              <a:gd name="connsiteX52" fmla="*/ 3009558 w 5741575"/>
              <a:gd name="connsiteY52" fmla="*/ 370573 h 955271"/>
              <a:gd name="connsiteX53" fmla="*/ 3095010 w 5741575"/>
              <a:gd name="connsiteY53" fmla="*/ 332454 h 955271"/>
              <a:gd name="connsiteX54" fmla="*/ 3103742 w 5741575"/>
              <a:gd name="connsiteY54" fmla="*/ 337974 h 955271"/>
              <a:gd name="connsiteX55" fmla="*/ 3165093 w 5741575"/>
              <a:gd name="connsiteY55" fmla="*/ 329459 h 955271"/>
              <a:gd name="connsiteX56" fmla="*/ 3373785 w 5741575"/>
              <a:gd name="connsiteY56" fmla="*/ 255680 h 955271"/>
              <a:gd name="connsiteX57" fmla="*/ 3493851 w 5741575"/>
              <a:gd name="connsiteY57" fmla="*/ 240255 h 955271"/>
              <a:gd name="connsiteX58" fmla="*/ 3537470 w 5741575"/>
              <a:gd name="connsiteY58" fmla="*/ 241867 h 955271"/>
              <a:gd name="connsiteX59" fmla="*/ 3610489 w 5741575"/>
              <a:gd name="connsiteY59" fmla="*/ 244128 h 955271"/>
              <a:gd name="connsiteX60" fmla="*/ 3667539 w 5741575"/>
              <a:gd name="connsiteY60" fmla="*/ 263271 h 955271"/>
              <a:gd name="connsiteX61" fmla="*/ 3727614 w 5741575"/>
              <a:gd name="connsiteY61" fmla="*/ 258245 h 955271"/>
              <a:gd name="connsiteX62" fmla="*/ 3738369 w 5741575"/>
              <a:gd name="connsiteY62" fmla="*/ 234506 h 955271"/>
              <a:gd name="connsiteX63" fmla="*/ 3803670 w 5741575"/>
              <a:gd name="connsiteY63" fmla="*/ 236457 h 955271"/>
              <a:gd name="connsiteX64" fmla="*/ 3903080 w 5741575"/>
              <a:gd name="connsiteY64" fmla="*/ 241890 h 955271"/>
              <a:gd name="connsiteX65" fmla="*/ 4114838 w 5741575"/>
              <a:gd name="connsiteY65" fmla="*/ 238165 h 955271"/>
              <a:gd name="connsiteX66" fmla="*/ 4271023 w 5741575"/>
              <a:gd name="connsiteY66" fmla="*/ 241959 h 955271"/>
              <a:gd name="connsiteX67" fmla="*/ 4367397 w 5741575"/>
              <a:gd name="connsiteY67" fmla="*/ 271442 h 955271"/>
              <a:gd name="connsiteX68" fmla="*/ 4495366 w 5741575"/>
              <a:gd name="connsiteY68" fmla="*/ 271618 h 955271"/>
              <a:gd name="connsiteX69" fmla="*/ 4517347 w 5741575"/>
              <a:gd name="connsiteY69" fmla="*/ 275639 h 955271"/>
              <a:gd name="connsiteX70" fmla="*/ 4546116 w 5741575"/>
              <a:gd name="connsiteY70" fmla="*/ 268568 h 955271"/>
              <a:gd name="connsiteX71" fmla="*/ 4661259 w 5741575"/>
              <a:gd name="connsiteY71" fmla="*/ 238966 h 955271"/>
              <a:gd name="connsiteX72" fmla="*/ 4750403 w 5741575"/>
              <a:gd name="connsiteY72" fmla="*/ 204364 h 955271"/>
              <a:gd name="connsiteX73" fmla="*/ 4867614 w 5741575"/>
              <a:gd name="connsiteY73" fmla="*/ 208668 h 955271"/>
              <a:gd name="connsiteX74" fmla="*/ 4937036 w 5741575"/>
              <a:gd name="connsiteY74" fmla="*/ 195446 h 955271"/>
              <a:gd name="connsiteX75" fmla="*/ 5047626 w 5741575"/>
              <a:gd name="connsiteY75" fmla="*/ 149604 h 955271"/>
              <a:gd name="connsiteX76" fmla="*/ 5200247 w 5741575"/>
              <a:gd name="connsiteY76" fmla="*/ 142695 h 955271"/>
              <a:gd name="connsiteX77" fmla="*/ 5235691 w 5741575"/>
              <a:gd name="connsiteY77" fmla="*/ 173330 h 955271"/>
              <a:gd name="connsiteX78" fmla="*/ 5280133 w 5741575"/>
              <a:gd name="connsiteY78" fmla="*/ 189342 h 955271"/>
              <a:gd name="connsiteX79" fmla="*/ 5291963 w 5741575"/>
              <a:gd name="connsiteY79" fmla="*/ 139446 h 955271"/>
              <a:gd name="connsiteX80" fmla="*/ 5418472 w 5741575"/>
              <a:gd name="connsiteY80" fmla="*/ 89163 h 955271"/>
              <a:gd name="connsiteX81" fmla="*/ 5482354 w 5741575"/>
              <a:gd name="connsiteY81" fmla="*/ 69470 h 955271"/>
              <a:gd name="connsiteX82" fmla="*/ 5583280 w 5741575"/>
              <a:gd name="connsiteY82" fmla="*/ 49787 h 955271"/>
              <a:gd name="connsiteX83" fmla="*/ 5613766 w 5741575"/>
              <a:gd name="connsiteY83" fmla="*/ 41855 h 955271"/>
              <a:gd name="connsiteX84" fmla="*/ 5684952 w 5741575"/>
              <a:gd name="connsiteY84" fmla="*/ 26088 h 955271"/>
              <a:gd name="connsiteX85" fmla="*/ 5741575 w 5741575"/>
              <a:gd name="connsiteY85"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01547 w 5741575"/>
              <a:gd name="connsiteY44" fmla="*/ 361545 h 955271"/>
              <a:gd name="connsiteX45" fmla="*/ 2711054 w 5741575"/>
              <a:gd name="connsiteY45" fmla="*/ 360597 h 955271"/>
              <a:gd name="connsiteX46" fmla="*/ 2777227 w 5741575"/>
              <a:gd name="connsiteY46" fmla="*/ 368972 h 955271"/>
              <a:gd name="connsiteX47" fmla="*/ 2779510 w 5741575"/>
              <a:gd name="connsiteY47" fmla="*/ 361652 h 955271"/>
              <a:gd name="connsiteX48" fmla="*/ 2786278 w 5741575"/>
              <a:gd name="connsiteY48" fmla="*/ 359869 h 955271"/>
              <a:gd name="connsiteX49" fmla="*/ 2792101 w 5741575"/>
              <a:gd name="connsiteY49" fmla="*/ 365927 h 955271"/>
              <a:gd name="connsiteX50" fmla="*/ 2885545 w 5741575"/>
              <a:gd name="connsiteY50" fmla="*/ 372818 h 955271"/>
              <a:gd name="connsiteX51" fmla="*/ 3009558 w 5741575"/>
              <a:gd name="connsiteY51" fmla="*/ 370573 h 955271"/>
              <a:gd name="connsiteX52" fmla="*/ 3095010 w 5741575"/>
              <a:gd name="connsiteY52" fmla="*/ 332454 h 955271"/>
              <a:gd name="connsiteX53" fmla="*/ 3103742 w 5741575"/>
              <a:gd name="connsiteY53" fmla="*/ 337974 h 955271"/>
              <a:gd name="connsiteX54" fmla="*/ 3165093 w 5741575"/>
              <a:gd name="connsiteY54" fmla="*/ 329459 h 955271"/>
              <a:gd name="connsiteX55" fmla="*/ 3373785 w 5741575"/>
              <a:gd name="connsiteY55" fmla="*/ 255680 h 955271"/>
              <a:gd name="connsiteX56" fmla="*/ 3493851 w 5741575"/>
              <a:gd name="connsiteY56" fmla="*/ 240255 h 955271"/>
              <a:gd name="connsiteX57" fmla="*/ 3537470 w 5741575"/>
              <a:gd name="connsiteY57" fmla="*/ 241867 h 955271"/>
              <a:gd name="connsiteX58" fmla="*/ 3610489 w 5741575"/>
              <a:gd name="connsiteY58" fmla="*/ 244128 h 955271"/>
              <a:gd name="connsiteX59" fmla="*/ 3667539 w 5741575"/>
              <a:gd name="connsiteY59" fmla="*/ 263271 h 955271"/>
              <a:gd name="connsiteX60" fmla="*/ 3727614 w 5741575"/>
              <a:gd name="connsiteY60" fmla="*/ 258245 h 955271"/>
              <a:gd name="connsiteX61" fmla="*/ 3738369 w 5741575"/>
              <a:gd name="connsiteY61" fmla="*/ 234506 h 955271"/>
              <a:gd name="connsiteX62" fmla="*/ 3803670 w 5741575"/>
              <a:gd name="connsiteY62" fmla="*/ 236457 h 955271"/>
              <a:gd name="connsiteX63" fmla="*/ 3903080 w 5741575"/>
              <a:gd name="connsiteY63" fmla="*/ 241890 h 955271"/>
              <a:gd name="connsiteX64" fmla="*/ 4114838 w 5741575"/>
              <a:gd name="connsiteY64" fmla="*/ 238165 h 955271"/>
              <a:gd name="connsiteX65" fmla="*/ 4271023 w 5741575"/>
              <a:gd name="connsiteY65" fmla="*/ 241959 h 955271"/>
              <a:gd name="connsiteX66" fmla="*/ 4367397 w 5741575"/>
              <a:gd name="connsiteY66" fmla="*/ 271442 h 955271"/>
              <a:gd name="connsiteX67" fmla="*/ 4495366 w 5741575"/>
              <a:gd name="connsiteY67" fmla="*/ 271618 h 955271"/>
              <a:gd name="connsiteX68" fmla="*/ 4517347 w 5741575"/>
              <a:gd name="connsiteY68" fmla="*/ 275639 h 955271"/>
              <a:gd name="connsiteX69" fmla="*/ 4546116 w 5741575"/>
              <a:gd name="connsiteY69" fmla="*/ 268568 h 955271"/>
              <a:gd name="connsiteX70" fmla="*/ 4661259 w 5741575"/>
              <a:gd name="connsiteY70" fmla="*/ 238966 h 955271"/>
              <a:gd name="connsiteX71" fmla="*/ 4750403 w 5741575"/>
              <a:gd name="connsiteY71" fmla="*/ 204364 h 955271"/>
              <a:gd name="connsiteX72" fmla="*/ 4867614 w 5741575"/>
              <a:gd name="connsiteY72" fmla="*/ 208668 h 955271"/>
              <a:gd name="connsiteX73" fmla="*/ 4937036 w 5741575"/>
              <a:gd name="connsiteY73" fmla="*/ 195446 h 955271"/>
              <a:gd name="connsiteX74" fmla="*/ 5047626 w 5741575"/>
              <a:gd name="connsiteY74" fmla="*/ 149604 h 955271"/>
              <a:gd name="connsiteX75" fmla="*/ 5200247 w 5741575"/>
              <a:gd name="connsiteY75" fmla="*/ 142695 h 955271"/>
              <a:gd name="connsiteX76" fmla="*/ 5235691 w 5741575"/>
              <a:gd name="connsiteY76" fmla="*/ 173330 h 955271"/>
              <a:gd name="connsiteX77" fmla="*/ 5280133 w 5741575"/>
              <a:gd name="connsiteY77" fmla="*/ 189342 h 955271"/>
              <a:gd name="connsiteX78" fmla="*/ 5291963 w 5741575"/>
              <a:gd name="connsiteY78" fmla="*/ 139446 h 955271"/>
              <a:gd name="connsiteX79" fmla="*/ 5418472 w 5741575"/>
              <a:gd name="connsiteY79" fmla="*/ 89163 h 955271"/>
              <a:gd name="connsiteX80" fmla="*/ 5482354 w 5741575"/>
              <a:gd name="connsiteY80" fmla="*/ 69470 h 955271"/>
              <a:gd name="connsiteX81" fmla="*/ 5583280 w 5741575"/>
              <a:gd name="connsiteY81" fmla="*/ 49787 h 955271"/>
              <a:gd name="connsiteX82" fmla="*/ 5613766 w 5741575"/>
              <a:gd name="connsiteY82" fmla="*/ 41855 h 955271"/>
              <a:gd name="connsiteX83" fmla="*/ 5684952 w 5741575"/>
              <a:gd name="connsiteY83" fmla="*/ 26088 h 955271"/>
              <a:gd name="connsiteX84" fmla="*/ 5741575 w 5741575"/>
              <a:gd name="connsiteY84"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01547 w 5741575"/>
              <a:gd name="connsiteY44" fmla="*/ 361545 h 955271"/>
              <a:gd name="connsiteX45" fmla="*/ 2711054 w 5741575"/>
              <a:gd name="connsiteY45" fmla="*/ 360597 h 955271"/>
              <a:gd name="connsiteX46" fmla="*/ 2777227 w 5741575"/>
              <a:gd name="connsiteY46" fmla="*/ 368972 h 955271"/>
              <a:gd name="connsiteX47" fmla="*/ 2779510 w 5741575"/>
              <a:gd name="connsiteY47" fmla="*/ 361652 h 955271"/>
              <a:gd name="connsiteX48" fmla="*/ 2786278 w 5741575"/>
              <a:gd name="connsiteY48" fmla="*/ 359869 h 955271"/>
              <a:gd name="connsiteX49" fmla="*/ 2885545 w 5741575"/>
              <a:gd name="connsiteY49" fmla="*/ 372818 h 955271"/>
              <a:gd name="connsiteX50" fmla="*/ 3009558 w 5741575"/>
              <a:gd name="connsiteY50" fmla="*/ 370573 h 955271"/>
              <a:gd name="connsiteX51" fmla="*/ 3095010 w 5741575"/>
              <a:gd name="connsiteY51" fmla="*/ 332454 h 955271"/>
              <a:gd name="connsiteX52" fmla="*/ 3103742 w 5741575"/>
              <a:gd name="connsiteY52" fmla="*/ 337974 h 955271"/>
              <a:gd name="connsiteX53" fmla="*/ 3165093 w 5741575"/>
              <a:gd name="connsiteY53" fmla="*/ 329459 h 955271"/>
              <a:gd name="connsiteX54" fmla="*/ 3373785 w 5741575"/>
              <a:gd name="connsiteY54" fmla="*/ 255680 h 955271"/>
              <a:gd name="connsiteX55" fmla="*/ 3493851 w 5741575"/>
              <a:gd name="connsiteY55" fmla="*/ 240255 h 955271"/>
              <a:gd name="connsiteX56" fmla="*/ 3537470 w 5741575"/>
              <a:gd name="connsiteY56" fmla="*/ 241867 h 955271"/>
              <a:gd name="connsiteX57" fmla="*/ 3610489 w 5741575"/>
              <a:gd name="connsiteY57" fmla="*/ 244128 h 955271"/>
              <a:gd name="connsiteX58" fmla="*/ 3667539 w 5741575"/>
              <a:gd name="connsiteY58" fmla="*/ 263271 h 955271"/>
              <a:gd name="connsiteX59" fmla="*/ 3727614 w 5741575"/>
              <a:gd name="connsiteY59" fmla="*/ 258245 h 955271"/>
              <a:gd name="connsiteX60" fmla="*/ 3738369 w 5741575"/>
              <a:gd name="connsiteY60" fmla="*/ 234506 h 955271"/>
              <a:gd name="connsiteX61" fmla="*/ 3803670 w 5741575"/>
              <a:gd name="connsiteY61" fmla="*/ 236457 h 955271"/>
              <a:gd name="connsiteX62" fmla="*/ 3903080 w 5741575"/>
              <a:gd name="connsiteY62" fmla="*/ 241890 h 955271"/>
              <a:gd name="connsiteX63" fmla="*/ 4114838 w 5741575"/>
              <a:gd name="connsiteY63" fmla="*/ 238165 h 955271"/>
              <a:gd name="connsiteX64" fmla="*/ 4271023 w 5741575"/>
              <a:gd name="connsiteY64" fmla="*/ 241959 h 955271"/>
              <a:gd name="connsiteX65" fmla="*/ 4367397 w 5741575"/>
              <a:gd name="connsiteY65" fmla="*/ 271442 h 955271"/>
              <a:gd name="connsiteX66" fmla="*/ 4495366 w 5741575"/>
              <a:gd name="connsiteY66" fmla="*/ 271618 h 955271"/>
              <a:gd name="connsiteX67" fmla="*/ 4517347 w 5741575"/>
              <a:gd name="connsiteY67" fmla="*/ 275639 h 955271"/>
              <a:gd name="connsiteX68" fmla="*/ 4546116 w 5741575"/>
              <a:gd name="connsiteY68" fmla="*/ 268568 h 955271"/>
              <a:gd name="connsiteX69" fmla="*/ 4661259 w 5741575"/>
              <a:gd name="connsiteY69" fmla="*/ 238966 h 955271"/>
              <a:gd name="connsiteX70" fmla="*/ 4750403 w 5741575"/>
              <a:gd name="connsiteY70" fmla="*/ 204364 h 955271"/>
              <a:gd name="connsiteX71" fmla="*/ 4867614 w 5741575"/>
              <a:gd name="connsiteY71" fmla="*/ 208668 h 955271"/>
              <a:gd name="connsiteX72" fmla="*/ 4937036 w 5741575"/>
              <a:gd name="connsiteY72" fmla="*/ 195446 h 955271"/>
              <a:gd name="connsiteX73" fmla="*/ 5047626 w 5741575"/>
              <a:gd name="connsiteY73" fmla="*/ 149604 h 955271"/>
              <a:gd name="connsiteX74" fmla="*/ 5200247 w 5741575"/>
              <a:gd name="connsiteY74" fmla="*/ 142695 h 955271"/>
              <a:gd name="connsiteX75" fmla="*/ 5235691 w 5741575"/>
              <a:gd name="connsiteY75" fmla="*/ 173330 h 955271"/>
              <a:gd name="connsiteX76" fmla="*/ 5280133 w 5741575"/>
              <a:gd name="connsiteY76" fmla="*/ 189342 h 955271"/>
              <a:gd name="connsiteX77" fmla="*/ 5291963 w 5741575"/>
              <a:gd name="connsiteY77" fmla="*/ 139446 h 955271"/>
              <a:gd name="connsiteX78" fmla="*/ 5418472 w 5741575"/>
              <a:gd name="connsiteY78" fmla="*/ 89163 h 955271"/>
              <a:gd name="connsiteX79" fmla="*/ 5482354 w 5741575"/>
              <a:gd name="connsiteY79" fmla="*/ 69470 h 955271"/>
              <a:gd name="connsiteX80" fmla="*/ 5583280 w 5741575"/>
              <a:gd name="connsiteY80" fmla="*/ 49787 h 955271"/>
              <a:gd name="connsiteX81" fmla="*/ 5613766 w 5741575"/>
              <a:gd name="connsiteY81" fmla="*/ 41855 h 955271"/>
              <a:gd name="connsiteX82" fmla="*/ 5684952 w 5741575"/>
              <a:gd name="connsiteY82" fmla="*/ 26088 h 955271"/>
              <a:gd name="connsiteX83" fmla="*/ 5741575 w 5741575"/>
              <a:gd name="connsiteY83"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01547 w 5741575"/>
              <a:gd name="connsiteY44" fmla="*/ 361545 h 955271"/>
              <a:gd name="connsiteX45" fmla="*/ 2711054 w 5741575"/>
              <a:gd name="connsiteY45" fmla="*/ 360597 h 955271"/>
              <a:gd name="connsiteX46" fmla="*/ 2777227 w 5741575"/>
              <a:gd name="connsiteY46" fmla="*/ 368972 h 955271"/>
              <a:gd name="connsiteX47" fmla="*/ 2779510 w 5741575"/>
              <a:gd name="connsiteY47" fmla="*/ 361652 h 955271"/>
              <a:gd name="connsiteX48" fmla="*/ 2885545 w 5741575"/>
              <a:gd name="connsiteY48" fmla="*/ 372818 h 955271"/>
              <a:gd name="connsiteX49" fmla="*/ 3009558 w 5741575"/>
              <a:gd name="connsiteY49" fmla="*/ 370573 h 955271"/>
              <a:gd name="connsiteX50" fmla="*/ 3095010 w 5741575"/>
              <a:gd name="connsiteY50" fmla="*/ 332454 h 955271"/>
              <a:gd name="connsiteX51" fmla="*/ 3103742 w 5741575"/>
              <a:gd name="connsiteY51" fmla="*/ 337974 h 955271"/>
              <a:gd name="connsiteX52" fmla="*/ 3165093 w 5741575"/>
              <a:gd name="connsiteY52" fmla="*/ 329459 h 955271"/>
              <a:gd name="connsiteX53" fmla="*/ 3373785 w 5741575"/>
              <a:gd name="connsiteY53" fmla="*/ 255680 h 955271"/>
              <a:gd name="connsiteX54" fmla="*/ 3493851 w 5741575"/>
              <a:gd name="connsiteY54" fmla="*/ 240255 h 955271"/>
              <a:gd name="connsiteX55" fmla="*/ 3537470 w 5741575"/>
              <a:gd name="connsiteY55" fmla="*/ 241867 h 955271"/>
              <a:gd name="connsiteX56" fmla="*/ 3610489 w 5741575"/>
              <a:gd name="connsiteY56" fmla="*/ 244128 h 955271"/>
              <a:gd name="connsiteX57" fmla="*/ 3667539 w 5741575"/>
              <a:gd name="connsiteY57" fmla="*/ 263271 h 955271"/>
              <a:gd name="connsiteX58" fmla="*/ 3727614 w 5741575"/>
              <a:gd name="connsiteY58" fmla="*/ 258245 h 955271"/>
              <a:gd name="connsiteX59" fmla="*/ 3738369 w 5741575"/>
              <a:gd name="connsiteY59" fmla="*/ 234506 h 955271"/>
              <a:gd name="connsiteX60" fmla="*/ 3803670 w 5741575"/>
              <a:gd name="connsiteY60" fmla="*/ 236457 h 955271"/>
              <a:gd name="connsiteX61" fmla="*/ 3903080 w 5741575"/>
              <a:gd name="connsiteY61" fmla="*/ 241890 h 955271"/>
              <a:gd name="connsiteX62" fmla="*/ 4114838 w 5741575"/>
              <a:gd name="connsiteY62" fmla="*/ 238165 h 955271"/>
              <a:gd name="connsiteX63" fmla="*/ 4271023 w 5741575"/>
              <a:gd name="connsiteY63" fmla="*/ 241959 h 955271"/>
              <a:gd name="connsiteX64" fmla="*/ 4367397 w 5741575"/>
              <a:gd name="connsiteY64" fmla="*/ 271442 h 955271"/>
              <a:gd name="connsiteX65" fmla="*/ 4495366 w 5741575"/>
              <a:gd name="connsiteY65" fmla="*/ 271618 h 955271"/>
              <a:gd name="connsiteX66" fmla="*/ 4517347 w 5741575"/>
              <a:gd name="connsiteY66" fmla="*/ 275639 h 955271"/>
              <a:gd name="connsiteX67" fmla="*/ 4546116 w 5741575"/>
              <a:gd name="connsiteY67" fmla="*/ 268568 h 955271"/>
              <a:gd name="connsiteX68" fmla="*/ 4661259 w 5741575"/>
              <a:gd name="connsiteY68" fmla="*/ 238966 h 955271"/>
              <a:gd name="connsiteX69" fmla="*/ 4750403 w 5741575"/>
              <a:gd name="connsiteY69" fmla="*/ 204364 h 955271"/>
              <a:gd name="connsiteX70" fmla="*/ 4867614 w 5741575"/>
              <a:gd name="connsiteY70" fmla="*/ 208668 h 955271"/>
              <a:gd name="connsiteX71" fmla="*/ 4937036 w 5741575"/>
              <a:gd name="connsiteY71" fmla="*/ 195446 h 955271"/>
              <a:gd name="connsiteX72" fmla="*/ 5047626 w 5741575"/>
              <a:gd name="connsiteY72" fmla="*/ 149604 h 955271"/>
              <a:gd name="connsiteX73" fmla="*/ 5200247 w 5741575"/>
              <a:gd name="connsiteY73" fmla="*/ 142695 h 955271"/>
              <a:gd name="connsiteX74" fmla="*/ 5235691 w 5741575"/>
              <a:gd name="connsiteY74" fmla="*/ 173330 h 955271"/>
              <a:gd name="connsiteX75" fmla="*/ 5280133 w 5741575"/>
              <a:gd name="connsiteY75" fmla="*/ 189342 h 955271"/>
              <a:gd name="connsiteX76" fmla="*/ 5291963 w 5741575"/>
              <a:gd name="connsiteY76" fmla="*/ 139446 h 955271"/>
              <a:gd name="connsiteX77" fmla="*/ 5418472 w 5741575"/>
              <a:gd name="connsiteY77" fmla="*/ 89163 h 955271"/>
              <a:gd name="connsiteX78" fmla="*/ 5482354 w 5741575"/>
              <a:gd name="connsiteY78" fmla="*/ 69470 h 955271"/>
              <a:gd name="connsiteX79" fmla="*/ 5583280 w 5741575"/>
              <a:gd name="connsiteY79" fmla="*/ 49787 h 955271"/>
              <a:gd name="connsiteX80" fmla="*/ 5613766 w 5741575"/>
              <a:gd name="connsiteY80" fmla="*/ 41855 h 955271"/>
              <a:gd name="connsiteX81" fmla="*/ 5684952 w 5741575"/>
              <a:gd name="connsiteY81" fmla="*/ 26088 h 955271"/>
              <a:gd name="connsiteX82" fmla="*/ 5741575 w 5741575"/>
              <a:gd name="connsiteY82"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01547 w 5741575"/>
              <a:gd name="connsiteY44" fmla="*/ 361545 h 955271"/>
              <a:gd name="connsiteX45" fmla="*/ 2711054 w 5741575"/>
              <a:gd name="connsiteY45" fmla="*/ 360597 h 955271"/>
              <a:gd name="connsiteX46" fmla="*/ 2777227 w 5741575"/>
              <a:gd name="connsiteY46" fmla="*/ 368972 h 955271"/>
              <a:gd name="connsiteX47" fmla="*/ 2824768 w 5741575"/>
              <a:gd name="connsiteY47" fmla="*/ 361652 h 955271"/>
              <a:gd name="connsiteX48" fmla="*/ 2885545 w 5741575"/>
              <a:gd name="connsiteY48" fmla="*/ 372818 h 955271"/>
              <a:gd name="connsiteX49" fmla="*/ 3009558 w 5741575"/>
              <a:gd name="connsiteY49" fmla="*/ 370573 h 955271"/>
              <a:gd name="connsiteX50" fmla="*/ 3095010 w 5741575"/>
              <a:gd name="connsiteY50" fmla="*/ 332454 h 955271"/>
              <a:gd name="connsiteX51" fmla="*/ 3103742 w 5741575"/>
              <a:gd name="connsiteY51" fmla="*/ 337974 h 955271"/>
              <a:gd name="connsiteX52" fmla="*/ 3165093 w 5741575"/>
              <a:gd name="connsiteY52" fmla="*/ 329459 h 955271"/>
              <a:gd name="connsiteX53" fmla="*/ 3373785 w 5741575"/>
              <a:gd name="connsiteY53" fmla="*/ 255680 h 955271"/>
              <a:gd name="connsiteX54" fmla="*/ 3493851 w 5741575"/>
              <a:gd name="connsiteY54" fmla="*/ 240255 h 955271"/>
              <a:gd name="connsiteX55" fmla="*/ 3537470 w 5741575"/>
              <a:gd name="connsiteY55" fmla="*/ 241867 h 955271"/>
              <a:gd name="connsiteX56" fmla="*/ 3610489 w 5741575"/>
              <a:gd name="connsiteY56" fmla="*/ 244128 h 955271"/>
              <a:gd name="connsiteX57" fmla="*/ 3667539 w 5741575"/>
              <a:gd name="connsiteY57" fmla="*/ 263271 h 955271"/>
              <a:gd name="connsiteX58" fmla="*/ 3727614 w 5741575"/>
              <a:gd name="connsiteY58" fmla="*/ 258245 h 955271"/>
              <a:gd name="connsiteX59" fmla="*/ 3738369 w 5741575"/>
              <a:gd name="connsiteY59" fmla="*/ 234506 h 955271"/>
              <a:gd name="connsiteX60" fmla="*/ 3803670 w 5741575"/>
              <a:gd name="connsiteY60" fmla="*/ 236457 h 955271"/>
              <a:gd name="connsiteX61" fmla="*/ 3903080 w 5741575"/>
              <a:gd name="connsiteY61" fmla="*/ 241890 h 955271"/>
              <a:gd name="connsiteX62" fmla="*/ 4114838 w 5741575"/>
              <a:gd name="connsiteY62" fmla="*/ 238165 h 955271"/>
              <a:gd name="connsiteX63" fmla="*/ 4271023 w 5741575"/>
              <a:gd name="connsiteY63" fmla="*/ 241959 h 955271"/>
              <a:gd name="connsiteX64" fmla="*/ 4367397 w 5741575"/>
              <a:gd name="connsiteY64" fmla="*/ 271442 h 955271"/>
              <a:gd name="connsiteX65" fmla="*/ 4495366 w 5741575"/>
              <a:gd name="connsiteY65" fmla="*/ 271618 h 955271"/>
              <a:gd name="connsiteX66" fmla="*/ 4517347 w 5741575"/>
              <a:gd name="connsiteY66" fmla="*/ 275639 h 955271"/>
              <a:gd name="connsiteX67" fmla="*/ 4546116 w 5741575"/>
              <a:gd name="connsiteY67" fmla="*/ 268568 h 955271"/>
              <a:gd name="connsiteX68" fmla="*/ 4661259 w 5741575"/>
              <a:gd name="connsiteY68" fmla="*/ 238966 h 955271"/>
              <a:gd name="connsiteX69" fmla="*/ 4750403 w 5741575"/>
              <a:gd name="connsiteY69" fmla="*/ 204364 h 955271"/>
              <a:gd name="connsiteX70" fmla="*/ 4867614 w 5741575"/>
              <a:gd name="connsiteY70" fmla="*/ 208668 h 955271"/>
              <a:gd name="connsiteX71" fmla="*/ 4937036 w 5741575"/>
              <a:gd name="connsiteY71" fmla="*/ 195446 h 955271"/>
              <a:gd name="connsiteX72" fmla="*/ 5047626 w 5741575"/>
              <a:gd name="connsiteY72" fmla="*/ 149604 h 955271"/>
              <a:gd name="connsiteX73" fmla="*/ 5200247 w 5741575"/>
              <a:gd name="connsiteY73" fmla="*/ 142695 h 955271"/>
              <a:gd name="connsiteX74" fmla="*/ 5235691 w 5741575"/>
              <a:gd name="connsiteY74" fmla="*/ 173330 h 955271"/>
              <a:gd name="connsiteX75" fmla="*/ 5280133 w 5741575"/>
              <a:gd name="connsiteY75" fmla="*/ 189342 h 955271"/>
              <a:gd name="connsiteX76" fmla="*/ 5291963 w 5741575"/>
              <a:gd name="connsiteY76" fmla="*/ 139446 h 955271"/>
              <a:gd name="connsiteX77" fmla="*/ 5418472 w 5741575"/>
              <a:gd name="connsiteY77" fmla="*/ 89163 h 955271"/>
              <a:gd name="connsiteX78" fmla="*/ 5482354 w 5741575"/>
              <a:gd name="connsiteY78" fmla="*/ 69470 h 955271"/>
              <a:gd name="connsiteX79" fmla="*/ 5583280 w 5741575"/>
              <a:gd name="connsiteY79" fmla="*/ 49787 h 955271"/>
              <a:gd name="connsiteX80" fmla="*/ 5613766 w 5741575"/>
              <a:gd name="connsiteY80" fmla="*/ 41855 h 955271"/>
              <a:gd name="connsiteX81" fmla="*/ 5684952 w 5741575"/>
              <a:gd name="connsiteY81" fmla="*/ 26088 h 955271"/>
              <a:gd name="connsiteX82" fmla="*/ 5741575 w 5741575"/>
              <a:gd name="connsiteY82"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01547 w 5741575"/>
              <a:gd name="connsiteY44" fmla="*/ 361545 h 955271"/>
              <a:gd name="connsiteX45" fmla="*/ 2777227 w 5741575"/>
              <a:gd name="connsiteY45" fmla="*/ 368972 h 955271"/>
              <a:gd name="connsiteX46" fmla="*/ 2824768 w 5741575"/>
              <a:gd name="connsiteY46" fmla="*/ 361652 h 955271"/>
              <a:gd name="connsiteX47" fmla="*/ 2885545 w 5741575"/>
              <a:gd name="connsiteY47" fmla="*/ 372818 h 955271"/>
              <a:gd name="connsiteX48" fmla="*/ 3009558 w 5741575"/>
              <a:gd name="connsiteY48" fmla="*/ 370573 h 955271"/>
              <a:gd name="connsiteX49" fmla="*/ 3095010 w 5741575"/>
              <a:gd name="connsiteY49" fmla="*/ 332454 h 955271"/>
              <a:gd name="connsiteX50" fmla="*/ 3103742 w 5741575"/>
              <a:gd name="connsiteY50" fmla="*/ 337974 h 955271"/>
              <a:gd name="connsiteX51" fmla="*/ 3165093 w 5741575"/>
              <a:gd name="connsiteY51" fmla="*/ 329459 h 955271"/>
              <a:gd name="connsiteX52" fmla="*/ 3373785 w 5741575"/>
              <a:gd name="connsiteY52" fmla="*/ 255680 h 955271"/>
              <a:gd name="connsiteX53" fmla="*/ 3493851 w 5741575"/>
              <a:gd name="connsiteY53" fmla="*/ 240255 h 955271"/>
              <a:gd name="connsiteX54" fmla="*/ 3537470 w 5741575"/>
              <a:gd name="connsiteY54" fmla="*/ 241867 h 955271"/>
              <a:gd name="connsiteX55" fmla="*/ 3610489 w 5741575"/>
              <a:gd name="connsiteY55" fmla="*/ 244128 h 955271"/>
              <a:gd name="connsiteX56" fmla="*/ 3667539 w 5741575"/>
              <a:gd name="connsiteY56" fmla="*/ 263271 h 955271"/>
              <a:gd name="connsiteX57" fmla="*/ 3727614 w 5741575"/>
              <a:gd name="connsiteY57" fmla="*/ 258245 h 955271"/>
              <a:gd name="connsiteX58" fmla="*/ 3738369 w 5741575"/>
              <a:gd name="connsiteY58" fmla="*/ 234506 h 955271"/>
              <a:gd name="connsiteX59" fmla="*/ 3803670 w 5741575"/>
              <a:gd name="connsiteY59" fmla="*/ 236457 h 955271"/>
              <a:gd name="connsiteX60" fmla="*/ 3903080 w 5741575"/>
              <a:gd name="connsiteY60" fmla="*/ 241890 h 955271"/>
              <a:gd name="connsiteX61" fmla="*/ 4114838 w 5741575"/>
              <a:gd name="connsiteY61" fmla="*/ 238165 h 955271"/>
              <a:gd name="connsiteX62" fmla="*/ 4271023 w 5741575"/>
              <a:gd name="connsiteY62" fmla="*/ 241959 h 955271"/>
              <a:gd name="connsiteX63" fmla="*/ 4367397 w 5741575"/>
              <a:gd name="connsiteY63" fmla="*/ 271442 h 955271"/>
              <a:gd name="connsiteX64" fmla="*/ 4495366 w 5741575"/>
              <a:gd name="connsiteY64" fmla="*/ 271618 h 955271"/>
              <a:gd name="connsiteX65" fmla="*/ 4517347 w 5741575"/>
              <a:gd name="connsiteY65" fmla="*/ 275639 h 955271"/>
              <a:gd name="connsiteX66" fmla="*/ 4546116 w 5741575"/>
              <a:gd name="connsiteY66" fmla="*/ 268568 h 955271"/>
              <a:gd name="connsiteX67" fmla="*/ 4661259 w 5741575"/>
              <a:gd name="connsiteY67" fmla="*/ 238966 h 955271"/>
              <a:gd name="connsiteX68" fmla="*/ 4750403 w 5741575"/>
              <a:gd name="connsiteY68" fmla="*/ 204364 h 955271"/>
              <a:gd name="connsiteX69" fmla="*/ 4867614 w 5741575"/>
              <a:gd name="connsiteY69" fmla="*/ 208668 h 955271"/>
              <a:gd name="connsiteX70" fmla="*/ 4937036 w 5741575"/>
              <a:gd name="connsiteY70" fmla="*/ 195446 h 955271"/>
              <a:gd name="connsiteX71" fmla="*/ 5047626 w 5741575"/>
              <a:gd name="connsiteY71" fmla="*/ 149604 h 955271"/>
              <a:gd name="connsiteX72" fmla="*/ 5200247 w 5741575"/>
              <a:gd name="connsiteY72" fmla="*/ 142695 h 955271"/>
              <a:gd name="connsiteX73" fmla="*/ 5235691 w 5741575"/>
              <a:gd name="connsiteY73" fmla="*/ 173330 h 955271"/>
              <a:gd name="connsiteX74" fmla="*/ 5280133 w 5741575"/>
              <a:gd name="connsiteY74" fmla="*/ 189342 h 955271"/>
              <a:gd name="connsiteX75" fmla="*/ 5291963 w 5741575"/>
              <a:gd name="connsiteY75" fmla="*/ 139446 h 955271"/>
              <a:gd name="connsiteX76" fmla="*/ 5418472 w 5741575"/>
              <a:gd name="connsiteY76" fmla="*/ 89163 h 955271"/>
              <a:gd name="connsiteX77" fmla="*/ 5482354 w 5741575"/>
              <a:gd name="connsiteY77" fmla="*/ 69470 h 955271"/>
              <a:gd name="connsiteX78" fmla="*/ 5583280 w 5741575"/>
              <a:gd name="connsiteY78" fmla="*/ 49787 h 955271"/>
              <a:gd name="connsiteX79" fmla="*/ 5613766 w 5741575"/>
              <a:gd name="connsiteY79" fmla="*/ 41855 h 955271"/>
              <a:gd name="connsiteX80" fmla="*/ 5684952 w 5741575"/>
              <a:gd name="connsiteY80" fmla="*/ 26088 h 955271"/>
              <a:gd name="connsiteX81" fmla="*/ 5741575 w 5741575"/>
              <a:gd name="connsiteY81"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31718 w 5741575"/>
              <a:gd name="connsiteY44" fmla="*/ 361545 h 955271"/>
              <a:gd name="connsiteX45" fmla="*/ 2777227 w 5741575"/>
              <a:gd name="connsiteY45" fmla="*/ 368972 h 955271"/>
              <a:gd name="connsiteX46" fmla="*/ 2824768 w 5741575"/>
              <a:gd name="connsiteY46" fmla="*/ 361652 h 955271"/>
              <a:gd name="connsiteX47" fmla="*/ 2885545 w 5741575"/>
              <a:gd name="connsiteY47" fmla="*/ 372818 h 955271"/>
              <a:gd name="connsiteX48" fmla="*/ 3009558 w 5741575"/>
              <a:gd name="connsiteY48" fmla="*/ 370573 h 955271"/>
              <a:gd name="connsiteX49" fmla="*/ 3095010 w 5741575"/>
              <a:gd name="connsiteY49" fmla="*/ 332454 h 955271"/>
              <a:gd name="connsiteX50" fmla="*/ 3103742 w 5741575"/>
              <a:gd name="connsiteY50" fmla="*/ 337974 h 955271"/>
              <a:gd name="connsiteX51" fmla="*/ 3165093 w 5741575"/>
              <a:gd name="connsiteY51" fmla="*/ 329459 h 955271"/>
              <a:gd name="connsiteX52" fmla="*/ 3373785 w 5741575"/>
              <a:gd name="connsiteY52" fmla="*/ 255680 h 955271"/>
              <a:gd name="connsiteX53" fmla="*/ 3493851 w 5741575"/>
              <a:gd name="connsiteY53" fmla="*/ 240255 h 955271"/>
              <a:gd name="connsiteX54" fmla="*/ 3537470 w 5741575"/>
              <a:gd name="connsiteY54" fmla="*/ 241867 h 955271"/>
              <a:gd name="connsiteX55" fmla="*/ 3610489 w 5741575"/>
              <a:gd name="connsiteY55" fmla="*/ 244128 h 955271"/>
              <a:gd name="connsiteX56" fmla="*/ 3667539 w 5741575"/>
              <a:gd name="connsiteY56" fmla="*/ 263271 h 955271"/>
              <a:gd name="connsiteX57" fmla="*/ 3727614 w 5741575"/>
              <a:gd name="connsiteY57" fmla="*/ 258245 h 955271"/>
              <a:gd name="connsiteX58" fmla="*/ 3738369 w 5741575"/>
              <a:gd name="connsiteY58" fmla="*/ 234506 h 955271"/>
              <a:gd name="connsiteX59" fmla="*/ 3803670 w 5741575"/>
              <a:gd name="connsiteY59" fmla="*/ 236457 h 955271"/>
              <a:gd name="connsiteX60" fmla="*/ 3903080 w 5741575"/>
              <a:gd name="connsiteY60" fmla="*/ 241890 h 955271"/>
              <a:gd name="connsiteX61" fmla="*/ 4114838 w 5741575"/>
              <a:gd name="connsiteY61" fmla="*/ 238165 h 955271"/>
              <a:gd name="connsiteX62" fmla="*/ 4271023 w 5741575"/>
              <a:gd name="connsiteY62" fmla="*/ 241959 h 955271"/>
              <a:gd name="connsiteX63" fmla="*/ 4367397 w 5741575"/>
              <a:gd name="connsiteY63" fmla="*/ 271442 h 955271"/>
              <a:gd name="connsiteX64" fmla="*/ 4495366 w 5741575"/>
              <a:gd name="connsiteY64" fmla="*/ 271618 h 955271"/>
              <a:gd name="connsiteX65" fmla="*/ 4517347 w 5741575"/>
              <a:gd name="connsiteY65" fmla="*/ 275639 h 955271"/>
              <a:gd name="connsiteX66" fmla="*/ 4546116 w 5741575"/>
              <a:gd name="connsiteY66" fmla="*/ 268568 h 955271"/>
              <a:gd name="connsiteX67" fmla="*/ 4661259 w 5741575"/>
              <a:gd name="connsiteY67" fmla="*/ 238966 h 955271"/>
              <a:gd name="connsiteX68" fmla="*/ 4750403 w 5741575"/>
              <a:gd name="connsiteY68" fmla="*/ 204364 h 955271"/>
              <a:gd name="connsiteX69" fmla="*/ 4867614 w 5741575"/>
              <a:gd name="connsiteY69" fmla="*/ 208668 h 955271"/>
              <a:gd name="connsiteX70" fmla="*/ 4937036 w 5741575"/>
              <a:gd name="connsiteY70" fmla="*/ 195446 h 955271"/>
              <a:gd name="connsiteX71" fmla="*/ 5047626 w 5741575"/>
              <a:gd name="connsiteY71" fmla="*/ 149604 h 955271"/>
              <a:gd name="connsiteX72" fmla="*/ 5200247 w 5741575"/>
              <a:gd name="connsiteY72" fmla="*/ 142695 h 955271"/>
              <a:gd name="connsiteX73" fmla="*/ 5235691 w 5741575"/>
              <a:gd name="connsiteY73" fmla="*/ 173330 h 955271"/>
              <a:gd name="connsiteX74" fmla="*/ 5280133 w 5741575"/>
              <a:gd name="connsiteY74" fmla="*/ 189342 h 955271"/>
              <a:gd name="connsiteX75" fmla="*/ 5291963 w 5741575"/>
              <a:gd name="connsiteY75" fmla="*/ 139446 h 955271"/>
              <a:gd name="connsiteX76" fmla="*/ 5418472 w 5741575"/>
              <a:gd name="connsiteY76" fmla="*/ 89163 h 955271"/>
              <a:gd name="connsiteX77" fmla="*/ 5482354 w 5741575"/>
              <a:gd name="connsiteY77" fmla="*/ 69470 h 955271"/>
              <a:gd name="connsiteX78" fmla="*/ 5583280 w 5741575"/>
              <a:gd name="connsiteY78" fmla="*/ 49787 h 955271"/>
              <a:gd name="connsiteX79" fmla="*/ 5613766 w 5741575"/>
              <a:gd name="connsiteY79" fmla="*/ 41855 h 955271"/>
              <a:gd name="connsiteX80" fmla="*/ 5684952 w 5741575"/>
              <a:gd name="connsiteY80" fmla="*/ 26088 h 955271"/>
              <a:gd name="connsiteX81" fmla="*/ 5741575 w 5741575"/>
              <a:gd name="connsiteY81"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31718 w 5741575"/>
              <a:gd name="connsiteY44" fmla="*/ 361545 h 955271"/>
              <a:gd name="connsiteX45" fmla="*/ 2777227 w 5741575"/>
              <a:gd name="connsiteY45" fmla="*/ 368972 h 955271"/>
              <a:gd name="connsiteX46" fmla="*/ 2824768 w 5741575"/>
              <a:gd name="connsiteY46" fmla="*/ 361652 h 955271"/>
              <a:gd name="connsiteX47" fmla="*/ 2885545 w 5741575"/>
              <a:gd name="connsiteY47" fmla="*/ 372818 h 955271"/>
              <a:gd name="connsiteX48" fmla="*/ 3009558 w 5741575"/>
              <a:gd name="connsiteY48" fmla="*/ 370573 h 955271"/>
              <a:gd name="connsiteX49" fmla="*/ 3095010 w 5741575"/>
              <a:gd name="connsiteY49" fmla="*/ 332454 h 955271"/>
              <a:gd name="connsiteX50" fmla="*/ 3103742 w 5741575"/>
              <a:gd name="connsiteY50" fmla="*/ 337974 h 955271"/>
              <a:gd name="connsiteX51" fmla="*/ 3165093 w 5741575"/>
              <a:gd name="connsiteY51" fmla="*/ 329459 h 955271"/>
              <a:gd name="connsiteX52" fmla="*/ 3373785 w 5741575"/>
              <a:gd name="connsiteY52" fmla="*/ 255680 h 955271"/>
              <a:gd name="connsiteX53" fmla="*/ 3493851 w 5741575"/>
              <a:gd name="connsiteY53" fmla="*/ 240255 h 955271"/>
              <a:gd name="connsiteX54" fmla="*/ 3537470 w 5741575"/>
              <a:gd name="connsiteY54" fmla="*/ 241867 h 955271"/>
              <a:gd name="connsiteX55" fmla="*/ 3610489 w 5741575"/>
              <a:gd name="connsiteY55" fmla="*/ 244128 h 955271"/>
              <a:gd name="connsiteX56" fmla="*/ 3667539 w 5741575"/>
              <a:gd name="connsiteY56" fmla="*/ 263271 h 955271"/>
              <a:gd name="connsiteX57" fmla="*/ 3727614 w 5741575"/>
              <a:gd name="connsiteY57" fmla="*/ 258245 h 955271"/>
              <a:gd name="connsiteX58" fmla="*/ 3738369 w 5741575"/>
              <a:gd name="connsiteY58" fmla="*/ 234506 h 955271"/>
              <a:gd name="connsiteX59" fmla="*/ 3803670 w 5741575"/>
              <a:gd name="connsiteY59" fmla="*/ 236457 h 955271"/>
              <a:gd name="connsiteX60" fmla="*/ 3903080 w 5741575"/>
              <a:gd name="connsiteY60" fmla="*/ 241890 h 955271"/>
              <a:gd name="connsiteX61" fmla="*/ 4114838 w 5741575"/>
              <a:gd name="connsiteY61" fmla="*/ 238165 h 955271"/>
              <a:gd name="connsiteX62" fmla="*/ 4271023 w 5741575"/>
              <a:gd name="connsiteY62" fmla="*/ 241959 h 955271"/>
              <a:gd name="connsiteX63" fmla="*/ 4367397 w 5741575"/>
              <a:gd name="connsiteY63" fmla="*/ 271442 h 955271"/>
              <a:gd name="connsiteX64" fmla="*/ 4495366 w 5741575"/>
              <a:gd name="connsiteY64" fmla="*/ 271618 h 955271"/>
              <a:gd name="connsiteX65" fmla="*/ 4517347 w 5741575"/>
              <a:gd name="connsiteY65" fmla="*/ 275639 h 955271"/>
              <a:gd name="connsiteX66" fmla="*/ 4546116 w 5741575"/>
              <a:gd name="connsiteY66" fmla="*/ 268568 h 955271"/>
              <a:gd name="connsiteX67" fmla="*/ 4661259 w 5741575"/>
              <a:gd name="connsiteY67" fmla="*/ 238966 h 955271"/>
              <a:gd name="connsiteX68" fmla="*/ 4750403 w 5741575"/>
              <a:gd name="connsiteY68" fmla="*/ 204364 h 955271"/>
              <a:gd name="connsiteX69" fmla="*/ 4867614 w 5741575"/>
              <a:gd name="connsiteY69" fmla="*/ 208668 h 955271"/>
              <a:gd name="connsiteX70" fmla="*/ 4937036 w 5741575"/>
              <a:gd name="connsiteY70" fmla="*/ 195446 h 955271"/>
              <a:gd name="connsiteX71" fmla="*/ 5047626 w 5741575"/>
              <a:gd name="connsiteY71" fmla="*/ 149604 h 955271"/>
              <a:gd name="connsiteX72" fmla="*/ 5200247 w 5741575"/>
              <a:gd name="connsiteY72" fmla="*/ 142695 h 955271"/>
              <a:gd name="connsiteX73" fmla="*/ 5235691 w 5741575"/>
              <a:gd name="connsiteY73" fmla="*/ 173330 h 955271"/>
              <a:gd name="connsiteX74" fmla="*/ 5291963 w 5741575"/>
              <a:gd name="connsiteY74" fmla="*/ 139446 h 955271"/>
              <a:gd name="connsiteX75" fmla="*/ 5418472 w 5741575"/>
              <a:gd name="connsiteY75" fmla="*/ 89163 h 955271"/>
              <a:gd name="connsiteX76" fmla="*/ 5482354 w 5741575"/>
              <a:gd name="connsiteY76" fmla="*/ 69470 h 955271"/>
              <a:gd name="connsiteX77" fmla="*/ 5583280 w 5741575"/>
              <a:gd name="connsiteY77" fmla="*/ 49787 h 955271"/>
              <a:gd name="connsiteX78" fmla="*/ 5613766 w 5741575"/>
              <a:gd name="connsiteY78" fmla="*/ 41855 h 955271"/>
              <a:gd name="connsiteX79" fmla="*/ 5684952 w 5741575"/>
              <a:gd name="connsiteY79" fmla="*/ 26088 h 955271"/>
              <a:gd name="connsiteX80" fmla="*/ 5741575 w 5741575"/>
              <a:gd name="connsiteY80"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31718 w 5741575"/>
              <a:gd name="connsiteY44" fmla="*/ 361545 h 955271"/>
              <a:gd name="connsiteX45" fmla="*/ 2777227 w 5741575"/>
              <a:gd name="connsiteY45" fmla="*/ 368972 h 955271"/>
              <a:gd name="connsiteX46" fmla="*/ 2824768 w 5741575"/>
              <a:gd name="connsiteY46" fmla="*/ 361652 h 955271"/>
              <a:gd name="connsiteX47" fmla="*/ 2885545 w 5741575"/>
              <a:gd name="connsiteY47" fmla="*/ 372818 h 955271"/>
              <a:gd name="connsiteX48" fmla="*/ 3009558 w 5741575"/>
              <a:gd name="connsiteY48" fmla="*/ 370573 h 955271"/>
              <a:gd name="connsiteX49" fmla="*/ 3095010 w 5741575"/>
              <a:gd name="connsiteY49" fmla="*/ 332454 h 955271"/>
              <a:gd name="connsiteX50" fmla="*/ 3103742 w 5741575"/>
              <a:gd name="connsiteY50" fmla="*/ 337974 h 955271"/>
              <a:gd name="connsiteX51" fmla="*/ 3165093 w 5741575"/>
              <a:gd name="connsiteY51" fmla="*/ 329459 h 955271"/>
              <a:gd name="connsiteX52" fmla="*/ 3373785 w 5741575"/>
              <a:gd name="connsiteY52" fmla="*/ 255680 h 955271"/>
              <a:gd name="connsiteX53" fmla="*/ 3493851 w 5741575"/>
              <a:gd name="connsiteY53" fmla="*/ 240255 h 955271"/>
              <a:gd name="connsiteX54" fmla="*/ 3537470 w 5741575"/>
              <a:gd name="connsiteY54" fmla="*/ 241867 h 955271"/>
              <a:gd name="connsiteX55" fmla="*/ 3610489 w 5741575"/>
              <a:gd name="connsiteY55" fmla="*/ 244128 h 955271"/>
              <a:gd name="connsiteX56" fmla="*/ 3667539 w 5741575"/>
              <a:gd name="connsiteY56" fmla="*/ 263271 h 955271"/>
              <a:gd name="connsiteX57" fmla="*/ 3727614 w 5741575"/>
              <a:gd name="connsiteY57" fmla="*/ 258245 h 955271"/>
              <a:gd name="connsiteX58" fmla="*/ 3738369 w 5741575"/>
              <a:gd name="connsiteY58" fmla="*/ 234506 h 955271"/>
              <a:gd name="connsiteX59" fmla="*/ 3803670 w 5741575"/>
              <a:gd name="connsiteY59" fmla="*/ 236457 h 955271"/>
              <a:gd name="connsiteX60" fmla="*/ 3903080 w 5741575"/>
              <a:gd name="connsiteY60" fmla="*/ 241890 h 955271"/>
              <a:gd name="connsiteX61" fmla="*/ 4114838 w 5741575"/>
              <a:gd name="connsiteY61" fmla="*/ 238165 h 955271"/>
              <a:gd name="connsiteX62" fmla="*/ 4271023 w 5741575"/>
              <a:gd name="connsiteY62" fmla="*/ 241959 h 955271"/>
              <a:gd name="connsiteX63" fmla="*/ 4367397 w 5741575"/>
              <a:gd name="connsiteY63" fmla="*/ 271442 h 955271"/>
              <a:gd name="connsiteX64" fmla="*/ 4495366 w 5741575"/>
              <a:gd name="connsiteY64" fmla="*/ 271618 h 955271"/>
              <a:gd name="connsiteX65" fmla="*/ 4517347 w 5741575"/>
              <a:gd name="connsiteY65" fmla="*/ 275639 h 955271"/>
              <a:gd name="connsiteX66" fmla="*/ 4546116 w 5741575"/>
              <a:gd name="connsiteY66" fmla="*/ 268568 h 955271"/>
              <a:gd name="connsiteX67" fmla="*/ 4661259 w 5741575"/>
              <a:gd name="connsiteY67" fmla="*/ 238966 h 955271"/>
              <a:gd name="connsiteX68" fmla="*/ 4750403 w 5741575"/>
              <a:gd name="connsiteY68" fmla="*/ 204364 h 955271"/>
              <a:gd name="connsiteX69" fmla="*/ 4867614 w 5741575"/>
              <a:gd name="connsiteY69" fmla="*/ 208668 h 955271"/>
              <a:gd name="connsiteX70" fmla="*/ 4937036 w 5741575"/>
              <a:gd name="connsiteY70" fmla="*/ 195446 h 955271"/>
              <a:gd name="connsiteX71" fmla="*/ 5047626 w 5741575"/>
              <a:gd name="connsiteY71" fmla="*/ 149604 h 955271"/>
              <a:gd name="connsiteX72" fmla="*/ 5200247 w 5741575"/>
              <a:gd name="connsiteY72" fmla="*/ 142695 h 955271"/>
              <a:gd name="connsiteX73" fmla="*/ 5291963 w 5741575"/>
              <a:gd name="connsiteY73" fmla="*/ 139446 h 955271"/>
              <a:gd name="connsiteX74" fmla="*/ 5418472 w 5741575"/>
              <a:gd name="connsiteY74" fmla="*/ 89163 h 955271"/>
              <a:gd name="connsiteX75" fmla="*/ 5482354 w 5741575"/>
              <a:gd name="connsiteY75" fmla="*/ 69470 h 955271"/>
              <a:gd name="connsiteX76" fmla="*/ 5583280 w 5741575"/>
              <a:gd name="connsiteY76" fmla="*/ 49787 h 955271"/>
              <a:gd name="connsiteX77" fmla="*/ 5613766 w 5741575"/>
              <a:gd name="connsiteY77" fmla="*/ 41855 h 955271"/>
              <a:gd name="connsiteX78" fmla="*/ 5684952 w 5741575"/>
              <a:gd name="connsiteY78" fmla="*/ 26088 h 955271"/>
              <a:gd name="connsiteX79" fmla="*/ 5741575 w 5741575"/>
              <a:gd name="connsiteY79"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31718 w 5741575"/>
              <a:gd name="connsiteY44" fmla="*/ 361545 h 955271"/>
              <a:gd name="connsiteX45" fmla="*/ 2777227 w 5741575"/>
              <a:gd name="connsiteY45" fmla="*/ 368972 h 955271"/>
              <a:gd name="connsiteX46" fmla="*/ 2824768 w 5741575"/>
              <a:gd name="connsiteY46" fmla="*/ 361652 h 955271"/>
              <a:gd name="connsiteX47" fmla="*/ 2885545 w 5741575"/>
              <a:gd name="connsiteY47" fmla="*/ 372818 h 955271"/>
              <a:gd name="connsiteX48" fmla="*/ 3009558 w 5741575"/>
              <a:gd name="connsiteY48" fmla="*/ 370573 h 955271"/>
              <a:gd name="connsiteX49" fmla="*/ 3095010 w 5741575"/>
              <a:gd name="connsiteY49" fmla="*/ 332454 h 955271"/>
              <a:gd name="connsiteX50" fmla="*/ 3103742 w 5741575"/>
              <a:gd name="connsiteY50" fmla="*/ 337974 h 955271"/>
              <a:gd name="connsiteX51" fmla="*/ 3165093 w 5741575"/>
              <a:gd name="connsiteY51" fmla="*/ 329459 h 955271"/>
              <a:gd name="connsiteX52" fmla="*/ 3373785 w 5741575"/>
              <a:gd name="connsiteY52" fmla="*/ 255680 h 955271"/>
              <a:gd name="connsiteX53" fmla="*/ 3493851 w 5741575"/>
              <a:gd name="connsiteY53" fmla="*/ 240255 h 955271"/>
              <a:gd name="connsiteX54" fmla="*/ 3537470 w 5741575"/>
              <a:gd name="connsiteY54" fmla="*/ 241867 h 955271"/>
              <a:gd name="connsiteX55" fmla="*/ 3610489 w 5741575"/>
              <a:gd name="connsiteY55" fmla="*/ 244128 h 955271"/>
              <a:gd name="connsiteX56" fmla="*/ 3667539 w 5741575"/>
              <a:gd name="connsiteY56" fmla="*/ 263271 h 955271"/>
              <a:gd name="connsiteX57" fmla="*/ 3727614 w 5741575"/>
              <a:gd name="connsiteY57" fmla="*/ 258245 h 955271"/>
              <a:gd name="connsiteX58" fmla="*/ 3738369 w 5741575"/>
              <a:gd name="connsiteY58" fmla="*/ 234506 h 955271"/>
              <a:gd name="connsiteX59" fmla="*/ 3803670 w 5741575"/>
              <a:gd name="connsiteY59" fmla="*/ 236457 h 955271"/>
              <a:gd name="connsiteX60" fmla="*/ 3903080 w 5741575"/>
              <a:gd name="connsiteY60" fmla="*/ 241890 h 955271"/>
              <a:gd name="connsiteX61" fmla="*/ 4114838 w 5741575"/>
              <a:gd name="connsiteY61" fmla="*/ 238165 h 955271"/>
              <a:gd name="connsiteX62" fmla="*/ 4271023 w 5741575"/>
              <a:gd name="connsiteY62" fmla="*/ 241959 h 955271"/>
              <a:gd name="connsiteX63" fmla="*/ 4367397 w 5741575"/>
              <a:gd name="connsiteY63" fmla="*/ 271442 h 955271"/>
              <a:gd name="connsiteX64" fmla="*/ 4495366 w 5741575"/>
              <a:gd name="connsiteY64" fmla="*/ 271618 h 955271"/>
              <a:gd name="connsiteX65" fmla="*/ 4517347 w 5741575"/>
              <a:gd name="connsiteY65" fmla="*/ 275639 h 955271"/>
              <a:gd name="connsiteX66" fmla="*/ 4546116 w 5741575"/>
              <a:gd name="connsiteY66" fmla="*/ 268568 h 955271"/>
              <a:gd name="connsiteX67" fmla="*/ 4661259 w 5741575"/>
              <a:gd name="connsiteY67" fmla="*/ 238966 h 955271"/>
              <a:gd name="connsiteX68" fmla="*/ 4750403 w 5741575"/>
              <a:gd name="connsiteY68" fmla="*/ 204364 h 955271"/>
              <a:gd name="connsiteX69" fmla="*/ 4867614 w 5741575"/>
              <a:gd name="connsiteY69" fmla="*/ 208668 h 955271"/>
              <a:gd name="connsiteX70" fmla="*/ 4937036 w 5741575"/>
              <a:gd name="connsiteY70" fmla="*/ 195446 h 955271"/>
              <a:gd name="connsiteX71" fmla="*/ 5067740 w 5741575"/>
              <a:gd name="connsiteY71" fmla="*/ 172293 h 955271"/>
              <a:gd name="connsiteX72" fmla="*/ 5200247 w 5741575"/>
              <a:gd name="connsiteY72" fmla="*/ 142695 h 955271"/>
              <a:gd name="connsiteX73" fmla="*/ 5291963 w 5741575"/>
              <a:gd name="connsiteY73" fmla="*/ 139446 h 955271"/>
              <a:gd name="connsiteX74" fmla="*/ 5418472 w 5741575"/>
              <a:gd name="connsiteY74" fmla="*/ 89163 h 955271"/>
              <a:gd name="connsiteX75" fmla="*/ 5482354 w 5741575"/>
              <a:gd name="connsiteY75" fmla="*/ 69470 h 955271"/>
              <a:gd name="connsiteX76" fmla="*/ 5583280 w 5741575"/>
              <a:gd name="connsiteY76" fmla="*/ 49787 h 955271"/>
              <a:gd name="connsiteX77" fmla="*/ 5613766 w 5741575"/>
              <a:gd name="connsiteY77" fmla="*/ 41855 h 955271"/>
              <a:gd name="connsiteX78" fmla="*/ 5684952 w 5741575"/>
              <a:gd name="connsiteY78" fmla="*/ 26088 h 955271"/>
              <a:gd name="connsiteX79" fmla="*/ 5741575 w 5741575"/>
              <a:gd name="connsiteY79"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31718 w 5741575"/>
              <a:gd name="connsiteY44" fmla="*/ 361545 h 955271"/>
              <a:gd name="connsiteX45" fmla="*/ 2777227 w 5741575"/>
              <a:gd name="connsiteY45" fmla="*/ 368972 h 955271"/>
              <a:gd name="connsiteX46" fmla="*/ 2824768 w 5741575"/>
              <a:gd name="connsiteY46" fmla="*/ 361652 h 955271"/>
              <a:gd name="connsiteX47" fmla="*/ 2885545 w 5741575"/>
              <a:gd name="connsiteY47" fmla="*/ 372818 h 955271"/>
              <a:gd name="connsiteX48" fmla="*/ 3009558 w 5741575"/>
              <a:gd name="connsiteY48" fmla="*/ 370573 h 955271"/>
              <a:gd name="connsiteX49" fmla="*/ 3095010 w 5741575"/>
              <a:gd name="connsiteY49" fmla="*/ 332454 h 955271"/>
              <a:gd name="connsiteX50" fmla="*/ 3103742 w 5741575"/>
              <a:gd name="connsiteY50" fmla="*/ 337974 h 955271"/>
              <a:gd name="connsiteX51" fmla="*/ 3165093 w 5741575"/>
              <a:gd name="connsiteY51" fmla="*/ 329459 h 955271"/>
              <a:gd name="connsiteX52" fmla="*/ 3373785 w 5741575"/>
              <a:gd name="connsiteY52" fmla="*/ 255680 h 955271"/>
              <a:gd name="connsiteX53" fmla="*/ 3493851 w 5741575"/>
              <a:gd name="connsiteY53" fmla="*/ 240255 h 955271"/>
              <a:gd name="connsiteX54" fmla="*/ 3537470 w 5741575"/>
              <a:gd name="connsiteY54" fmla="*/ 241867 h 955271"/>
              <a:gd name="connsiteX55" fmla="*/ 3610489 w 5741575"/>
              <a:gd name="connsiteY55" fmla="*/ 244128 h 955271"/>
              <a:gd name="connsiteX56" fmla="*/ 3667539 w 5741575"/>
              <a:gd name="connsiteY56" fmla="*/ 263271 h 955271"/>
              <a:gd name="connsiteX57" fmla="*/ 3727614 w 5741575"/>
              <a:gd name="connsiteY57" fmla="*/ 258245 h 955271"/>
              <a:gd name="connsiteX58" fmla="*/ 3738369 w 5741575"/>
              <a:gd name="connsiteY58" fmla="*/ 234506 h 955271"/>
              <a:gd name="connsiteX59" fmla="*/ 3803670 w 5741575"/>
              <a:gd name="connsiteY59" fmla="*/ 236457 h 955271"/>
              <a:gd name="connsiteX60" fmla="*/ 3903080 w 5741575"/>
              <a:gd name="connsiteY60" fmla="*/ 241890 h 955271"/>
              <a:gd name="connsiteX61" fmla="*/ 4114838 w 5741575"/>
              <a:gd name="connsiteY61" fmla="*/ 238165 h 955271"/>
              <a:gd name="connsiteX62" fmla="*/ 4271023 w 5741575"/>
              <a:gd name="connsiteY62" fmla="*/ 241959 h 955271"/>
              <a:gd name="connsiteX63" fmla="*/ 4367397 w 5741575"/>
              <a:gd name="connsiteY63" fmla="*/ 271442 h 955271"/>
              <a:gd name="connsiteX64" fmla="*/ 4495366 w 5741575"/>
              <a:gd name="connsiteY64" fmla="*/ 271618 h 955271"/>
              <a:gd name="connsiteX65" fmla="*/ 4517347 w 5741575"/>
              <a:gd name="connsiteY65" fmla="*/ 275639 h 955271"/>
              <a:gd name="connsiteX66" fmla="*/ 4546116 w 5741575"/>
              <a:gd name="connsiteY66" fmla="*/ 268568 h 955271"/>
              <a:gd name="connsiteX67" fmla="*/ 4661259 w 5741575"/>
              <a:gd name="connsiteY67" fmla="*/ 238966 h 955271"/>
              <a:gd name="connsiteX68" fmla="*/ 4750403 w 5741575"/>
              <a:gd name="connsiteY68" fmla="*/ 204364 h 955271"/>
              <a:gd name="connsiteX69" fmla="*/ 4867614 w 5741575"/>
              <a:gd name="connsiteY69" fmla="*/ 208668 h 955271"/>
              <a:gd name="connsiteX70" fmla="*/ 4937036 w 5741575"/>
              <a:gd name="connsiteY70" fmla="*/ 195446 h 955271"/>
              <a:gd name="connsiteX71" fmla="*/ 5067740 w 5741575"/>
              <a:gd name="connsiteY71" fmla="*/ 172293 h 955271"/>
              <a:gd name="connsiteX72" fmla="*/ 5200247 w 5741575"/>
              <a:gd name="connsiteY72" fmla="*/ 142695 h 955271"/>
              <a:gd name="connsiteX73" fmla="*/ 5291963 w 5741575"/>
              <a:gd name="connsiteY73" fmla="*/ 139446 h 955271"/>
              <a:gd name="connsiteX74" fmla="*/ 5418472 w 5741575"/>
              <a:gd name="connsiteY74" fmla="*/ 89163 h 955271"/>
              <a:gd name="connsiteX75" fmla="*/ 5482354 w 5741575"/>
              <a:gd name="connsiteY75" fmla="*/ 69470 h 955271"/>
              <a:gd name="connsiteX76" fmla="*/ 5583280 w 5741575"/>
              <a:gd name="connsiteY76" fmla="*/ 49787 h 955271"/>
              <a:gd name="connsiteX77" fmla="*/ 5613766 w 5741575"/>
              <a:gd name="connsiteY77" fmla="*/ 41855 h 955271"/>
              <a:gd name="connsiteX78" fmla="*/ 5684952 w 5741575"/>
              <a:gd name="connsiteY78" fmla="*/ 26088 h 955271"/>
              <a:gd name="connsiteX79" fmla="*/ 5741575 w 5741575"/>
              <a:gd name="connsiteY79"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31718 w 5741575"/>
              <a:gd name="connsiteY44" fmla="*/ 361545 h 955271"/>
              <a:gd name="connsiteX45" fmla="*/ 2777227 w 5741575"/>
              <a:gd name="connsiteY45" fmla="*/ 368972 h 955271"/>
              <a:gd name="connsiteX46" fmla="*/ 2824768 w 5741575"/>
              <a:gd name="connsiteY46" fmla="*/ 361652 h 955271"/>
              <a:gd name="connsiteX47" fmla="*/ 2885545 w 5741575"/>
              <a:gd name="connsiteY47" fmla="*/ 372818 h 955271"/>
              <a:gd name="connsiteX48" fmla="*/ 3009558 w 5741575"/>
              <a:gd name="connsiteY48" fmla="*/ 370573 h 955271"/>
              <a:gd name="connsiteX49" fmla="*/ 3095010 w 5741575"/>
              <a:gd name="connsiteY49" fmla="*/ 332454 h 955271"/>
              <a:gd name="connsiteX50" fmla="*/ 3103742 w 5741575"/>
              <a:gd name="connsiteY50" fmla="*/ 337974 h 955271"/>
              <a:gd name="connsiteX51" fmla="*/ 3195264 w 5741575"/>
              <a:gd name="connsiteY51" fmla="*/ 293158 h 955271"/>
              <a:gd name="connsiteX52" fmla="*/ 3373785 w 5741575"/>
              <a:gd name="connsiteY52" fmla="*/ 255680 h 955271"/>
              <a:gd name="connsiteX53" fmla="*/ 3493851 w 5741575"/>
              <a:gd name="connsiteY53" fmla="*/ 240255 h 955271"/>
              <a:gd name="connsiteX54" fmla="*/ 3537470 w 5741575"/>
              <a:gd name="connsiteY54" fmla="*/ 241867 h 955271"/>
              <a:gd name="connsiteX55" fmla="*/ 3610489 w 5741575"/>
              <a:gd name="connsiteY55" fmla="*/ 244128 h 955271"/>
              <a:gd name="connsiteX56" fmla="*/ 3667539 w 5741575"/>
              <a:gd name="connsiteY56" fmla="*/ 263271 h 955271"/>
              <a:gd name="connsiteX57" fmla="*/ 3727614 w 5741575"/>
              <a:gd name="connsiteY57" fmla="*/ 258245 h 955271"/>
              <a:gd name="connsiteX58" fmla="*/ 3738369 w 5741575"/>
              <a:gd name="connsiteY58" fmla="*/ 234506 h 955271"/>
              <a:gd name="connsiteX59" fmla="*/ 3803670 w 5741575"/>
              <a:gd name="connsiteY59" fmla="*/ 236457 h 955271"/>
              <a:gd name="connsiteX60" fmla="*/ 3903080 w 5741575"/>
              <a:gd name="connsiteY60" fmla="*/ 241890 h 955271"/>
              <a:gd name="connsiteX61" fmla="*/ 4114838 w 5741575"/>
              <a:gd name="connsiteY61" fmla="*/ 238165 h 955271"/>
              <a:gd name="connsiteX62" fmla="*/ 4271023 w 5741575"/>
              <a:gd name="connsiteY62" fmla="*/ 241959 h 955271"/>
              <a:gd name="connsiteX63" fmla="*/ 4367397 w 5741575"/>
              <a:gd name="connsiteY63" fmla="*/ 271442 h 955271"/>
              <a:gd name="connsiteX64" fmla="*/ 4495366 w 5741575"/>
              <a:gd name="connsiteY64" fmla="*/ 271618 h 955271"/>
              <a:gd name="connsiteX65" fmla="*/ 4517347 w 5741575"/>
              <a:gd name="connsiteY65" fmla="*/ 275639 h 955271"/>
              <a:gd name="connsiteX66" fmla="*/ 4546116 w 5741575"/>
              <a:gd name="connsiteY66" fmla="*/ 268568 h 955271"/>
              <a:gd name="connsiteX67" fmla="*/ 4661259 w 5741575"/>
              <a:gd name="connsiteY67" fmla="*/ 238966 h 955271"/>
              <a:gd name="connsiteX68" fmla="*/ 4750403 w 5741575"/>
              <a:gd name="connsiteY68" fmla="*/ 204364 h 955271"/>
              <a:gd name="connsiteX69" fmla="*/ 4867614 w 5741575"/>
              <a:gd name="connsiteY69" fmla="*/ 208668 h 955271"/>
              <a:gd name="connsiteX70" fmla="*/ 4937036 w 5741575"/>
              <a:gd name="connsiteY70" fmla="*/ 195446 h 955271"/>
              <a:gd name="connsiteX71" fmla="*/ 5067740 w 5741575"/>
              <a:gd name="connsiteY71" fmla="*/ 172293 h 955271"/>
              <a:gd name="connsiteX72" fmla="*/ 5200247 w 5741575"/>
              <a:gd name="connsiteY72" fmla="*/ 142695 h 955271"/>
              <a:gd name="connsiteX73" fmla="*/ 5291963 w 5741575"/>
              <a:gd name="connsiteY73" fmla="*/ 139446 h 955271"/>
              <a:gd name="connsiteX74" fmla="*/ 5418472 w 5741575"/>
              <a:gd name="connsiteY74" fmla="*/ 89163 h 955271"/>
              <a:gd name="connsiteX75" fmla="*/ 5482354 w 5741575"/>
              <a:gd name="connsiteY75" fmla="*/ 69470 h 955271"/>
              <a:gd name="connsiteX76" fmla="*/ 5583280 w 5741575"/>
              <a:gd name="connsiteY76" fmla="*/ 49787 h 955271"/>
              <a:gd name="connsiteX77" fmla="*/ 5613766 w 5741575"/>
              <a:gd name="connsiteY77" fmla="*/ 41855 h 955271"/>
              <a:gd name="connsiteX78" fmla="*/ 5684952 w 5741575"/>
              <a:gd name="connsiteY78" fmla="*/ 26088 h 955271"/>
              <a:gd name="connsiteX79" fmla="*/ 5741575 w 5741575"/>
              <a:gd name="connsiteY79"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31718 w 5741575"/>
              <a:gd name="connsiteY44" fmla="*/ 361545 h 955271"/>
              <a:gd name="connsiteX45" fmla="*/ 2777227 w 5741575"/>
              <a:gd name="connsiteY45" fmla="*/ 368972 h 955271"/>
              <a:gd name="connsiteX46" fmla="*/ 2824768 w 5741575"/>
              <a:gd name="connsiteY46" fmla="*/ 361652 h 955271"/>
              <a:gd name="connsiteX47" fmla="*/ 2885545 w 5741575"/>
              <a:gd name="connsiteY47" fmla="*/ 372818 h 955271"/>
              <a:gd name="connsiteX48" fmla="*/ 3009558 w 5741575"/>
              <a:gd name="connsiteY48" fmla="*/ 370573 h 955271"/>
              <a:gd name="connsiteX49" fmla="*/ 3095010 w 5741575"/>
              <a:gd name="connsiteY49" fmla="*/ 332454 h 955271"/>
              <a:gd name="connsiteX50" fmla="*/ 3148998 w 5741575"/>
              <a:gd name="connsiteY50" fmla="*/ 315286 h 955271"/>
              <a:gd name="connsiteX51" fmla="*/ 3195264 w 5741575"/>
              <a:gd name="connsiteY51" fmla="*/ 293158 h 955271"/>
              <a:gd name="connsiteX52" fmla="*/ 3373785 w 5741575"/>
              <a:gd name="connsiteY52" fmla="*/ 255680 h 955271"/>
              <a:gd name="connsiteX53" fmla="*/ 3493851 w 5741575"/>
              <a:gd name="connsiteY53" fmla="*/ 240255 h 955271"/>
              <a:gd name="connsiteX54" fmla="*/ 3537470 w 5741575"/>
              <a:gd name="connsiteY54" fmla="*/ 241867 h 955271"/>
              <a:gd name="connsiteX55" fmla="*/ 3610489 w 5741575"/>
              <a:gd name="connsiteY55" fmla="*/ 244128 h 955271"/>
              <a:gd name="connsiteX56" fmla="*/ 3667539 w 5741575"/>
              <a:gd name="connsiteY56" fmla="*/ 263271 h 955271"/>
              <a:gd name="connsiteX57" fmla="*/ 3727614 w 5741575"/>
              <a:gd name="connsiteY57" fmla="*/ 258245 h 955271"/>
              <a:gd name="connsiteX58" fmla="*/ 3738369 w 5741575"/>
              <a:gd name="connsiteY58" fmla="*/ 234506 h 955271"/>
              <a:gd name="connsiteX59" fmla="*/ 3803670 w 5741575"/>
              <a:gd name="connsiteY59" fmla="*/ 236457 h 955271"/>
              <a:gd name="connsiteX60" fmla="*/ 3903080 w 5741575"/>
              <a:gd name="connsiteY60" fmla="*/ 241890 h 955271"/>
              <a:gd name="connsiteX61" fmla="*/ 4114838 w 5741575"/>
              <a:gd name="connsiteY61" fmla="*/ 238165 h 955271"/>
              <a:gd name="connsiteX62" fmla="*/ 4271023 w 5741575"/>
              <a:gd name="connsiteY62" fmla="*/ 241959 h 955271"/>
              <a:gd name="connsiteX63" fmla="*/ 4367397 w 5741575"/>
              <a:gd name="connsiteY63" fmla="*/ 271442 h 955271"/>
              <a:gd name="connsiteX64" fmla="*/ 4495366 w 5741575"/>
              <a:gd name="connsiteY64" fmla="*/ 271618 h 955271"/>
              <a:gd name="connsiteX65" fmla="*/ 4517347 w 5741575"/>
              <a:gd name="connsiteY65" fmla="*/ 275639 h 955271"/>
              <a:gd name="connsiteX66" fmla="*/ 4546116 w 5741575"/>
              <a:gd name="connsiteY66" fmla="*/ 268568 h 955271"/>
              <a:gd name="connsiteX67" fmla="*/ 4661259 w 5741575"/>
              <a:gd name="connsiteY67" fmla="*/ 238966 h 955271"/>
              <a:gd name="connsiteX68" fmla="*/ 4750403 w 5741575"/>
              <a:gd name="connsiteY68" fmla="*/ 204364 h 955271"/>
              <a:gd name="connsiteX69" fmla="*/ 4867614 w 5741575"/>
              <a:gd name="connsiteY69" fmla="*/ 208668 h 955271"/>
              <a:gd name="connsiteX70" fmla="*/ 4937036 w 5741575"/>
              <a:gd name="connsiteY70" fmla="*/ 195446 h 955271"/>
              <a:gd name="connsiteX71" fmla="*/ 5067740 w 5741575"/>
              <a:gd name="connsiteY71" fmla="*/ 172293 h 955271"/>
              <a:gd name="connsiteX72" fmla="*/ 5200247 w 5741575"/>
              <a:gd name="connsiteY72" fmla="*/ 142695 h 955271"/>
              <a:gd name="connsiteX73" fmla="*/ 5291963 w 5741575"/>
              <a:gd name="connsiteY73" fmla="*/ 139446 h 955271"/>
              <a:gd name="connsiteX74" fmla="*/ 5418472 w 5741575"/>
              <a:gd name="connsiteY74" fmla="*/ 89163 h 955271"/>
              <a:gd name="connsiteX75" fmla="*/ 5482354 w 5741575"/>
              <a:gd name="connsiteY75" fmla="*/ 69470 h 955271"/>
              <a:gd name="connsiteX76" fmla="*/ 5583280 w 5741575"/>
              <a:gd name="connsiteY76" fmla="*/ 49787 h 955271"/>
              <a:gd name="connsiteX77" fmla="*/ 5613766 w 5741575"/>
              <a:gd name="connsiteY77" fmla="*/ 41855 h 955271"/>
              <a:gd name="connsiteX78" fmla="*/ 5684952 w 5741575"/>
              <a:gd name="connsiteY78" fmla="*/ 26088 h 955271"/>
              <a:gd name="connsiteX79" fmla="*/ 5741575 w 5741575"/>
              <a:gd name="connsiteY79"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697479 w 5741575"/>
              <a:gd name="connsiteY43" fmla="*/ 361430 h 955271"/>
              <a:gd name="connsiteX44" fmla="*/ 2777227 w 5741575"/>
              <a:gd name="connsiteY44" fmla="*/ 368972 h 955271"/>
              <a:gd name="connsiteX45" fmla="*/ 2824768 w 5741575"/>
              <a:gd name="connsiteY45" fmla="*/ 361652 h 955271"/>
              <a:gd name="connsiteX46" fmla="*/ 2885545 w 5741575"/>
              <a:gd name="connsiteY46" fmla="*/ 372818 h 955271"/>
              <a:gd name="connsiteX47" fmla="*/ 3009558 w 5741575"/>
              <a:gd name="connsiteY47" fmla="*/ 370573 h 955271"/>
              <a:gd name="connsiteX48" fmla="*/ 3095010 w 5741575"/>
              <a:gd name="connsiteY48" fmla="*/ 332454 h 955271"/>
              <a:gd name="connsiteX49" fmla="*/ 3148998 w 5741575"/>
              <a:gd name="connsiteY49" fmla="*/ 315286 h 955271"/>
              <a:gd name="connsiteX50" fmla="*/ 3195264 w 5741575"/>
              <a:gd name="connsiteY50" fmla="*/ 293158 h 955271"/>
              <a:gd name="connsiteX51" fmla="*/ 3373785 w 5741575"/>
              <a:gd name="connsiteY51" fmla="*/ 255680 h 955271"/>
              <a:gd name="connsiteX52" fmla="*/ 3493851 w 5741575"/>
              <a:gd name="connsiteY52" fmla="*/ 240255 h 955271"/>
              <a:gd name="connsiteX53" fmla="*/ 3537470 w 5741575"/>
              <a:gd name="connsiteY53" fmla="*/ 241867 h 955271"/>
              <a:gd name="connsiteX54" fmla="*/ 3610489 w 5741575"/>
              <a:gd name="connsiteY54" fmla="*/ 244128 h 955271"/>
              <a:gd name="connsiteX55" fmla="*/ 3667539 w 5741575"/>
              <a:gd name="connsiteY55" fmla="*/ 263271 h 955271"/>
              <a:gd name="connsiteX56" fmla="*/ 3727614 w 5741575"/>
              <a:gd name="connsiteY56" fmla="*/ 258245 h 955271"/>
              <a:gd name="connsiteX57" fmla="*/ 3738369 w 5741575"/>
              <a:gd name="connsiteY57" fmla="*/ 234506 h 955271"/>
              <a:gd name="connsiteX58" fmla="*/ 3803670 w 5741575"/>
              <a:gd name="connsiteY58" fmla="*/ 236457 h 955271"/>
              <a:gd name="connsiteX59" fmla="*/ 3903080 w 5741575"/>
              <a:gd name="connsiteY59" fmla="*/ 241890 h 955271"/>
              <a:gd name="connsiteX60" fmla="*/ 4114838 w 5741575"/>
              <a:gd name="connsiteY60" fmla="*/ 238165 h 955271"/>
              <a:gd name="connsiteX61" fmla="*/ 4271023 w 5741575"/>
              <a:gd name="connsiteY61" fmla="*/ 241959 h 955271"/>
              <a:gd name="connsiteX62" fmla="*/ 4367397 w 5741575"/>
              <a:gd name="connsiteY62" fmla="*/ 271442 h 955271"/>
              <a:gd name="connsiteX63" fmla="*/ 4495366 w 5741575"/>
              <a:gd name="connsiteY63" fmla="*/ 271618 h 955271"/>
              <a:gd name="connsiteX64" fmla="*/ 4517347 w 5741575"/>
              <a:gd name="connsiteY64" fmla="*/ 275639 h 955271"/>
              <a:gd name="connsiteX65" fmla="*/ 4546116 w 5741575"/>
              <a:gd name="connsiteY65" fmla="*/ 268568 h 955271"/>
              <a:gd name="connsiteX66" fmla="*/ 4661259 w 5741575"/>
              <a:gd name="connsiteY66" fmla="*/ 238966 h 955271"/>
              <a:gd name="connsiteX67" fmla="*/ 4750403 w 5741575"/>
              <a:gd name="connsiteY67" fmla="*/ 204364 h 955271"/>
              <a:gd name="connsiteX68" fmla="*/ 4867614 w 5741575"/>
              <a:gd name="connsiteY68" fmla="*/ 208668 h 955271"/>
              <a:gd name="connsiteX69" fmla="*/ 4937036 w 5741575"/>
              <a:gd name="connsiteY69" fmla="*/ 195446 h 955271"/>
              <a:gd name="connsiteX70" fmla="*/ 5067740 w 5741575"/>
              <a:gd name="connsiteY70" fmla="*/ 172293 h 955271"/>
              <a:gd name="connsiteX71" fmla="*/ 5200247 w 5741575"/>
              <a:gd name="connsiteY71" fmla="*/ 142695 h 955271"/>
              <a:gd name="connsiteX72" fmla="*/ 5291963 w 5741575"/>
              <a:gd name="connsiteY72" fmla="*/ 139446 h 955271"/>
              <a:gd name="connsiteX73" fmla="*/ 5418472 w 5741575"/>
              <a:gd name="connsiteY73" fmla="*/ 89163 h 955271"/>
              <a:gd name="connsiteX74" fmla="*/ 5482354 w 5741575"/>
              <a:gd name="connsiteY74" fmla="*/ 69470 h 955271"/>
              <a:gd name="connsiteX75" fmla="*/ 5583280 w 5741575"/>
              <a:gd name="connsiteY75" fmla="*/ 49787 h 955271"/>
              <a:gd name="connsiteX76" fmla="*/ 5613766 w 5741575"/>
              <a:gd name="connsiteY76" fmla="*/ 41855 h 955271"/>
              <a:gd name="connsiteX77" fmla="*/ 5684952 w 5741575"/>
              <a:gd name="connsiteY77" fmla="*/ 26088 h 955271"/>
              <a:gd name="connsiteX78" fmla="*/ 5741575 w 5741575"/>
              <a:gd name="connsiteY78"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687125 w 5741575"/>
              <a:gd name="connsiteY42" fmla="*/ 366820 h 955271"/>
              <a:gd name="connsiteX43" fmla="*/ 2777227 w 5741575"/>
              <a:gd name="connsiteY43" fmla="*/ 368972 h 955271"/>
              <a:gd name="connsiteX44" fmla="*/ 2824768 w 5741575"/>
              <a:gd name="connsiteY44" fmla="*/ 361652 h 955271"/>
              <a:gd name="connsiteX45" fmla="*/ 2885545 w 5741575"/>
              <a:gd name="connsiteY45" fmla="*/ 372818 h 955271"/>
              <a:gd name="connsiteX46" fmla="*/ 3009558 w 5741575"/>
              <a:gd name="connsiteY46" fmla="*/ 370573 h 955271"/>
              <a:gd name="connsiteX47" fmla="*/ 3095010 w 5741575"/>
              <a:gd name="connsiteY47" fmla="*/ 332454 h 955271"/>
              <a:gd name="connsiteX48" fmla="*/ 3148998 w 5741575"/>
              <a:gd name="connsiteY48" fmla="*/ 315286 h 955271"/>
              <a:gd name="connsiteX49" fmla="*/ 3195264 w 5741575"/>
              <a:gd name="connsiteY49" fmla="*/ 293158 h 955271"/>
              <a:gd name="connsiteX50" fmla="*/ 3373785 w 5741575"/>
              <a:gd name="connsiteY50" fmla="*/ 255680 h 955271"/>
              <a:gd name="connsiteX51" fmla="*/ 3493851 w 5741575"/>
              <a:gd name="connsiteY51" fmla="*/ 240255 h 955271"/>
              <a:gd name="connsiteX52" fmla="*/ 3537470 w 5741575"/>
              <a:gd name="connsiteY52" fmla="*/ 241867 h 955271"/>
              <a:gd name="connsiteX53" fmla="*/ 3610489 w 5741575"/>
              <a:gd name="connsiteY53" fmla="*/ 244128 h 955271"/>
              <a:gd name="connsiteX54" fmla="*/ 3667539 w 5741575"/>
              <a:gd name="connsiteY54" fmla="*/ 263271 h 955271"/>
              <a:gd name="connsiteX55" fmla="*/ 3727614 w 5741575"/>
              <a:gd name="connsiteY55" fmla="*/ 258245 h 955271"/>
              <a:gd name="connsiteX56" fmla="*/ 3738369 w 5741575"/>
              <a:gd name="connsiteY56" fmla="*/ 234506 h 955271"/>
              <a:gd name="connsiteX57" fmla="*/ 3803670 w 5741575"/>
              <a:gd name="connsiteY57" fmla="*/ 236457 h 955271"/>
              <a:gd name="connsiteX58" fmla="*/ 3903080 w 5741575"/>
              <a:gd name="connsiteY58" fmla="*/ 241890 h 955271"/>
              <a:gd name="connsiteX59" fmla="*/ 4114838 w 5741575"/>
              <a:gd name="connsiteY59" fmla="*/ 238165 h 955271"/>
              <a:gd name="connsiteX60" fmla="*/ 4271023 w 5741575"/>
              <a:gd name="connsiteY60" fmla="*/ 241959 h 955271"/>
              <a:gd name="connsiteX61" fmla="*/ 4367397 w 5741575"/>
              <a:gd name="connsiteY61" fmla="*/ 271442 h 955271"/>
              <a:gd name="connsiteX62" fmla="*/ 4495366 w 5741575"/>
              <a:gd name="connsiteY62" fmla="*/ 271618 h 955271"/>
              <a:gd name="connsiteX63" fmla="*/ 4517347 w 5741575"/>
              <a:gd name="connsiteY63" fmla="*/ 275639 h 955271"/>
              <a:gd name="connsiteX64" fmla="*/ 4546116 w 5741575"/>
              <a:gd name="connsiteY64" fmla="*/ 268568 h 955271"/>
              <a:gd name="connsiteX65" fmla="*/ 4661259 w 5741575"/>
              <a:gd name="connsiteY65" fmla="*/ 238966 h 955271"/>
              <a:gd name="connsiteX66" fmla="*/ 4750403 w 5741575"/>
              <a:gd name="connsiteY66" fmla="*/ 204364 h 955271"/>
              <a:gd name="connsiteX67" fmla="*/ 4867614 w 5741575"/>
              <a:gd name="connsiteY67" fmla="*/ 208668 h 955271"/>
              <a:gd name="connsiteX68" fmla="*/ 4937036 w 5741575"/>
              <a:gd name="connsiteY68" fmla="*/ 195446 h 955271"/>
              <a:gd name="connsiteX69" fmla="*/ 5067740 w 5741575"/>
              <a:gd name="connsiteY69" fmla="*/ 172293 h 955271"/>
              <a:gd name="connsiteX70" fmla="*/ 5200247 w 5741575"/>
              <a:gd name="connsiteY70" fmla="*/ 142695 h 955271"/>
              <a:gd name="connsiteX71" fmla="*/ 5291963 w 5741575"/>
              <a:gd name="connsiteY71" fmla="*/ 139446 h 955271"/>
              <a:gd name="connsiteX72" fmla="*/ 5418472 w 5741575"/>
              <a:gd name="connsiteY72" fmla="*/ 89163 h 955271"/>
              <a:gd name="connsiteX73" fmla="*/ 5482354 w 5741575"/>
              <a:gd name="connsiteY73" fmla="*/ 69470 h 955271"/>
              <a:gd name="connsiteX74" fmla="*/ 5583280 w 5741575"/>
              <a:gd name="connsiteY74" fmla="*/ 49787 h 955271"/>
              <a:gd name="connsiteX75" fmla="*/ 5613766 w 5741575"/>
              <a:gd name="connsiteY75" fmla="*/ 41855 h 955271"/>
              <a:gd name="connsiteX76" fmla="*/ 5684952 w 5741575"/>
              <a:gd name="connsiteY76" fmla="*/ 26088 h 955271"/>
              <a:gd name="connsiteX77" fmla="*/ 5741575 w 5741575"/>
              <a:gd name="connsiteY77"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717296 w 5741575"/>
              <a:gd name="connsiteY42" fmla="*/ 362282 h 955271"/>
              <a:gd name="connsiteX43" fmla="*/ 2777227 w 5741575"/>
              <a:gd name="connsiteY43" fmla="*/ 368972 h 955271"/>
              <a:gd name="connsiteX44" fmla="*/ 2824768 w 5741575"/>
              <a:gd name="connsiteY44" fmla="*/ 361652 h 955271"/>
              <a:gd name="connsiteX45" fmla="*/ 2885545 w 5741575"/>
              <a:gd name="connsiteY45" fmla="*/ 372818 h 955271"/>
              <a:gd name="connsiteX46" fmla="*/ 3009558 w 5741575"/>
              <a:gd name="connsiteY46" fmla="*/ 370573 h 955271"/>
              <a:gd name="connsiteX47" fmla="*/ 3095010 w 5741575"/>
              <a:gd name="connsiteY47" fmla="*/ 332454 h 955271"/>
              <a:gd name="connsiteX48" fmla="*/ 3148998 w 5741575"/>
              <a:gd name="connsiteY48" fmla="*/ 315286 h 955271"/>
              <a:gd name="connsiteX49" fmla="*/ 3195264 w 5741575"/>
              <a:gd name="connsiteY49" fmla="*/ 293158 h 955271"/>
              <a:gd name="connsiteX50" fmla="*/ 3373785 w 5741575"/>
              <a:gd name="connsiteY50" fmla="*/ 255680 h 955271"/>
              <a:gd name="connsiteX51" fmla="*/ 3493851 w 5741575"/>
              <a:gd name="connsiteY51" fmla="*/ 240255 h 955271"/>
              <a:gd name="connsiteX52" fmla="*/ 3537470 w 5741575"/>
              <a:gd name="connsiteY52" fmla="*/ 241867 h 955271"/>
              <a:gd name="connsiteX53" fmla="*/ 3610489 w 5741575"/>
              <a:gd name="connsiteY53" fmla="*/ 244128 h 955271"/>
              <a:gd name="connsiteX54" fmla="*/ 3667539 w 5741575"/>
              <a:gd name="connsiteY54" fmla="*/ 263271 h 955271"/>
              <a:gd name="connsiteX55" fmla="*/ 3727614 w 5741575"/>
              <a:gd name="connsiteY55" fmla="*/ 258245 h 955271"/>
              <a:gd name="connsiteX56" fmla="*/ 3738369 w 5741575"/>
              <a:gd name="connsiteY56" fmla="*/ 234506 h 955271"/>
              <a:gd name="connsiteX57" fmla="*/ 3803670 w 5741575"/>
              <a:gd name="connsiteY57" fmla="*/ 236457 h 955271"/>
              <a:gd name="connsiteX58" fmla="*/ 3903080 w 5741575"/>
              <a:gd name="connsiteY58" fmla="*/ 241890 h 955271"/>
              <a:gd name="connsiteX59" fmla="*/ 4114838 w 5741575"/>
              <a:gd name="connsiteY59" fmla="*/ 238165 h 955271"/>
              <a:gd name="connsiteX60" fmla="*/ 4271023 w 5741575"/>
              <a:gd name="connsiteY60" fmla="*/ 241959 h 955271"/>
              <a:gd name="connsiteX61" fmla="*/ 4367397 w 5741575"/>
              <a:gd name="connsiteY61" fmla="*/ 271442 h 955271"/>
              <a:gd name="connsiteX62" fmla="*/ 4495366 w 5741575"/>
              <a:gd name="connsiteY62" fmla="*/ 271618 h 955271"/>
              <a:gd name="connsiteX63" fmla="*/ 4517347 w 5741575"/>
              <a:gd name="connsiteY63" fmla="*/ 275639 h 955271"/>
              <a:gd name="connsiteX64" fmla="*/ 4546116 w 5741575"/>
              <a:gd name="connsiteY64" fmla="*/ 268568 h 955271"/>
              <a:gd name="connsiteX65" fmla="*/ 4661259 w 5741575"/>
              <a:gd name="connsiteY65" fmla="*/ 238966 h 955271"/>
              <a:gd name="connsiteX66" fmla="*/ 4750403 w 5741575"/>
              <a:gd name="connsiteY66" fmla="*/ 204364 h 955271"/>
              <a:gd name="connsiteX67" fmla="*/ 4867614 w 5741575"/>
              <a:gd name="connsiteY67" fmla="*/ 208668 h 955271"/>
              <a:gd name="connsiteX68" fmla="*/ 4937036 w 5741575"/>
              <a:gd name="connsiteY68" fmla="*/ 195446 h 955271"/>
              <a:gd name="connsiteX69" fmla="*/ 5067740 w 5741575"/>
              <a:gd name="connsiteY69" fmla="*/ 172293 h 955271"/>
              <a:gd name="connsiteX70" fmla="*/ 5200247 w 5741575"/>
              <a:gd name="connsiteY70" fmla="*/ 142695 h 955271"/>
              <a:gd name="connsiteX71" fmla="*/ 5291963 w 5741575"/>
              <a:gd name="connsiteY71" fmla="*/ 139446 h 955271"/>
              <a:gd name="connsiteX72" fmla="*/ 5418472 w 5741575"/>
              <a:gd name="connsiteY72" fmla="*/ 89163 h 955271"/>
              <a:gd name="connsiteX73" fmla="*/ 5482354 w 5741575"/>
              <a:gd name="connsiteY73" fmla="*/ 69470 h 955271"/>
              <a:gd name="connsiteX74" fmla="*/ 5583280 w 5741575"/>
              <a:gd name="connsiteY74" fmla="*/ 49787 h 955271"/>
              <a:gd name="connsiteX75" fmla="*/ 5613766 w 5741575"/>
              <a:gd name="connsiteY75" fmla="*/ 41855 h 955271"/>
              <a:gd name="connsiteX76" fmla="*/ 5684952 w 5741575"/>
              <a:gd name="connsiteY76" fmla="*/ 26088 h 955271"/>
              <a:gd name="connsiteX77" fmla="*/ 5741575 w 5741575"/>
              <a:gd name="connsiteY77"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717296 w 5741575"/>
              <a:gd name="connsiteY42" fmla="*/ 362282 h 955271"/>
              <a:gd name="connsiteX43" fmla="*/ 2777227 w 5741575"/>
              <a:gd name="connsiteY43" fmla="*/ 368972 h 955271"/>
              <a:gd name="connsiteX44" fmla="*/ 2824768 w 5741575"/>
              <a:gd name="connsiteY44" fmla="*/ 361652 h 955271"/>
              <a:gd name="connsiteX45" fmla="*/ 2885545 w 5741575"/>
              <a:gd name="connsiteY45" fmla="*/ 372818 h 955271"/>
              <a:gd name="connsiteX46" fmla="*/ 3009558 w 5741575"/>
              <a:gd name="connsiteY46" fmla="*/ 370573 h 955271"/>
              <a:gd name="connsiteX47" fmla="*/ 3095010 w 5741575"/>
              <a:gd name="connsiteY47" fmla="*/ 332454 h 955271"/>
              <a:gd name="connsiteX48" fmla="*/ 3148998 w 5741575"/>
              <a:gd name="connsiteY48" fmla="*/ 315286 h 955271"/>
              <a:gd name="connsiteX49" fmla="*/ 3195264 w 5741575"/>
              <a:gd name="connsiteY49" fmla="*/ 293158 h 955271"/>
              <a:gd name="connsiteX50" fmla="*/ 3373785 w 5741575"/>
              <a:gd name="connsiteY50" fmla="*/ 255680 h 955271"/>
              <a:gd name="connsiteX51" fmla="*/ 3493851 w 5741575"/>
              <a:gd name="connsiteY51" fmla="*/ 240255 h 955271"/>
              <a:gd name="connsiteX52" fmla="*/ 3537470 w 5741575"/>
              <a:gd name="connsiteY52" fmla="*/ 241867 h 955271"/>
              <a:gd name="connsiteX53" fmla="*/ 3610489 w 5741575"/>
              <a:gd name="connsiteY53" fmla="*/ 244128 h 955271"/>
              <a:gd name="connsiteX54" fmla="*/ 3667539 w 5741575"/>
              <a:gd name="connsiteY54" fmla="*/ 263271 h 955271"/>
              <a:gd name="connsiteX55" fmla="*/ 3727614 w 5741575"/>
              <a:gd name="connsiteY55" fmla="*/ 258245 h 955271"/>
              <a:gd name="connsiteX56" fmla="*/ 3738369 w 5741575"/>
              <a:gd name="connsiteY56" fmla="*/ 234506 h 955271"/>
              <a:gd name="connsiteX57" fmla="*/ 3803670 w 5741575"/>
              <a:gd name="connsiteY57" fmla="*/ 236457 h 955271"/>
              <a:gd name="connsiteX58" fmla="*/ 3903080 w 5741575"/>
              <a:gd name="connsiteY58" fmla="*/ 241890 h 955271"/>
              <a:gd name="connsiteX59" fmla="*/ 4114838 w 5741575"/>
              <a:gd name="connsiteY59" fmla="*/ 238165 h 955271"/>
              <a:gd name="connsiteX60" fmla="*/ 4271023 w 5741575"/>
              <a:gd name="connsiteY60" fmla="*/ 241959 h 955271"/>
              <a:gd name="connsiteX61" fmla="*/ 4367397 w 5741575"/>
              <a:gd name="connsiteY61" fmla="*/ 271442 h 955271"/>
              <a:gd name="connsiteX62" fmla="*/ 4495366 w 5741575"/>
              <a:gd name="connsiteY62" fmla="*/ 271618 h 955271"/>
              <a:gd name="connsiteX63" fmla="*/ 4517347 w 5741575"/>
              <a:gd name="connsiteY63" fmla="*/ 275639 h 955271"/>
              <a:gd name="connsiteX64" fmla="*/ 4546116 w 5741575"/>
              <a:gd name="connsiteY64" fmla="*/ 268568 h 955271"/>
              <a:gd name="connsiteX65" fmla="*/ 4661259 w 5741575"/>
              <a:gd name="connsiteY65" fmla="*/ 238966 h 955271"/>
              <a:gd name="connsiteX66" fmla="*/ 4750403 w 5741575"/>
              <a:gd name="connsiteY66" fmla="*/ 204364 h 955271"/>
              <a:gd name="connsiteX67" fmla="*/ 4867614 w 5741575"/>
              <a:gd name="connsiteY67" fmla="*/ 208668 h 955271"/>
              <a:gd name="connsiteX68" fmla="*/ 4937036 w 5741575"/>
              <a:gd name="connsiteY68" fmla="*/ 195446 h 955271"/>
              <a:gd name="connsiteX69" fmla="*/ 5067740 w 5741575"/>
              <a:gd name="connsiteY69" fmla="*/ 172293 h 955271"/>
              <a:gd name="connsiteX70" fmla="*/ 5200247 w 5741575"/>
              <a:gd name="connsiteY70" fmla="*/ 142695 h 955271"/>
              <a:gd name="connsiteX71" fmla="*/ 5276878 w 5741575"/>
              <a:gd name="connsiteY71" fmla="*/ 125833 h 955271"/>
              <a:gd name="connsiteX72" fmla="*/ 5418472 w 5741575"/>
              <a:gd name="connsiteY72" fmla="*/ 89163 h 955271"/>
              <a:gd name="connsiteX73" fmla="*/ 5482354 w 5741575"/>
              <a:gd name="connsiteY73" fmla="*/ 69470 h 955271"/>
              <a:gd name="connsiteX74" fmla="*/ 5583280 w 5741575"/>
              <a:gd name="connsiteY74" fmla="*/ 49787 h 955271"/>
              <a:gd name="connsiteX75" fmla="*/ 5613766 w 5741575"/>
              <a:gd name="connsiteY75" fmla="*/ 41855 h 955271"/>
              <a:gd name="connsiteX76" fmla="*/ 5684952 w 5741575"/>
              <a:gd name="connsiteY76" fmla="*/ 26088 h 955271"/>
              <a:gd name="connsiteX77" fmla="*/ 5741575 w 5741575"/>
              <a:gd name="connsiteY77"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717296 w 5741575"/>
              <a:gd name="connsiteY42" fmla="*/ 362282 h 955271"/>
              <a:gd name="connsiteX43" fmla="*/ 2777227 w 5741575"/>
              <a:gd name="connsiteY43" fmla="*/ 368972 h 955271"/>
              <a:gd name="connsiteX44" fmla="*/ 2824768 w 5741575"/>
              <a:gd name="connsiteY44" fmla="*/ 361652 h 955271"/>
              <a:gd name="connsiteX45" fmla="*/ 2885545 w 5741575"/>
              <a:gd name="connsiteY45" fmla="*/ 372818 h 955271"/>
              <a:gd name="connsiteX46" fmla="*/ 3009558 w 5741575"/>
              <a:gd name="connsiteY46" fmla="*/ 370573 h 955271"/>
              <a:gd name="connsiteX47" fmla="*/ 3095010 w 5741575"/>
              <a:gd name="connsiteY47" fmla="*/ 332454 h 955271"/>
              <a:gd name="connsiteX48" fmla="*/ 3148998 w 5741575"/>
              <a:gd name="connsiteY48" fmla="*/ 315286 h 955271"/>
              <a:gd name="connsiteX49" fmla="*/ 3195264 w 5741575"/>
              <a:gd name="connsiteY49" fmla="*/ 293158 h 955271"/>
              <a:gd name="connsiteX50" fmla="*/ 3373785 w 5741575"/>
              <a:gd name="connsiteY50" fmla="*/ 255680 h 955271"/>
              <a:gd name="connsiteX51" fmla="*/ 3493851 w 5741575"/>
              <a:gd name="connsiteY51" fmla="*/ 240255 h 955271"/>
              <a:gd name="connsiteX52" fmla="*/ 3537470 w 5741575"/>
              <a:gd name="connsiteY52" fmla="*/ 241867 h 955271"/>
              <a:gd name="connsiteX53" fmla="*/ 3610489 w 5741575"/>
              <a:gd name="connsiteY53" fmla="*/ 244128 h 955271"/>
              <a:gd name="connsiteX54" fmla="*/ 3667539 w 5741575"/>
              <a:gd name="connsiteY54" fmla="*/ 263271 h 955271"/>
              <a:gd name="connsiteX55" fmla="*/ 3727614 w 5741575"/>
              <a:gd name="connsiteY55" fmla="*/ 258245 h 955271"/>
              <a:gd name="connsiteX56" fmla="*/ 3738369 w 5741575"/>
              <a:gd name="connsiteY56" fmla="*/ 234506 h 955271"/>
              <a:gd name="connsiteX57" fmla="*/ 3803670 w 5741575"/>
              <a:gd name="connsiteY57" fmla="*/ 236457 h 955271"/>
              <a:gd name="connsiteX58" fmla="*/ 3903080 w 5741575"/>
              <a:gd name="connsiteY58" fmla="*/ 241890 h 955271"/>
              <a:gd name="connsiteX59" fmla="*/ 4114838 w 5741575"/>
              <a:gd name="connsiteY59" fmla="*/ 238165 h 955271"/>
              <a:gd name="connsiteX60" fmla="*/ 4271023 w 5741575"/>
              <a:gd name="connsiteY60" fmla="*/ 241959 h 955271"/>
              <a:gd name="connsiteX61" fmla="*/ 4367397 w 5741575"/>
              <a:gd name="connsiteY61" fmla="*/ 271442 h 955271"/>
              <a:gd name="connsiteX62" fmla="*/ 4495366 w 5741575"/>
              <a:gd name="connsiteY62" fmla="*/ 271618 h 955271"/>
              <a:gd name="connsiteX63" fmla="*/ 4517347 w 5741575"/>
              <a:gd name="connsiteY63" fmla="*/ 275639 h 955271"/>
              <a:gd name="connsiteX64" fmla="*/ 4546116 w 5741575"/>
              <a:gd name="connsiteY64" fmla="*/ 268568 h 955271"/>
              <a:gd name="connsiteX65" fmla="*/ 4661259 w 5741575"/>
              <a:gd name="connsiteY65" fmla="*/ 238966 h 955271"/>
              <a:gd name="connsiteX66" fmla="*/ 4750403 w 5741575"/>
              <a:gd name="connsiteY66" fmla="*/ 204364 h 955271"/>
              <a:gd name="connsiteX67" fmla="*/ 4867614 w 5741575"/>
              <a:gd name="connsiteY67" fmla="*/ 208668 h 955271"/>
              <a:gd name="connsiteX68" fmla="*/ 4937036 w 5741575"/>
              <a:gd name="connsiteY68" fmla="*/ 195446 h 955271"/>
              <a:gd name="connsiteX69" fmla="*/ 5067740 w 5741575"/>
              <a:gd name="connsiteY69" fmla="*/ 172293 h 955271"/>
              <a:gd name="connsiteX70" fmla="*/ 5200247 w 5741575"/>
              <a:gd name="connsiteY70" fmla="*/ 142695 h 955271"/>
              <a:gd name="connsiteX71" fmla="*/ 5276878 w 5741575"/>
              <a:gd name="connsiteY71" fmla="*/ 125833 h 955271"/>
              <a:gd name="connsiteX72" fmla="*/ 5418472 w 5741575"/>
              <a:gd name="connsiteY72" fmla="*/ 89163 h 955271"/>
              <a:gd name="connsiteX73" fmla="*/ 5482354 w 5741575"/>
              <a:gd name="connsiteY73" fmla="*/ 69470 h 955271"/>
              <a:gd name="connsiteX74" fmla="*/ 5583280 w 5741575"/>
              <a:gd name="connsiteY74" fmla="*/ 49787 h 955271"/>
              <a:gd name="connsiteX75" fmla="*/ 5613766 w 5741575"/>
              <a:gd name="connsiteY75" fmla="*/ 41855 h 955271"/>
              <a:gd name="connsiteX76" fmla="*/ 5684952 w 5741575"/>
              <a:gd name="connsiteY76" fmla="*/ 26088 h 955271"/>
              <a:gd name="connsiteX77" fmla="*/ 5741575 w 5741575"/>
              <a:gd name="connsiteY77"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717296 w 5741575"/>
              <a:gd name="connsiteY42" fmla="*/ 362282 h 955271"/>
              <a:gd name="connsiteX43" fmla="*/ 2777227 w 5741575"/>
              <a:gd name="connsiteY43" fmla="*/ 368972 h 955271"/>
              <a:gd name="connsiteX44" fmla="*/ 2824768 w 5741575"/>
              <a:gd name="connsiteY44" fmla="*/ 361652 h 955271"/>
              <a:gd name="connsiteX45" fmla="*/ 2885545 w 5741575"/>
              <a:gd name="connsiteY45" fmla="*/ 372818 h 955271"/>
              <a:gd name="connsiteX46" fmla="*/ 3009558 w 5741575"/>
              <a:gd name="connsiteY46" fmla="*/ 370573 h 955271"/>
              <a:gd name="connsiteX47" fmla="*/ 3095010 w 5741575"/>
              <a:gd name="connsiteY47" fmla="*/ 332454 h 955271"/>
              <a:gd name="connsiteX48" fmla="*/ 3148998 w 5741575"/>
              <a:gd name="connsiteY48" fmla="*/ 315286 h 955271"/>
              <a:gd name="connsiteX49" fmla="*/ 3195264 w 5741575"/>
              <a:gd name="connsiteY49" fmla="*/ 293158 h 955271"/>
              <a:gd name="connsiteX50" fmla="*/ 3373785 w 5741575"/>
              <a:gd name="connsiteY50" fmla="*/ 255680 h 955271"/>
              <a:gd name="connsiteX51" fmla="*/ 3493851 w 5741575"/>
              <a:gd name="connsiteY51" fmla="*/ 240255 h 955271"/>
              <a:gd name="connsiteX52" fmla="*/ 3537470 w 5741575"/>
              <a:gd name="connsiteY52" fmla="*/ 241867 h 955271"/>
              <a:gd name="connsiteX53" fmla="*/ 3610489 w 5741575"/>
              <a:gd name="connsiteY53" fmla="*/ 244128 h 955271"/>
              <a:gd name="connsiteX54" fmla="*/ 3667539 w 5741575"/>
              <a:gd name="connsiteY54" fmla="*/ 263271 h 955271"/>
              <a:gd name="connsiteX55" fmla="*/ 3727614 w 5741575"/>
              <a:gd name="connsiteY55" fmla="*/ 258245 h 955271"/>
              <a:gd name="connsiteX56" fmla="*/ 3738369 w 5741575"/>
              <a:gd name="connsiteY56" fmla="*/ 234506 h 955271"/>
              <a:gd name="connsiteX57" fmla="*/ 3803670 w 5741575"/>
              <a:gd name="connsiteY57" fmla="*/ 236457 h 955271"/>
              <a:gd name="connsiteX58" fmla="*/ 3903080 w 5741575"/>
              <a:gd name="connsiteY58" fmla="*/ 241890 h 955271"/>
              <a:gd name="connsiteX59" fmla="*/ 4114838 w 5741575"/>
              <a:gd name="connsiteY59" fmla="*/ 238165 h 955271"/>
              <a:gd name="connsiteX60" fmla="*/ 4271023 w 5741575"/>
              <a:gd name="connsiteY60" fmla="*/ 241959 h 955271"/>
              <a:gd name="connsiteX61" fmla="*/ 4367397 w 5741575"/>
              <a:gd name="connsiteY61" fmla="*/ 271442 h 955271"/>
              <a:gd name="connsiteX62" fmla="*/ 4495366 w 5741575"/>
              <a:gd name="connsiteY62" fmla="*/ 271618 h 955271"/>
              <a:gd name="connsiteX63" fmla="*/ 4517347 w 5741575"/>
              <a:gd name="connsiteY63" fmla="*/ 275639 h 955271"/>
              <a:gd name="connsiteX64" fmla="*/ 4546116 w 5741575"/>
              <a:gd name="connsiteY64" fmla="*/ 268568 h 955271"/>
              <a:gd name="connsiteX65" fmla="*/ 4661259 w 5741575"/>
              <a:gd name="connsiteY65" fmla="*/ 238966 h 955271"/>
              <a:gd name="connsiteX66" fmla="*/ 4750403 w 5741575"/>
              <a:gd name="connsiteY66" fmla="*/ 204364 h 955271"/>
              <a:gd name="connsiteX67" fmla="*/ 4867614 w 5741575"/>
              <a:gd name="connsiteY67" fmla="*/ 208668 h 955271"/>
              <a:gd name="connsiteX68" fmla="*/ 4937036 w 5741575"/>
              <a:gd name="connsiteY68" fmla="*/ 195446 h 955271"/>
              <a:gd name="connsiteX69" fmla="*/ 5067740 w 5741575"/>
              <a:gd name="connsiteY69" fmla="*/ 172293 h 955271"/>
              <a:gd name="connsiteX70" fmla="*/ 5200247 w 5741575"/>
              <a:gd name="connsiteY70" fmla="*/ 142695 h 955271"/>
              <a:gd name="connsiteX71" fmla="*/ 5276878 w 5741575"/>
              <a:gd name="connsiteY71" fmla="*/ 125833 h 955271"/>
              <a:gd name="connsiteX72" fmla="*/ 5373216 w 5741575"/>
              <a:gd name="connsiteY72" fmla="*/ 102777 h 955271"/>
              <a:gd name="connsiteX73" fmla="*/ 5482354 w 5741575"/>
              <a:gd name="connsiteY73" fmla="*/ 69470 h 955271"/>
              <a:gd name="connsiteX74" fmla="*/ 5583280 w 5741575"/>
              <a:gd name="connsiteY74" fmla="*/ 49787 h 955271"/>
              <a:gd name="connsiteX75" fmla="*/ 5613766 w 5741575"/>
              <a:gd name="connsiteY75" fmla="*/ 41855 h 955271"/>
              <a:gd name="connsiteX76" fmla="*/ 5684952 w 5741575"/>
              <a:gd name="connsiteY76" fmla="*/ 26088 h 955271"/>
              <a:gd name="connsiteX77" fmla="*/ 5741575 w 5741575"/>
              <a:gd name="connsiteY77"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717296 w 5741575"/>
              <a:gd name="connsiteY42" fmla="*/ 362282 h 955271"/>
              <a:gd name="connsiteX43" fmla="*/ 2777227 w 5741575"/>
              <a:gd name="connsiteY43" fmla="*/ 368972 h 955271"/>
              <a:gd name="connsiteX44" fmla="*/ 2824768 w 5741575"/>
              <a:gd name="connsiteY44" fmla="*/ 361652 h 955271"/>
              <a:gd name="connsiteX45" fmla="*/ 2885545 w 5741575"/>
              <a:gd name="connsiteY45" fmla="*/ 372818 h 955271"/>
              <a:gd name="connsiteX46" fmla="*/ 3009558 w 5741575"/>
              <a:gd name="connsiteY46" fmla="*/ 370573 h 955271"/>
              <a:gd name="connsiteX47" fmla="*/ 3095010 w 5741575"/>
              <a:gd name="connsiteY47" fmla="*/ 332454 h 955271"/>
              <a:gd name="connsiteX48" fmla="*/ 3148998 w 5741575"/>
              <a:gd name="connsiteY48" fmla="*/ 315286 h 955271"/>
              <a:gd name="connsiteX49" fmla="*/ 3195264 w 5741575"/>
              <a:gd name="connsiteY49" fmla="*/ 293158 h 955271"/>
              <a:gd name="connsiteX50" fmla="*/ 3373785 w 5741575"/>
              <a:gd name="connsiteY50" fmla="*/ 255680 h 955271"/>
              <a:gd name="connsiteX51" fmla="*/ 3493851 w 5741575"/>
              <a:gd name="connsiteY51" fmla="*/ 240255 h 955271"/>
              <a:gd name="connsiteX52" fmla="*/ 3537470 w 5741575"/>
              <a:gd name="connsiteY52" fmla="*/ 241867 h 955271"/>
              <a:gd name="connsiteX53" fmla="*/ 3610489 w 5741575"/>
              <a:gd name="connsiteY53" fmla="*/ 244128 h 955271"/>
              <a:gd name="connsiteX54" fmla="*/ 3667539 w 5741575"/>
              <a:gd name="connsiteY54" fmla="*/ 263271 h 955271"/>
              <a:gd name="connsiteX55" fmla="*/ 3727614 w 5741575"/>
              <a:gd name="connsiteY55" fmla="*/ 258245 h 955271"/>
              <a:gd name="connsiteX56" fmla="*/ 3738369 w 5741575"/>
              <a:gd name="connsiteY56" fmla="*/ 234506 h 955271"/>
              <a:gd name="connsiteX57" fmla="*/ 3803670 w 5741575"/>
              <a:gd name="connsiteY57" fmla="*/ 236457 h 955271"/>
              <a:gd name="connsiteX58" fmla="*/ 3903080 w 5741575"/>
              <a:gd name="connsiteY58" fmla="*/ 241890 h 955271"/>
              <a:gd name="connsiteX59" fmla="*/ 4114838 w 5741575"/>
              <a:gd name="connsiteY59" fmla="*/ 238165 h 955271"/>
              <a:gd name="connsiteX60" fmla="*/ 4271023 w 5741575"/>
              <a:gd name="connsiteY60" fmla="*/ 241959 h 955271"/>
              <a:gd name="connsiteX61" fmla="*/ 4367397 w 5741575"/>
              <a:gd name="connsiteY61" fmla="*/ 271442 h 955271"/>
              <a:gd name="connsiteX62" fmla="*/ 4495366 w 5741575"/>
              <a:gd name="connsiteY62" fmla="*/ 271618 h 955271"/>
              <a:gd name="connsiteX63" fmla="*/ 4517347 w 5741575"/>
              <a:gd name="connsiteY63" fmla="*/ 275639 h 955271"/>
              <a:gd name="connsiteX64" fmla="*/ 4546116 w 5741575"/>
              <a:gd name="connsiteY64" fmla="*/ 268568 h 955271"/>
              <a:gd name="connsiteX65" fmla="*/ 4661259 w 5741575"/>
              <a:gd name="connsiteY65" fmla="*/ 238966 h 955271"/>
              <a:gd name="connsiteX66" fmla="*/ 4750403 w 5741575"/>
              <a:gd name="connsiteY66" fmla="*/ 204364 h 955271"/>
              <a:gd name="connsiteX67" fmla="*/ 4867614 w 5741575"/>
              <a:gd name="connsiteY67" fmla="*/ 208668 h 955271"/>
              <a:gd name="connsiteX68" fmla="*/ 4937036 w 5741575"/>
              <a:gd name="connsiteY68" fmla="*/ 195446 h 955271"/>
              <a:gd name="connsiteX69" fmla="*/ 5067740 w 5741575"/>
              <a:gd name="connsiteY69" fmla="*/ 172293 h 955271"/>
              <a:gd name="connsiteX70" fmla="*/ 5200247 w 5741575"/>
              <a:gd name="connsiteY70" fmla="*/ 142695 h 955271"/>
              <a:gd name="connsiteX71" fmla="*/ 5276878 w 5741575"/>
              <a:gd name="connsiteY71" fmla="*/ 125833 h 955271"/>
              <a:gd name="connsiteX72" fmla="*/ 5373216 w 5741575"/>
              <a:gd name="connsiteY72" fmla="*/ 111851 h 955271"/>
              <a:gd name="connsiteX73" fmla="*/ 5482354 w 5741575"/>
              <a:gd name="connsiteY73" fmla="*/ 69470 h 955271"/>
              <a:gd name="connsiteX74" fmla="*/ 5583280 w 5741575"/>
              <a:gd name="connsiteY74" fmla="*/ 49787 h 955271"/>
              <a:gd name="connsiteX75" fmla="*/ 5613766 w 5741575"/>
              <a:gd name="connsiteY75" fmla="*/ 41855 h 955271"/>
              <a:gd name="connsiteX76" fmla="*/ 5684952 w 5741575"/>
              <a:gd name="connsiteY76" fmla="*/ 26088 h 955271"/>
              <a:gd name="connsiteX77" fmla="*/ 5741575 w 5741575"/>
              <a:gd name="connsiteY77" fmla="*/ 0 h 955271"/>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59229 w 5741575"/>
              <a:gd name="connsiteY7" fmla="*/ 903950 h 955271"/>
              <a:gd name="connsiteX8" fmla="*/ 148657 w 5741575"/>
              <a:gd name="connsiteY8" fmla="*/ 898134 h 955271"/>
              <a:gd name="connsiteX9" fmla="*/ 174554 w 5741575"/>
              <a:gd name="connsiteY9" fmla="*/ 886351 h 955271"/>
              <a:gd name="connsiteX10" fmla="*/ 187633 w 5741575"/>
              <a:gd name="connsiteY10" fmla="*/ 878226 h 955271"/>
              <a:gd name="connsiteX11" fmla="*/ 187961 w 5741575"/>
              <a:gd name="connsiteY11" fmla="*/ 876538 h 955271"/>
              <a:gd name="connsiteX12" fmla="*/ 240501 w 5741575"/>
              <a:gd name="connsiteY12" fmla="*/ 873150 h 955271"/>
              <a:gd name="connsiteX13" fmla="*/ 246345 w 5741575"/>
              <a:gd name="connsiteY13" fmla="*/ 869942 h 955271"/>
              <a:gd name="connsiteX14" fmla="*/ 306299 w 5741575"/>
              <a:gd name="connsiteY14" fmla="*/ 873609 h 955271"/>
              <a:gd name="connsiteX15" fmla="*/ 331571 w 5741575"/>
              <a:gd name="connsiteY15" fmla="*/ 869866 h 955271"/>
              <a:gd name="connsiteX16" fmla="*/ 384157 w 5741575"/>
              <a:gd name="connsiteY16" fmla="*/ 867971 h 955271"/>
              <a:gd name="connsiteX17" fmla="*/ 477637 w 5741575"/>
              <a:gd name="connsiteY17" fmla="*/ 870334 h 955271"/>
              <a:gd name="connsiteX18" fmla="*/ 570239 w 5741575"/>
              <a:gd name="connsiteY18" fmla="*/ 829596 h 955271"/>
              <a:gd name="connsiteX19" fmla="*/ 772070 w 5741575"/>
              <a:gd name="connsiteY19" fmla="*/ 820296 h 955271"/>
              <a:gd name="connsiteX20" fmla="*/ 948872 w 5741575"/>
              <a:gd name="connsiteY20" fmla="*/ 772201 h 955271"/>
              <a:gd name="connsiteX21" fmla="*/ 1127089 w 5741575"/>
              <a:gd name="connsiteY21" fmla="*/ 746926 h 955271"/>
              <a:gd name="connsiteX22" fmla="*/ 1226314 w 5741575"/>
              <a:gd name="connsiteY22" fmla="*/ 722473 h 955271"/>
              <a:gd name="connsiteX23" fmla="*/ 1278773 w 5741575"/>
              <a:gd name="connsiteY23" fmla="*/ 711503 h 955271"/>
              <a:gd name="connsiteX24" fmla="*/ 1317691 w 5741575"/>
              <a:gd name="connsiteY24" fmla="*/ 708529 h 955271"/>
              <a:gd name="connsiteX25" fmla="*/ 1360404 w 5741575"/>
              <a:gd name="connsiteY25" fmla="*/ 675922 h 955271"/>
              <a:gd name="connsiteX26" fmla="*/ 1412292 w 5741575"/>
              <a:gd name="connsiteY26" fmla="*/ 670793 h 955271"/>
              <a:gd name="connsiteX27" fmla="*/ 1494753 w 5741575"/>
              <a:gd name="connsiteY27" fmla="*/ 644686 h 955271"/>
              <a:gd name="connsiteX28" fmla="*/ 1616217 w 5741575"/>
              <a:gd name="connsiteY28" fmla="*/ 622107 h 955271"/>
              <a:gd name="connsiteX29" fmla="*/ 1710928 w 5741575"/>
              <a:gd name="connsiteY29" fmla="*/ 600666 h 955271"/>
              <a:gd name="connsiteX30" fmla="*/ 1743718 w 5741575"/>
              <a:gd name="connsiteY30" fmla="*/ 584327 h 955271"/>
              <a:gd name="connsiteX31" fmla="*/ 1873778 w 5741575"/>
              <a:gd name="connsiteY31" fmla="*/ 530130 h 955271"/>
              <a:gd name="connsiteX32" fmla="*/ 1988411 w 5741575"/>
              <a:gd name="connsiteY32" fmla="*/ 491599 h 955271"/>
              <a:gd name="connsiteX33" fmla="*/ 2085507 w 5741575"/>
              <a:gd name="connsiteY33" fmla="*/ 498527 h 955271"/>
              <a:gd name="connsiteX34" fmla="*/ 2090767 w 5741575"/>
              <a:gd name="connsiteY34" fmla="*/ 490616 h 955271"/>
              <a:gd name="connsiteX35" fmla="*/ 2151143 w 5741575"/>
              <a:gd name="connsiteY35" fmla="*/ 478332 h 955271"/>
              <a:gd name="connsiteX36" fmla="*/ 2378710 w 5741575"/>
              <a:gd name="connsiteY36" fmla="*/ 477570 h 955271"/>
              <a:gd name="connsiteX37" fmla="*/ 2496256 w 5741575"/>
              <a:gd name="connsiteY37" fmla="*/ 452396 h 955271"/>
              <a:gd name="connsiteX38" fmla="*/ 2535387 w 5741575"/>
              <a:gd name="connsiteY38" fmla="*/ 436645 h 955271"/>
              <a:gd name="connsiteX39" fmla="*/ 2601109 w 5741575"/>
              <a:gd name="connsiteY39" fmla="*/ 410678 h 955271"/>
              <a:gd name="connsiteX40" fmla="*/ 2643855 w 5741575"/>
              <a:gd name="connsiteY40" fmla="*/ 374482 h 955271"/>
              <a:gd name="connsiteX41" fmla="*/ 2657726 w 5741575"/>
              <a:gd name="connsiteY41" fmla="*/ 365841 h 955271"/>
              <a:gd name="connsiteX42" fmla="*/ 2717296 w 5741575"/>
              <a:gd name="connsiteY42" fmla="*/ 362282 h 955271"/>
              <a:gd name="connsiteX43" fmla="*/ 2777227 w 5741575"/>
              <a:gd name="connsiteY43" fmla="*/ 368972 h 955271"/>
              <a:gd name="connsiteX44" fmla="*/ 2824768 w 5741575"/>
              <a:gd name="connsiteY44" fmla="*/ 361652 h 955271"/>
              <a:gd name="connsiteX45" fmla="*/ 2885545 w 5741575"/>
              <a:gd name="connsiteY45" fmla="*/ 372818 h 955271"/>
              <a:gd name="connsiteX46" fmla="*/ 3009558 w 5741575"/>
              <a:gd name="connsiteY46" fmla="*/ 370573 h 955271"/>
              <a:gd name="connsiteX47" fmla="*/ 3095010 w 5741575"/>
              <a:gd name="connsiteY47" fmla="*/ 332454 h 955271"/>
              <a:gd name="connsiteX48" fmla="*/ 3148998 w 5741575"/>
              <a:gd name="connsiteY48" fmla="*/ 315286 h 955271"/>
              <a:gd name="connsiteX49" fmla="*/ 3195264 w 5741575"/>
              <a:gd name="connsiteY49" fmla="*/ 293158 h 955271"/>
              <a:gd name="connsiteX50" fmla="*/ 3373785 w 5741575"/>
              <a:gd name="connsiteY50" fmla="*/ 255680 h 955271"/>
              <a:gd name="connsiteX51" fmla="*/ 3493851 w 5741575"/>
              <a:gd name="connsiteY51" fmla="*/ 240255 h 955271"/>
              <a:gd name="connsiteX52" fmla="*/ 3537470 w 5741575"/>
              <a:gd name="connsiteY52" fmla="*/ 241867 h 955271"/>
              <a:gd name="connsiteX53" fmla="*/ 3610489 w 5741575"/>
              <a:gd name="connsiteY53" fmla="*/ 244128 h 955271"/>
              <a:gd name="connsiteX54" fmla="*/ 3667539 w 5741575"/>
              <a:gd name="connsiteY54" fmla="*/ 263271 h 955271"/>
              <a:gd name="connsiteX55" fmla="*/ 3727614 w 5741575"/>
              <a:gd name="connsiteY55" fmla="*/ 258245 h 955271"/>
              <a:gd name="connsiteX56" fmla="*/ 3738369 w 5741575"/>
              <a:gd name="connsiteY56" fmla="*/ 234506 h 955271"/>
              <a:gd name="connsiteX57" fmla="*/ 3803670 w 5741575"/>
              <a:gd name="connsiteY57" fmla="*/ 236457 h 955271"/>
              <a:gd name="connsiteX58" fmla="*/ 3903080 w 5741575"/>
              <a:gd name="connsiteY58" fmla="*/ 241890 h 955271"/>
              <a:gd name="connsiteX59" fmla="*/ 4114838 w 5741575"/>
              <a:gd name="connsiteY59" fmla="*/ 238165 h 955271"/>
              <a:gd name="connsiteX60" fmla="*/ 4271023 w 5741575"/>
              <a:gd name="connsiteY60" fmla="*/ 241959 h 955271"/>
              <a:gd name="connsiteX61" fmla="*/ 4367397 w 5741575"/>
              <a:gd name="connsiteY61" fmla="*/ 271442 h 955271"/>
              <a:gd name="connsiteX62" fmla="*/ 4495366 w 5741575"/>
              <a:gd name="connsiteY62" fmla="*/ 271618 h 955271"/>
              <a:gd name="connsiteX63" fmla="*/ 4517347 w 5741575"/>
              <a:gd name="connsiteY63" fmla="*/ 275639 h 955271"/>
              <a:gd name="connsiteX64" fmla="*/ 4546116 w 5741575"/>
              <a:gd name="connsiteY64" fmla="*/ 268568 h 955271"/>
              <a:gd name="connsiteX65" fmla="*/ 4661259 w 5741575"/>
              <a:gd name="connsiteY65" fmla="*/ 238966 h 955271"/>
              <a:gd name="connsiteX66" fmla="*/ 4750403 w 5741575"/>
              <a:gd name="connsiteY66" fmla="*/ 204364 h 955271"/>
              <a:gd name="connsiteX67" fmla="*/ 4867614 w 5741575"/>
              <a:gd name="connsiteY67" fmla="*/ 208668 h 955271"/>
              <a:gd name="connsiteX68" fmla="*/ 4937036 w 5741575"/>
              <a:gd name="connsiteY68" fmla="*/ 195446 h 955271"/>
              <a:gd name="connsiteX69" fmla="*/ 5067740 w 5741575"/>
              <a:gd name="connsiteY69" fmla="*/ 172293 h 955271"/>
              <a:gd name="connsiteX70" fmla="*/ 5200247 w 5741575"/>
              <a:gd name="connsiteY70" fmla="*/ 142695 h 955271"/>
              <a:gd name="connsiteX71" fmla="*/ 5276878 w 5741575"/>
              <a:gd name="connsiteY71" fmla="*/ 125833 h 955271"/>
              <a:gd name="connsiteX72" fmla="*/ 5373216 w 5741575"/>
              <a:gd name="connsiteY72" fmla="*/ 111851 h 955271"/>
              <a:gd name="connsiteX73" fmla="*/ 5482354 w 5741575"/>
              <a:gd name="connsiteY73" fmla="*/ 69470 h 955271"/>
              <a:gd name="connsiteX74" fmla="*/ 5583280 w 5741575"/>
              <a:gd name="connsiteY74" fmla="*/ 49787 h 955271"/>
              <a:gd name="connsiteX75" fmla="*/ 5613766 w 5741575"/>
              <a:gd name="connsiteY75" fmla="*/ 41855 h 955271"/>
              <a:gd name="connsiteX76" fmla="*/ 5684952 w 5741575"/>
              <a:gd name="connsiteY76" fmla="*/ 26088 h 955271"/>
              <a:gd name="connsiteX77" fmla="*/ 5741575 w 5741575"/>
              <a:gd name="connsiteY77" fmla="*/ 0 h 955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5741575" h="955271">
                <a:moveTo>
                  <a:pt x="5741575" y="0"/>
                </a:moveTo>
                <a:lnTo>
                  <a:pt x="5741575" y="955271"/>
                </a:lnTo>
                <a:lnTo>
                  <a:pt x="0" y="955271"/>
                </a:lnTo>
                <a:lnTo>
                  <a:pt x="8558" y="953971"/>
                </a:lnTo>
                <a:lnTo>
                  <a:pt x="16894" y="953847"/>
                </a:lnTo>
                <a:cubicBezTo>
                  <a:pt x="22474" y="953361"/>
                  <a:pt x="25973" y="952524"/>
                  <a:pt x="28156" y="951374"/>
                </a:cubicBezTo>
                <a:cubicBezTo>
                  <a:pt x="28201" y="951240"/>
                  <a:pt x="28247" y="951105"/>
                  <a:pt x="28293" y="950971"/>
                </a:cubicBezTo>
                <a:lnTo>
                  <a:pt x="59229" y="903950"/>
                </a:lnTo>
                <a:cubicBezTo>
                  <a:pt x="79290" y="895144"/>
                  <a:pt x="126084" y="908630"/>
                  <a:pt x="148657" y="898134"/>
                </a:cubicBezTo>
                <a:cubicBezTo>
                  <a:pt x="172173" y="896348"/>
                  <a:pt x="191809" y="908449"/>
                  <a:pt x="174554" y="886351"/>
                </a:cubicBezTo>
                <a:cubicBezTo>
                  <a:pt x="182014" y="885083"/>
                  <a:pt x="185699" y="882087"/>
                  <a:pt x="187633" y="878226"/>
                </a:cubicBezTo>
                <a:cubicBezTo>
                  <a:pt x="187742" y="877663"/>
                  <a:pt x="187852" y="877101"/>
                  <a:pt x="187961" y="876538"/>
                </a:cubicBezTo>
                <a:lnTo>
                  <a:pt x="240501" y="873150"/>
                </a:lnTo>
                <a:lnTo>
                  <a:pt x="246345" y="869942"/>
                </a:lnTo>
                <a:lnTo>
                  <a:pt x="306299" y="873609"/>
                </a:lnTo>
                <a:cubicBezTo>
                  <a:pt x="312531" y="875279"/>
                  <a:pt x="320316" y="874896"/>
                  <a:pt x="331571" y="869866"/>
                </a:cubicBezTo>
                <a:lnTo>
                  <a:pt x="384157" y="867971"/>
                </a:lnTo>
                <a:lnTo>
                  <a:pt x="477637" y="870334"/>
                </a:lnTo>
                <a:cubicBezTo>
                  <a:pt x="485456" y="872042"/>
                  <a:pt x="563433" y="825458"/>
                  <a:pt x="570239" y="829596"/>
                </a:cubicBezTo>
                <a:cubicBezTo>
                  <a:pt x="641939" y="824282"/>
                  <a:pt x="685473" y="832029"/>
                  <a:pt x="772070" y="820296"/>
                </a:cubicBezTo>
                <a:cubicBezTo>
                  <a:pt x="833120" y="817018"/>
                  <a:pt x="871984" y="794388"/>
                  <a:pt x="948872" y="772201"/>
                </a:cubicBezTo>
                <a:cubicBezTo>
                  <a:pt x="1011630" y="801590"/>
                  <a:pt x="1039188" y="762914"/>
                  <a:pt x="1127089" y="746926"/>
                </a:cubicBezTo>
                <a:cubicBezTo>
                  <a:pt x="1186739" y="737882"/>
                  <a:pt x="1185110" y="732158"/>
                  <a:pt x="1226314" y="722473"/>
                </a:cubicBezTo>
                <a:cubicBezTo>
                  <a:pt x="1234331" y="718091"/>
                  <a:pt x="1271693" y="717214"/>
                  <a:pt x="1278773" y="711503"/>
                </a:cubicBezTo>
                <a:lnTo>
                  <a:pt x="1317691" y="708529"/>
                </a:lnTo>
                <a:lnTo>
                  <a:pt x="1360404" y="675922"/>
                </a:lnTo>
                <a:lnTo>
                  <a:pt x="1412292" y="670793"/>
                </a:lnTo>
                <a:lnTo>
                  <a:pt x="1494753" y="644686"/>
                </a:lnTo>
                <a:cubicBezTo>
                  <a:pt x="1542884" y="655944"/>
                  <a:pt x="1556151" y="606226"/>
                  <a:pt x="1616217" y="622107"/>
                </a:cubicBezTo>
                <a:cubicBezTo>
                  <a:pt x="1637755" y="624837"/>
                  <a:pt x="1701030" y="614257"/>
                  <a:pt x="1710928" y="600666"/>
                </a:cubicBezTo>
                <a:cubicBezTo>
                  <a:pt x="1723693" y="596072"/>
                  <a:pt x="1739861" y="597834"/>
                  <a:pt x="1743718" y="584327"/>
                </a:cubicBezTo>
                <a:cubicBezTo>
                  <a:pt x="1770860" y="572571"/>
                  <a:pt x="1832996" y="545585"/>
                  <a:pt x="1873778" y="530130"/>
                </a:cubicBezTo>
                <a:cubicBezTo>
                  <a:pt x="1902425" y="541995"/>
                  <a:pt x="1929013" y="504913"/>
                  <a:pt x="1988411" y="491599"/>
                </a:cubicBezTo>
                <a:cubicBezTo>
                  <a:pt x="2020077" y="505546"/>
                  <a:pt x="2028363" y="482381"/>
                  <a:pt x="2085507" y="498527"/>
                </a:cubicBezTo>
                <a:cubicBezTo>
                  <a:pt x="2086719" y="495769"/>
                  <a:pt x="2088490" y="493104"/>
                  <a:pt x="2090767" y="490616"/>
                </a:cubicBezTo>
                <a:cubicBezTo>
                  <a:pt x="2103992" y="476161"/>
                  <a:pt x="2131025" y="470659"/>
                  <a:pt x="2151143" y="478332"/>
                </a:cubicBezTo>
                <a:cubicBezTo>
                  <a:pt x="2240088" y="497642"/>
                  <a:pt x="2310118" y="483043"/>
                  <a:pt x="2378710" y="477570"/>
                </a:cubicBezTo>
                <a:cubicBezTo>
                  <a:pt x="2454975" y="467585"/>
                  <a:pt x="2391576" y="437831"/>
                  <a:pt x="2496256" y="452396"/>
                </a:cubicBezTo>
                <a:cubicBezTo>
                  <a:pt x="2501503" y="436899"/>
                  <a:pt x="2513119" y="433980"/>
                  <a:pt x="2535387" y="436645"/>
                </a:cubicBezTo>
                <a:cubicBezTo>
                  <a:pt x="2572084" y="430778"/>
                  <a:pt x="2557124" y="397207"/>
                  <a:pt x="2601109" y="410678"/>
                </a:cubicBezTo>
                <a:cubicBezTo>
                  <a:pt x="2588000" y="393616"/>
                  <a:pt x="2667428" y="390302"/>
                  <a:pt x="2643855" y="374482"/>
                </a:cubicBezTo>
                <a:cubicBezTo>
                  <a:pt x="2648277" y="369169"/>
                  <a:pt x="2645486" y="367874"/>
                  <a:pt x="2657726" y="365841"/>
                </a:cubicBezTo>
                <a:cubicBezTo>
                  <a:pt x="2669966" y="363808"/>
                  <a:pt x="2707566" y="363569"/>
                  <a:pt x="2717296" y="362282"/>
                </a:cubicBezTo>
                <a:lnTo>
                  <a:pt x="2777227" y="368972"/>
                </a:lnTo>
                <a:lnTo>
                  <a:pt x="2824768" y="361652"/>
                </a:lnTo>
                <a:lnTo>
                  <a:pt x="2885545" y="372818"/>
                </a:lnTo>
                <a:cubicBezTo>
                  <a:pt x="2905895" y="352581"/>
                  <a:pt x="2948591" y="377825"/>
                  <a:pt x="3009558" y="370573"/>
                </a:cubicBezTo>
                <a:cubicBezTo>
                  <a:pt x="3031640" y="347442"/>
                  <a:pt x="3050695" y="365935"/>
                  <a:pt x="3095010" y="332454"/>
                </a:cubicBezTo>
                <a:cubicBezTo>
                  <a:pt x="3097485" y="334582"/>
                  <a:pt x="3132289" y="321835"/>
                  <a:pt x="3148998" y="315286"/>
                </a:cubicBezTo>
                <a:cubicBezTo>
                  <a:pt x="3165707" y="308737"/>
                  <a:pt x="3180646" y="306766"/>
                  <a:pt x="3195264" y="293158"/>
                </a:cubicBezTo>
                <a:cubicBezTo>
                  <a:pt x="3267122" y="246372"/>
                  <a:pt x="3308286" y="273118"/>
                  <a:pt x="3373785" y="255680"/>
                </a:cubicBezTo>
                <a:cubicBezTo>
                  <a:pt x="3448540" y="239861"/>
                  <a:pt x="3405238" y="287846"/>
                  <a:pt x="3493851" y="240255"/>
                </a:cubicBezTo>
                <a:cubicBezTo>
                  <a:pt x="3506326" y="252723"/>
                  <a:pt x="3518405" y="251593"/>
                  <a:pt x="3537470" y="241867"/>
                </a:cubicBezTo>
                <a:cubicBezTo>
                  <a:pt x="3573967" y="235226"/>
                  <a:pt x="3576893" y="270855"/>
                  <a:pt x="3610489" y="244128"/>
                </a:cubicBezTo>
                <a:cubicBezTo>
                  <a:pt x="3606935" y="264036"/>
                  <a:pt x="3681284" y="241075"/>
                  <a:pt x="3667539" y="263271"/>
                </a:cubicBezTo>
                <a:cubicBezTo>
                  <a:pt x="3694251" y="276940"/>
                  <a:pt x="3701441" y="246803"/>
                  <a:pt x="3727614" y="258245"/>
                </a:cubicBezTo>
                <a:cubicBezTo>
                  <a:pt x="3754952" y="257751"/>
                  <a:pt x="3708960" y="240314"/>
                  <a:pt x="3738369" y="234506"/>
                </a:cubicBezTo>
                <a:cubicBezTo>
                  <a:pt x="3774580" y="230879"/>
                  <a:pt x="3768868" y="196201"/>
                  <a:pt x="3803670" y="236457"/>
                </a:cubicBezTo>
                <a:cubicBezTo>
                  <a:pt x="3839567" y="220301"/>
                  <a:pt x="3850064" y="239151"/>
                  <a:pt x="3903080" y="241890"/>
                </a:cubicBezTo>
                <a:cubicBezTo>
                  <a:pt x="3954941" y="242175"/>
                  <a:pt x="4053514" y="238154"/>
                  <a:pt x="4114838" y="238165"/>
                </a:cubicBezTo>
                <a:cubicBezTo>
                  <a:pt x="4173784" y="217210"/>
                  <a:pt x="4209756" y="243378"/>
                  <a:pt x="4271023" y="241959"/>
                </a:cubicBezTo>
                <a:cubicBezTo>
                  <a:pt x="4326191" y="205535"/>
                  <a:pt x="4316856" y="279258"/>
                  <a:pt x="4367397" y="271442"/>
                </a:cubicBezTo>
                <a:cubicBezTo>
                  <a:pt x="4420874" y="271391"/>
                  <a:pt x="4369000" y="295343"/>
                  <a:pt x="4495366" y="271618"/>
                </a:cubicBezTo>
                <a:cubicBezTo>
                  <a:pt x="4501905" y="266287"/>
                  <a:pt x="4518077" y="269240"/>
                  <a:pt x="4517347" y="275639"/>
                </a:cubicBezTo>
                <a:cubicBezTo>
                  <a:pt x="4525170" y="272832"/>
                  <a:pt x="4542809" y="258800"/>
                  <a:pt x="4546116" y="268568"/>
                </a:cubicBezTo>
                <a:cubicBezTo>
                  <a:pt x="4586961" y="265354"/>
                  <a:pt x="4626617" y="255160"/>
                  <a:pt x="4661259" y="238966"/>
                </a:cubicBezTo>
                <a:cubicBezTo>
                  <a:pt x="4741966" y="247639"/>
                  <a:pt x="4693066" y="205693"/>
                  <a:pt x="4750403" y="204364"/>
                </a:cubicBezTo>
                <a:cubicBezTo>
                  <a:pt x="4798501" y="219113"/>
                  <a:pt x="4813319" y="201253"/>
                  <a:pt x="4867614" y="208668"/>
                </a:cubicBezTo>
                <a:cubicBezTo>
                  <a:pt x="4881621" y="174373"/>
                  <a:pt x="4917566" y="206761"/>
                  <a:pt x="4937036" y="195446"/>
                </a:cubicBezTo>
                <a:cubicBezTo>
                  <a:pt x="4974214" y="229763"/>
                  <a:pt x="5033435" y="175163"/>
                  <a:pt x="5067740" y="172293"/>
                </a:cubicBezTo>
                <a:cubicBezTo>
                  <a:pt x="5126160" y="173265"/>
                  <a:pt x="5172786" y="183138"/>
                  <a:pt x="5200247" y="142695"/>
                </a:cubicBezTo>
                <a:cubicBezTo>
                  <a:pt x="5240970" y="141002"/>
                  <a:pt x="5240507" y="134755"/>
                  <a:pt x="5276878" y="125833"/>
                </a:cubicBezTo>
                <a:cubicBezTo>
                  <a:pt x="5316470" y="106736"/>
                  <a:pt x="5327221" y="110178"/>
                  <a:pt x="5373216" y="111851"/>
                </a:cubicBezTo>
                <a:cubicBezTo>
                  <a:pt x="5382801" y="84741"/>
                  <a:pt x="5419294" y="93078"/>
                  <a:pt x="5482354" y="69470"/>
                </a:cubicBezTo>
                <a:cubicBezTo>
                  <a:pt x="5507119" y="85574"/>
                  <a:pt x="5545363" y="52240"/>
                  <a:pt x="5583280" y="49787"/>
                </a:cubicBezTo>
                <a:cubicBezTo>
                  <a:pt x="5589344" y="36484"/>
                  <a:pt x="5598103" y="36349"/>
                  <a:pt x="5613766" y="41855"/>
                </a:cubicBezTo>
                <a:cubicBezTo>
                  <a:pt x="5636621" y="41086"/>
                  <a:pt x="5660728" y="35034"/>
                  <a:pt x="5684952" y="26088"/>
                </a:cubicBezTo>
                <a:lnTo>
                  <a:pt x="5741575"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521C5282-23EC-B04C-AF1C-0503DF6D04B4}"/>
              </a:ext>
            </a:extLst>
          </p:cNvPr>
          <p:cNvSpPr>
            <a:spLocks noGrp="1"/>
          </p:cNvSpPr>
          <p:nvPr>
            <p:ph idx="1"/>
          </p:nvPr>
        </p:nvSpPr>
        <p:spPr>
          <a:xfrm>
            <a:off x="1137037" y="2549718"/>
            <a:ext cx="5747857" cy="3552969"/>
          </a:xfrm>
        </p:spPr>
        <p:txBody>
          <a:bodyPr>
            <a:normAutofit/>
          </a:bodyPr>
          <a:lstStyle/>
          <a:p>
            <a:pPr indent="449580">
              <a:spcAft>
                <a:spcPts val="800"/>
              </a:spcAft>
            </a:pPr>
            <a:r>
              <a:rPr lang="az-Latn-AZ" sz="1700" b="1">
                <a:effectLst/>
                <a:latin typeface="Times New Roman" panose="02020603050405020304" pitchFamily="18" charset="0"/>
                <a:ea typeface="Calibri" panose="020F0502020204030204" pitchFamily="34" charset="0"/>
                <a:cs typeface="Times New Roman" panose="02020603050405020304" pitchFamily="18" charset="0"/>
              </a:rPr>
              <a:t>Kanada.</a:t>
            </a:r>
            <a:r>
              <a:rPr lang="az-Latn-AZ" sz="1700">
                <a:effectLst/>
                <a:latin typeface="Times New Roman" panose="02020603050405020304" pitchFamily="18" charset="0"/>
                <a:ea typeface="Calibri" panose="020F0502020204030204" pitchFamily="34" charset="0"/>
                <a:cs typeface="Times New Roman" panose="02020603050405020304" pitchFamily="18" charset="0"/>
              </a:rPr>
              <a:t> Elektrik velosipedlərin istismarı Kanadanın səkkiz əyalətində qanunidir. Əyətlərin yeddisində elektrik velosipedlərin gücünə 500 Vt və düz yolda hərəkət edərkən maksimal sürəti 32 km/saatla məhdudiyyətlər goyulub. Albertada məhdudiyyətlər 750 Vt motor təkər gücünə və 35 km/saat sürmə sürətinə qədər artırılıb. </a:t>
            </a:r>
            <a:endParaRPr lang="ru-RU" sz="1700">
              <a:effectLst/>
              <a:latin typeface="Calibri" panose="020F0502020204030204" pitchFamily="34" charset="0"/>
              <a:ea typeface="Calibri" panose="020F0502020204030204" pitchFamily="34" charset="0"/>
              <a:cs typeface="Times New Roman" panose="02020603050405020304" pitchFamily="18" charset="0"/>
            </a:endParaRPr>
          </a:p>
          <a:p>
            <a:pPr indent="449580">
              <a:spcAft>
                <a:spcPts val="800"/>
              </a:spcAft>
            </a:pPr>
            <a:r>
              <a:rPr lang="az-Latn-AZ" sz="1700">
                <a:effectLst/>
                <a:latin typeface="Times New Roman" panose="02020603050405020304" pitchFamily="18" charset="0"/>
                <a:ea typeface="Calibri" panose="020F0502020204030204" pitchFamily="34" charset="0"/>
                <a:cs typeface="Times New Roman" panose="02020603050405020304" pitchFamily="18" charset="0"/>
              </a:rPr>
              <a:t> Elektrik velosipedlərin idarə edilməsinə yaş məhdudiyyətləri Kanadanın regionlanlarında bir qədər dəyişir. Qoruyucu dəbilqə olmadan  və yaxud müəyyən yaş həddindən aşağı elektrik velosipedlərin idarə edilməsi bir şəxsə 60-500 dollar cərimə ilə cəzalandırılır. Kanadanın əksər əyalətlərində elektrikli velosipedlərdə xüsusi sürət məhdudlaşdırıcı qurğunun quraşdırılması məcburidir.</a:t>
            </a:r>
            <a:endParaRPr lang="ru-RU" sz="17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181" name="Freeform: Shape 7180">
            <a:extLst>
              <a:ext uri="{FF2B5EF4-FFF2-40B4-BE49-F238E27FC236}">
                <a16:creationId xmlns:a16="http://schemas.microsoft.com/office/drawing/2014/main" id="{6BFFEA99-E831-4C3B-8D16-0EA4AB33FF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95584" y="610517"/>
            <a:ext cx="4010943" cy="5636963"/>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FFFFF"/>
          </a:solidFill>
          <a:ln>
            <a:noFill/>
          </a:ln>
          <a:effectLst>
            <a:outerShdw blurRad="381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170" name="Picture 2" descr="RTG RX52 | Motorcycle style E-Bike | Ride the Glide">
            <a:extLst>
              <a:ext uri="{FF2B5EF4-FFF2-40B4-BE49-F238E27FC236}">
                <a16:creationId xmlns:a16="http://schemas.microsoft.com/office/drawing/2014/main" id="{511F41E8-EC83-884E-B35D-2DF24A6348A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761092" y="1585060"/>
            <a:ext cx="3684567" cy="36845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315468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71A34A2-059F-4686-9F95-889E950C6494}"/>
              </a:ext>
            </a:extLst>
          </p:cNvPr>
          <p:cNvSpPr>
            <a:spLocks noGrp="1"/>
          </p:cNvSpPr>
          <p:nvPr>
            <p:ph type="title"/>
          </p:nvPr>
        </p:nvSpPr>
        <p:spPr>
          <a:xfrm>
            <a:off x="781879" y="212035"/>
            <a:ext cx="10571922" cy="636105"/>
          </a:xfrm>
        </p:spPr>
        <p:txBody>
          <a:bodyPr>
            <a:normAutofit fontScale="90000"/>
          </a:bodyPr>
          <a:lstStyle/>
          <a:p>
            <a:br>
              <a:rPr lang="en-US" sz="2200" b="1" dirty="0">
                <a:latin typeface="Times New Roman" panose="02020603050405020304" pitchFamily="18" charset="0"/>
                <a:ea typeface="MS Mincho" panose="02020609040205080304" pitchFamily="49" charset="-128"/>
                <a:cs typeface="Times New Roman" panose="02020603050405020304" pitchFamily="18" charset="0"/>
              </a:rPr>
            </a:br>
            <a:br>
              <a:rPr lang="en-US" sz="2200" b="1" dirty="0">
                <a:latin typeface="Times New Roman" panose="02020603050405020304" pitchFamily="18" charset="0"/>
                <a:ea typeface="MS Mincho" panose="02020609040205080304" pitchFamily="49" charset="-128"/>
                <a:cs typeface="Times New Roman" panose="02020603050405020304" pitchFamily="18" charset="0"/>
              </a:rPr>
            </a:br>
            <a:r>
              <a:rPr lang="az-Latn-AZ" sz="2200" b="1" dirty="0">
                <a:latin typeface="Times New Roman" panose="02020603050405020304" pitchFamily="18" charset="0"/>
                <a:ea typeface="MS Mincho" panose="02020609040205080304" pitchFamily="49" charset="-128"/>
                <a:cs typeface="Times New Roman" panose="02020603050405020304" pitchFamily="18" charset="0"/>
              </a:rPr>
              <a:t>MÜNDƏRİCAT</a:t>
            </a:r>
            <a:br>
              <a:rPr lang="ru-RU" sz="3600" dirty="0">
                <a:latin typeface="Calibri" panose="020F0502020204030204" pitchFamily="34" charset="0"/>
                <a:ea typeface="MS Mincho" panose="02020609040205080304" pitchFamily="49" charset="-128"/>
                <a:cs typeface="Times New Roman" panose="02020603050405020304" pitchFamily="18" charset="0"/>
              </a:rPr>
            </a:br>
            <a:endParaRPr lang="ru-RU" dirty="0"/>
          </a:p>
        </p:txBody>
      </p:sp>
      <p:sp>
        <p:nvSpPr>
          <p:cNvPr id="3" name="Прямоугольник 2">
            <a:extLst>
              <a:ext uri="{FF2B5EF4-FFF2-40B4-BE49-F238E27FC236}">
                <a16:creationId xmlns:a16="http://schemas.microsoft.com/office/drawing/2014/main" id="{3CDAF061-E1FC-40B0-845D-A3BE10B32465}"/>
              </a:ext>
            </a:extLst>
          </p:cNvPr>
          <p:cNvSpPr/>
          <p:nvPr/>
        </p:nvSpPr>
        <p:spPr>
          <a:xfrm>
            <a:off x="437322" y="1099931"/>
            <a:ext cx="11039061" cy="5228419"/>
          </a:xfrm>
          <a:prstGeom prst="rect">
            <a:avLst/>
          </a:prstGeom>
        </p:spPr>
        <p:txBody>
          <a:bodyPr wrap="square">
            <a:spAutoFit/>
          </a:bodyPr>
          <a:lstStyle/>
          <a:p>
            <a:pPr>
              <a:lnSpc>
                <a:spcPct val="150000"/>
              </a:lnSpc>
              <a:spcAft>
                <a:spcPts val="0"/>
              </a:spcAft>
            </a:pPr>
            <a:r>
              <a:rPr lang="az-Latn-AZ" sz="1400" b="1" dirty="0">
                <a:latin typeface="Times New Roman" panose="02020603050405020304" pitchFamily="18" charset="0"/>
                <a:ea typeface="MS Mincho" panose="02020609040205080304" pitchFamily="49" charset="-128"/>
                <a:cs typeface="Times New Roman" panose="02020603050405020304" pitchFamily="18" charset="0"/>
              </a:rPr>
              <a:t>GİRİŞ</a:t>
            </a:r>
            <a:endParaRPr lang="en-US" sz="1100" dirty="0">
              <a:latin typeface="Calibri" panose="020F0502020204030204" pitchFamily="34" charset="0"/>
              <a:ea typeface="MS Mincho" panose="02020609040205080304" pitchFamily="49" charset="-128"/>
              <a:cs typeface="Times New Roman" panose="02020603050405020304" pitchFamily="18" charset="0"/>
            </a:endParaRPr>
          </a:p>
          <a:p>
            <a:pPr>
              <a:lnSpc>
                <a:spcPct val="150000"/>
              </a:lnSpc>
              <a:spcAft>
                <a:spcPts val="0"/>
              </a:spcAft>
            </a:pPr>
            <a:r>
              <a:rPr lang="az-Latn-AZ" sz="1400" b="1" dirty="0">
                <a:solidFill>
                  <a:srgbClr val="202124"/>
                </a:solidFill>
                <a:latin typeface="Times New Roman" panose="02020603050405020304" pitchFamily="18" charset="0"/>
                <a:ea typeface="Times New Roman" panose="02020603050405020304" pitchFamily="18" charset="0"/>
                <a:cs typeface="Times New Roman" panose="02020603050405020304" pitchFamily="18" charset="0"/>
              </a:rPr>
              <a:t>FƏSİL I. İ</a:t>
            </a:r>
            <a:r>
              <a:rPr lang="az-Latn-AZ" sz="1400" b="1" dirty="0">
                <a:latin typeface="Times New Roman" panose="02020603050405020304" pitchFamily="18" charset="0"/>
                <a:ea typeface="MS Mincho" panose="02020609040205080304" pitchFamily="49" charset="-128"/>
                <a:cs typeface="Times New Roman" panose="02020603050405020304" pitchFamily="18" charset="0"/>
              </a:rPr>
              <a:t>KİTƏKƏRLİ ELEKTRİK NƏQLİYYAT VASİTƏLƏRİNİN TƏTBİQİNİN NƏZƏRİ-METODOLOJİ MƏSƏLƏLƏRİ</a:t>
            </a:r>
            <a:endParaRPr lang="ru-RU" sz="1100" dirty="0">
              <a:latin typeface="Calibri" panose="020F0502020204030204" pitchFamily="34" charset="0"/>
              <a:ea typeface="MS Mincho" panose="02020609040205080304" pitchFamily="49" charset="-128"/>
              <a:cs typeface="Times New Roman" panose="02020603050405020304" pitchFamily="18" charset="0"/>
            </a:endParaRPr>
          </a:p>
          <a:p>
            <a:pPr lvl="1" algn="just">
              <a:lnSpc>
                <a:spcPct val="150000"/>
              </a:lnSpc>
              <a:spcAft>
                <a:spcPts val="0"/>
              </a:spcAft>
              <a:tabLst>
                <a:tab pos="581660" algn="l"/>
              </a:tabLst>
            </a:pPr>
            <a:r>
              <a:rPr lang="en-US" sz="1400" b="1" dirty="0">
                <a:latin typeface="Times New Roman" panose="02020603050405020304" pitchFamily="18" charset="0"/>
                <a:ea typeface="MS Mincho" panose="02020609040205080304" pitchFamily="49" charset="-128"/>
                <a:cs typeface="Times New Roman" panose="02020603050405020304" pitchFamily="18" charset="0"/>
              </a:rPr>
              <a:t>1.1. </a:t>
            </a:r>
            <a:r>
              <a:rPr lang="az-Latn-AZ" sz="1400" b="1" dirty="0">
                <a:latin typeface="Times New Roman" panose="02020603050405020304" pitchFamily="18" charset="0"/>
                <a:ea typeface="MS Mincho" panose="02020609040205080304" pitchFamily="49" charset="-128"/>
                <a:cs typeface="Times New Roman" panose="02020603050405020304" pitchFamily="18" charset="0"/>
              </a:rPr>
              <a:t>Dünya ölkələrində ikitəkərli elektrik nəqliyyat vasitələrin təsnifatına dair yanaşmalar</a:t>
            </a:r>
            <a:endParaRPr lang="ru-RU" sz="1100" dirty="0">
              <a:latin typeface="Calibri" panose="020F0502020204030204" pitchFamily="34" charset="0"/>
              <a:ea typeface="MS Mincho" panose="02020609040205080304" pitchFamily="49" charset="-128"/>
              <a:cs typeface="Times New Roman" panose="02020603050405020304" pitchFamily="18" charset="0"/>
            </a:endParaRPr>
          </a:p>
          <a:p>
            <a:pPr lvl="1" algn="just">
              <a:lnSpc>
                <a:spcPct val="150000"/>
              </a:lnSpc>
              <a:spcAft>
                <a:spcPts val="0"/>
              </a:spcAft>
            </a:pPr>
            <a:r>
              <a:rPr lang="en-US" sz="1400" b="1"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1.2. </a:t>
            </a:r>
            <a:r>
              <a:rPr lang="az-Latn-AZ" sz="1400" b="1"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İkitəkərli elektrik nəqliyyat vasitələrinin inkişafına təsir edən amillər və problemlər </a:t>
            </a:r>
            <a:endParaRPr lang="ru-RU" sz="1100" dirty="0">
              <a:latin typeface="Calibri" panose="020F0502020204030204" pitchFamily="34" charset="0"/>
              <a:ea typeface="MS Mincho" panose="02020609040205080304" pitchFamily="49" charset="-128"/>
              <a:cs typeface="Times New Roman" panose="02020603050405020304" pitchFamily="18" charset="0"/>
            </a:endParaRPr>
          </a:p>
          <a:p>
            <a:pPr lvl="1" algn="just">
              <a:lnSpc>
                <a:spcPct val="150000"/>
              </a:lnSpc>
              <a:spcAft>
                <a:spcPts val="0"/>
              </a:spcAft>
              <a:tabLst>
                <a:tab pos="571500" algn="l"/>
              </a:tabLst>
            </a:pPr>
            <a:r>
              <a:rPr lang="en-US" sz="1400" b="1" dirty="0">
                <a:latin typeface="Times New Roman" panose="02020603050405020304" pitchFamily="18" charset="0"/>
                <a:ea typeface="MS Mincho" panose="02020609040205080304" pitchFamily="49" charset="-128"/>
                <a:cs typeface="Times New Roman" panose="02020603050405020304" pitchFamily="18" charset="0"/>
              </a:rPr>
              <a:t>1.3. </a:t>
            </a:r>
            <a:r>
              <a:rPr lang="az-Latn-AZ" sz="1400" b="1" dirty="0">
                <a:latin typeface="Times New Roman" panose="02020603050405020304" pitchFamily="18" charset="0"/>
                <a:ea typeface="MS Mincho" panose="02020609040205080304" pitchFamily="49" charset="-128"/>
                <a:cs typeface="Times New Roman" panose="02020603050405020304" pitchFamily="18" charset="0"/>
              </a:rPr>
              <a:t>İkitəkərli elektrik nəqliyyat vasitələrinin istifadəsinin tənzimləmə prinsipləri</a:t>
            </a:r>
            <a:endParaRPr lang="en-US" sz="1400" b="1" dirty="0">
              <a:latin typeface="Times New Roman" panose="02020603050405020304" pitchFamily="18" charset="0"/>
              <a:ea typeface="MS Mincho" panose="02020609040205080304" pitchFamily="49" charset="-128"/>
              <a:cs typeface="Times New Roman" panose="02020603050405020304" pitchFamily="18" charset="0"/>
            </a:endParaRPr>
          </a:p>
          <a:p>
            <a:pPr marL="0" lvl="1" algn="just">
              <a:lnSpc>
                <a:spcPct val="150000"/>
              </a:lnSpc>
              <a:spcAft>
                <a:spcPts val="0"/>
              </a:spcAft>
              <a:tabLst>
                <a:tab pos="571500" algn="l"/>
              </a:tabLst>
            </a:pPr>
            <a:r>
              <a:rPr lang="az-Latn-AZ" sz="1400" b="1" dirty="0">
                <a:solidFill>
                  <a:srgbClr val="202124"/>
                </a:solidFill>
                <a:latin typeface="Times New Roman" panose="02020603050405020304" pitchFamily="18" charset="0"/>
                <a:ea typeface="Times New Roman" panose="02020603050405020304" pitchFamily="18" charset="0"/>
                <a:cs typeface="Times New Roman" panose="02020603050405020304" pitchFamily="18" charset="0"/>
              </a:rPr>
              <a:t>FƏSİL II. </a:t>
            </a:r>
            <a:r>
              <a:rPr lang="az-Latn-AZ" sz="1400" b="1" dirty="0">
                <a:latin typeface="Times New Roman" panose="02020603050405020304" pitchFamily="18" charset="0"/>
                <a:ea typeface="MS Mincho" panose="02020609040205080304" pitchFamily="49" charset="-128"/>
                <a:cs typeface="Times New Roman" panose="02020603050405020304" pitchFamily="18" charset="0"/>
              </a:rPr>
              <a:t>İkitəkərli elektrik nəqliyyat vasitələrinin icarə məntəqələrinin yaradılmasında    beynəlxalq təcrübə</a:t>
            </a:r>
            <a:endParaRPr lang="ru-RU" sz="1100" dirty="0">
              <a:latin typeface="Calibri" panose="020F0502020204030204" pitchFamily="34" charset="0"/>
              <a:ea typeface="MS Mincho" panose="02020609040205080304" pitchFamily="49" charset="-128"/>
              <a:cs typeface="Times New Roman" panose="02020603050405020304" pitchFamily="18" charset="0"/>
            </a:endParaRPr>
          </a:p>
          <a:p>
            <a:pPr marL="457200" algn="just">
              <a:lnSpc>
                <a:spcPct val="150000"/>
              </a:lnSpc>
              <a:spcAft>
                <a:spcPts val="0"/>
              </a:spcAft>
              <a:tabLst>
                <a:tab pos="571500" algn="l"/>
              </a:tabLst>
            </a:pPr>
            <a:r>
              <a:rPr lang="az-Latn-AZ" sz="1400" b="1" dirty="0">
                <a:latin typeface="Times New Roman" panose="02020603050405020304" pitchFamily="18" charset="0"/>
                <a:ea typeface="MS Mincho" panose="02020609040205080304" pitchFamily="49" charset="-128"/>
                <a:cs typeface="Times New Roman" panose="02020603050405020304" pitchFamily="18" charset="0"/>
              </a:rPr>
              <a:t>2.1  İki təkərli elektrik nəqliyyat vasitələrinin istifadəsinin hüquqi statusunun və qaydalarının hüquqi tənzimlənməsi üzrə dünya təcrübəsi</a:t>
            </a:r>
            <a:endParaRPr lang="ru-RU" sz="1100" dirty="0">
              <a:latin typeface="Calibri" panose="020F0502020204030204" pitchFamily="34" charset="0"/>
              <a:ea typeface="MS Mincho" panose="02020609040205080304" pitchFamily="49" charset="-128"/>
              <a:cs typeface="Times New Roman" panose="02020603050405020304" pitchFamily="18" charset="0"/>
            </a:endParaRPr>
          </a:p>
          <a:p>
            <a:pPr lvl="1" algn="just">
              <a:lnSpc>
                <a:spcPct val="150000"/>
              </a:lnSpc>
              <a:spcAft>
                <a:spcPts val="0"/>
              </a:spcAft>
            </a:pPr>
            <a:r>
              <a:rPr lang="en-US" sz="1400" b="1"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2.2. </a:t>
            </a:r>
            <a:r>
              <a:rPr lang="az-Latn-AZ" sz="1400" b="1"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Dünya təcrübəsində ikitəkərli elektrik nəqliyyat vasitələrinin icarəsinin iqtisadi səmərəlik məsələləri </a:t>
            </a:r>
            <a:endParaRPr lang="ru-RU" sz="1100" dirty="0">
              <a:latin typeface="Calibri" panose="020F0502020204030204" pitchFamily="34" charset="0"/>
              <a:ea typeface="MS Mincho" panose="02020609040205080304" pitchFamily="49" charset="-128"/>
              <a:cs typeface="Times New Roman" panose="02020603050405020304" pitchFamily="18" charset="0"/>
            </a:endParaRPr>
          </a:p>
          <a:p>
            <a:pPr lvl="1" algn="just">
              <a:lnSpc>
                <a:spcPct val="150000"/>
              </a:lnSpc>
              <a:spcAft>
                <a:spcPts val="0"/>
              </a:spcAft>
            </a:pPr>
            <a:r>
              <a:rPr lang="en-US" sz="1400" b="1" dirty="0">
                <a:latin typeface="Times New Roman" panose="02020603050405020304" pitchFamily="18" charset="0"/>
                <a:ea typeface="MS Mincho" panose="02020609040205080304" pitchFamily="49" charset="-128"/>
                <a:cs typeface="Times New Roman" panose="02020603050405020304" pitchFamily="18" charset="0"/>
              </a:rPr>
              <a:t>2.3. </a:t>
            </a:r>
            <a:r>
              <a:rPr lang="az-Latn-AZ" sz="1400" b="1" dirty="0">
                <a:latin typeface="Times New Roman" panose="02020603050405020304" pitchFamily="18" charset="0"/>
                <a:ea typeface="MS Mincho" panose="02020609040205080304" pitchFamily="49" charset="-128"/>
                <a:cs typeface="Times New Roman" panose="02020603050405020304" pitchFamily="18" charset="0"/>
              </a:rPr>
              <a:t>İkitəkərli elektrik nəqliyyat vasitələrinin icarəsində innovativ texnologiyaların tətbiqi</a:t>
            </a:r>
            <a:endParaRPr lang="ru-RU" sz="1100" dirty="0">
              <a:latin typeface="Calibri" panose="020F0502020204030204" pitchFamily="34" charset="0"/>
              <a:ea typeface="MS Mincho" panose="02020609040205080304" pitchFamily="49" charset="-128"/>
              <a:cs typeface="Times New Roman" panose="02020603050405020304" pitchFamily="18" charset="0"/>
            </a:endParaRPr>
          </a:p>
          <a:p>
            <a:pPr algn="just">
              <a:lnSpc>
                <a:spcPct val="150000"/>
              </a:lnSpc>
              <a:spcAft>
                <a:spcPts val="0"/>
              </a:spcAft>
            </a:pPr>
            <a:r>
              <a:rPr lang="az-Latn-AZ" sz="1400" b="1" dirty="0">
                <a:solidFill>
                  <a:srgbClr val="202124"/>
                </a:solidFill>
                <a:latin typeface="Times New Roman" panose="02020603050405020304" pitchFamily="18" charset="0"/>
                <a:ea typeface="Times New Roman" panose="02020603050405020304" pitchFamily="18" charset="0"/>
                <a:cs typeface="Times New Roman" panose="02020603050405020304" pitchFamily="18" charset="0"/>
              </a:rPr>
              <a:t>FƏSİL III.. Azərbaycan </a:t>
            </a:r>
            <a:r>
              <a:rPr lang="az-Latn-AZ" sz="1400" b="1" dirty="0">
                <a:latin typeface="Times New Roman" panose="02020603050405020304" pitchFamily="18" charset="0"/>
                <a:ea typeface="MS Mincho" panose="02020609040205080304" pitchFamily="49" charset="-128"/>
                <a:cs typeface="Times New Roman" panose="02020603050405020304" pitchFamily="18" charset="0"/>
              </a:rPr>
              <a:t>regionlarında ikitəkərli elektrik nəqliyyatı vasitələrinin icarə məntəqələrinin yaradılması </a:t>
            </a:r>
            <a:r>
              <a:rPr lang="az-Latn-AZ" sz="1400" b="1" dirty="0">
                <a:latin typeface="Times New Roman" panose="02020603050405020304" pitchFamily="18" charset="0"/>
                <a:ea typeface="Calibri" panose="020F0502020204030204" pitchFamily="34" charset="0"/>
                <a:cs typeface="Times New Roman" panose="02020603050405020304" pitchFamily="18" charset="0"/>
              </a:rPr>
              <a:t>səmərəliliyin təhlili</a:t>
            </a:r>
            <a:endParaRPr lang="ru-RU" sz="1100" dirty="0">
              <a:latin typeface="Calibri" panose="020F0502020204030204" pitchFamily="34" charset="0"/>
              <a:ea typeface="MS Mincho" panose="02020609040205080304" pitchFamily="49" charset="-128"/>
              <a:cs typeface="Times New Roman" panose="02020603050405020304" pitchFamily="18" charset="0"/>
            </a:endParaRPr>
          </a:p>
          <a:p>
            <a:pPr algn="just">
              <a:lnSpc>
                <a:spcPct val="150000"/>
              </a:lnSpc>
              <a:spcAft>
                <a:spcPts val="0"/>
              </a:spcAft>
            </a:pPr>
            <a:r>
              <a:rPr lang="en-US" sz="1400" b="1" dirty="0">
                <a:latin typeface="Times New Roman" panose="02020603050405020304" pitchFamily="18" charset="0"/>
                <a:ea typeface="MS Mincho" panose="02020609040205080304" pitchFamily="49" charset="-128"/>
                <a:cs typeface="Times New Roman" panose="02020603050405020304" pitchFamily="18" charset="0"/>
              </a:rPr>
              <a:t>          </a:t>
            </a:r>
            <a:r>
              <a:rPr lang="az-Latn-AZ" sz="1400" b="1" dirty="0">
                <a:latin typeface="Times New Roman" panose="02020603050405020304" pitchFamily="18" charset="0"/>
                <a:ea typeface="MS Mincho" panose="02020609040205080304" pitchFamily="49" charset="-128"/>
                <a:cs typeface="Times New Roman" panose="02020603050405020304" pitchFamily="18" charset="0"/>
              </a:rPr>
              <a:t>3.1. </a:t>
            </a:r>
            <a:r>
              <a:rPr lang="az-Latn-AZ" sz="1400" b="1" dirty="0">
                <a:solidFill>
                  <a:srgbClr val="202124"/>
                </a:solidFill>
                <a:latin typeface="Times New Roman" panose="02020603050405020304" pitchFamily="18" charset="0"/>
                <a:ea typeface="Times New Roman" panose="02020603050405020304" pitchFamily="18" charset="0"/>
                <a:cs typeface="Times New Roman" panose="02020603050405020304" pitchFamily="18" charset="0"/>
              </a:rPr>
              <a:t>Azərbaycan</a:t>
            </a:r>
            <a:r>
              <a:rPr lang="az-Latn-AZ" sz="1400" b="1" dirty="0">
                <a:latin typeface="Times New Roman" panose="02020603050405020304" pitchFamily="18" charset="0"/>
                <a:ea typeface="MS Mincho" panose="02020609040205080304" pitchFamily="49" charset="-128"/>
                <a:cs typeface="Times New Roman" panose="02020603050405020304" pitchFamily="18" charset="0"/>
              </a:rPr>
              <a:t>ın kənd yerlərində müəllim və məktəblilərinin mikromobilliyinin təhlili</a:t>
            </a:r>
            <a:endParaRPr lang="ru-RU" sz="1100" dirty="0">
              <a:latin typeface="Calibri" panose="020F0502020204030204" pitchFamily="34" charset="0"/>
              <a:ea typeface="MS Mincho" panose="02020609040205080304" pitchFamily="49" charset="-128"/>
              <a:cs typeface="Times New Roman" panose="02020603050405020304" pitchFamily="18" charset="0"/>
            </a:endParaRPr>
          </a:p>
          <a:p>
            <a:pPr lvl="1" algn="just">
              <a:lnSpc>
                <a:spcPct val="150000"/>
              </a:lnSpc>
              <a:spcAft>
                <a:spcPts val="0"/>
              </a:spcAft>
              <a:buClr>
                <a:srgbClr val="202124"/>
              </a:buClr>
            </a:pPr>
            <a:r>
              <a:rPr lang="en-US" sz="1400" b="1" dirty="0">
                <a:solidFill>
                  <a:srgbClr val="202124"/>
                </a:solidFill>
                <a:latin typeface="Times New Roman" panose="02020603050405020304" pitchFamily="18" charset="0"/>
                <a:ea typeface="Times New Roman" panose="02020603050405020304" pitchFamily="18" charset="0"/>
                <a:cs typeface="Times New Roman" panose="02020603050405020304" pitchFamily="18" charset="0"/>
              </a:rPr>
              <a:t>3.2. </a:t>
            </a:r>
            <a:r>
              <a:rPr lang="az-Latn-AZ" sz="1400" b="1" dirty="0">
                <a:solidFill>
                  <a:srgbClr val="202124"/>
                </a:solidFill>
                <a:latin typeface="Times New Roman" panose="02020603050405020304" pitchFamily="18" charset="0"/>
                <a:ea typeface="Times New Roman" panose="02020603050405020304" pitchFamily="18" charset="0"/>
                <a:cs typeface="Times New Roman" panose="02020603050405020304" pitchFamily="18" charset="0"/>
              </a:rPr>
              <a:t>Azərbaycan</a:t>
            </a:r>
            <a:r>
              <a:rPr lang="az-Latn-AZ" sz="1400" b="1" dirty="0">
                <a:latin typeface="Times New Roman" panose="02020603050405020304" pitchFamily="18" charset="0"/>
                <a:ea typeface="Times New Roman" panose="02020603050405020304" pitchFamily="18" charset="0"/>
                <a:cs typeface="Times New Roman" panose="02020603050405020304" pitchFamily="18" charset="0"/>
              </a:rPr>
              <a:t>ın kənd yerlərində ikitəkərli elektrik nəqliyyat vasitələrinin icarəsinin iqtisadi səmərəliyin  qiymətləndirilməsi</a:t>
            </a:r>
            <a:endParaRPr lang="ru-RU" sz="1100" dirty="0">
              <a:latin typeface="Calibri" panose="020F0502020204030204" pitchFamily="34" charset="0"/>
              <a:ea typeface="Times New Roman" panose="02020603050405020304" pitchFamily="18" charset="0"/>
              <a:cs typeface="Times New Roman" panose="02020603050405020304" pitchFamily="18" charset="0"/>
            </a:endParaRPr>
          </a:p>
          <a:p>
            <a:pPr marL="457200" algn="just">
              <a:lnSpc>
                <a:spcPct val="150000"/>
              </a:lnSpc>
              <a:spcAft>
                <a:spcPts val="0"/>
              </a:spcAft>
              <a:tabLst>
                <a:tab pos="571500" algn="l"/>
              </a:tabLst>
            </a:pPr>
            <a:r>
              <a:rPr lang="az-Latn-AZ" sz="1400" b="1" dirty="0">
                <a:solidFill>
                  <a:srgbClr val="202124"/>
                </a:solidFill>
                <a:latin typeface="Times New Roman" panose="02020603050405020304" pitchFamily="18" charset="0"/>
                <a:ea typeface="Times New Roman" panose="02020603050405020304" pitchFamily="18" charset="0"/>
                <a:cs typeface="Times New Roman" panose="02020603050405020304" pitchFamily="18" charset="0"/>
              </a:rPr>
              <a:t>NƏTİCƏ</a:t>
            </a:r>
            <a:endParaRPr lang="ru-RU" sz="1100" dirty="0">
              <a:latin typeface="Calibri" panose="020F0502020204030204" pitchFamily="34" charset="0"/>
              <a:ea typeface="MS Mincho" panose="02020609040205080304" pitchFamily="49" charset="-128"/>
              <a:cs typeface="Times New Roman" panose="02020603050405020304" pitchFamily="18" charset="0"/>
            </a:endParaRPr>
          </a:p>
          <a:p>
            <a:pPr marL="457200" algn="just">
              <a:lnSpc>
                <a:spcPct val="150000"/>
              </a:lnSpc>
              <a:spcAft>
                <a:spcPts val="0"/>
              </a:spcAft>
              <a:tabLst>
                <a:tab pos="571500" algn="l"/>
              </a:tabLst>
            </a:pPr>
            <a:r>
              <a:rPr lang="az-Latn-AZ" sz="1400" b="1" dirty="0">
                <a:solidFill>
                  <a:srgbClr val="202124"/>
                </a:solidFill>
                <a:latin typeface="Times New Roman" panose="02020603050405020304" pitchFamily="18" charset="0"/>
                <a:ea typeface="Times New Roman" panose="02020603050405020304" pitchFamily="18" charset="0"/>
                <a:cs typeface="Times New Roman" panose="02020603050405020304" pitchFamily="18" charset="0"/>
              </a:rPr>
              <a:t>ƏDƏBİYYAT</a:t>
            </a:r>
            <a:endParaRPr lang="ru-RU" sz="1100" dirty="0">
              <a:latin typeface="Calibri" panose="020F0502020204030204" pitchFamily="34" charset="0"/>
              <a:ea typeface="MS Mincho" panose="02020609040205080304" pitchFamily="49" charset="-128"/>
              <a:cs typeface="Times New Roman" panose="02020603050405020304" pitchFamily="18" charset="0"/>
            </a:endParaRPr>
          </a:p>
          <a:p>
            <a:pPr marL="457200" algn="just">
              <a:lnSpc>
                <a:spcPct val="150000"/>
              </a:lnSpc>
              <a:spcAft>
                <a:spcPts val="0"/>
              </a:spcAft>
              <a:tabLst>
                <a:tab pos="571500" algn="l"/>
              </a:tabLst>
            </a:pPr>
            <a:r>
              <a:rPr lang="az-Latn-AZ" sz="1400" b="1" dirty="0">
                <a:solidFill>
                  <a:srgbClr val="202124"/>
                </a:solidFill>
                <a:latin typeface="Times New Roman" panose="02020603050405020304" pitchFamily="18" charset="0"/>
                <a:ea typeface="Times New Roman" panose="02020603050405020304" pitchFamily="18" charset="0"/>
                <a:cs typeface="Times New Roman" panose="02020603050405020304" pitchFamily="18" charset="0"/>
              </a:rPr>
              <a:t>ƏLAVƏ 1</a:t>
            </a:r>
            <a:endParaRPr lang="ru-RU" sz="1100" dirty="0">
              <a:effectLst/>
              <a:latin typeface="Calibri" panose="020F0502020204030204" pitchFamily="34"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18549922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201" name="Rectangle 8200">
            <a:extLst>
              <a:ext uri="{FF2B5EF4-FFF2-40B4-BE49-F238E27FC236}">
                <a16:creationId xmlns:a16="http://schemas.microsoft.com/office/drawing/2014/main" id="{A4121561-392E-4887-9C1F-E064860644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6" name="Picture 4" descr="New national standards on electric bicycles take effect - Chinadaily.com.cn">
            <a:extLst>
              <a:ext uri="{FF2B5EF4-FFF2-40B4-BE49-F238E27FC236}">
                <a16:creationId xmlns:a16="http://schemas.microsoft.com/office/drawing/2014/main" id="{AF5E080C-831C-72A2-EC03-A595C270640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075" b="12311"/>
          <a:stretch/>
        </p:blipFill>
        <p:spPr bwMode="auto">
          <a:xfrm>
            <a:off x="180753" y="10"/>
            <a:ext cx="4827181" cy="2780404"/>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China's Ministry of Emergency Management calls to renew safety standards  for electric bicycles due to increased numbers of fires caused by such bikes">
            <a:extLst>
              <a:ext uri="{FF2B5EF4-FFF2-40B4-BE49-F238E27FC236}">
                <a16:creationId xmlns:a16="http://schemas.microsoft.com/office/drawing/2014/main" id="{421E3D1B-0256-724B-1961-98B2D1755C3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452" r="881"/>
          <a:stretch/>
        </p:blipFill>
        <p:spPr bwMode="auto">
          <a:xfrm>
            <a:off x="180753" y="2961167"/>
            <a:ext cx="4827181" cy="3896833"/>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a:extLst>
              <a:ext uri="{FF2B5EF4-FFF2-40B4-BE49-F238E27FC236}">
                <a16:creationId xmlns:a16="http://schemas.microsoft.com/office/drawing/2014/main" id="{8120070C-F247-D7DC-8A11-783210392E12}"/>
              </a:ext>
            </a:extLst>
          </p:cNvPr>
          <p:cNvSpPr>
            <a:spLocks noGrp="1"/>
          </p:cNvSpPr>
          <p:nvPr>
            <p:ph idx="1"/>
          </p:nvPr>
        </p:nvSpPr>
        <p:spPr>
          <a:xfrm>
            <a:off x="5369662" y="2961167"/>
            <a:ext cx="6179209" cy="3215796"/>
          </a:xfrm>
        </p:spPr>
        <p:txBody>
          <a:bodyPr>
            <a:normAutofit/>
          </a:bodyPr>
          <a:lstStyle/>
          <a:p>
            <a:pPr indent="449580">
              <a:spcAft>
                <a:spcPts val="800"/>
              </a:spcAft>
            </a:pPr>
            <a:r>
              <a:rPr lang="az-Latn-AZ" sz="1600" b="1">
                <a:effectLst/>
                <a:latin typeface="Times New Roman" panose="02020603050405020304" pitchFamily="18" charset="0"/>
                <a:ea typeface="Calibri" panose="020F0502020204030204" pitchFamily="34" charset="0"/>
                <a:cs typeface="Times New Roman" panose="02020603050405020304" pitchFamily="18" charset="0"/>
              </a:rPr>
              <a:t>Çin.</a:t>
            </a:r>
            <a:r>
              <a:rPr lang="az-Latn-AZ" sz="1600">
                <a:effectLst/>
                <a:latin typeface="Times New Roman" panose="02020603050405020304" pitchFamily="18" charset="0"/>
                <a:ea typeface="Calibri" panose="020F0502020204030204" pitchFamily="34" charset="0"/>
                <a:cs typeface="Times New Roman" panose="02020603050405020304" pitchFamily="18" charset="0"/>
              </a:rPr>
              <a:t> Hazırda Çində elektrik velosipedlər adi velosipedlərlə eyni nəqliyyat vasitəsi kateqoriyasındadır və bu səbədən Çin vətəndaşlarına onların idarə edilməsi üçün sürücülük vəsiqəsinin olmasına ehtiyac yoxdur. Son vaxtlara qədər Çində bu tipli nəqliyyat vasitələri üçün oğurluq dərəcəsinin azadılması məqsədi ilə qeydiyyat məcburi idi, lakin bu qanuni tələb ləğv edilmişdir.</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p>
            <a:pPr indent="450215">
              <a:spcAft>
                <a:spcPts val="800"/>
              </a:spcAft>
            </a:pPr>
            <a:r>
              <a:rPr lang="az-Latn-AZ" sz="1600">
                <a:effectLst/>
                <a:latin typeface="Times New Roman" panose="02020603050405020304" pitchFamily="18" charset="0"/>
                <a:ea typeface="Calibri" panose="020F0502020204030204" pitchFamily="34" charset="0"/>
                <a:cs typeface="Times New Roman" panose="02020603050405020304" pitchFamily="18" charset="0"/>
              </a:rPr>
              <a:t>Çin höküməti elektrik velosipedlərinin maksimal hərəkət sürətin 30 km/saatla məhdudlaşdırması və ikitəkərli elektrik nəqliyyat vasitələrinin çəkisin 20 kq-a endirmək barədə tələblər irəli sürülüb.</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p>
            <a:pPr indent="450215">
              <a:spcAft>
                <a:spcPts val="800"/>
              </a:spcAft>
            </a:pPr>
            <a:r>
              <a:rPr lang="az-Latn-AZ" sz="1600">
                <a:effectLst/>
                <a:latin typeface="Times New Roman" panose="02020603050405020304" pitchFamily="18" charset="0"/>
                <a:ea typeface="Calibri" panose="020F0502020204030204" pitchFamily="34" charset="0"/>
                <a:cs typeface="Times New Roman" panose="02020603050405020304" pitchFamily="18" charset="0"/>
              </a:rPr>
              <a:t>Bu yaxınlarda Honq-Konqda yalnız xüsusi sürücülük vəsiqəsi almış şəxslərin elektrik velosipedlərin idarə edilməsinə tələbi irəli sürülüb.</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610343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7">
            <a:extLst>
              <a:ext uri="{FF2B5EF4-FFF2-40B4-BE49-F238E27FC236}">
                <a16:creationId xmlns:a16="http://schemas.microsoft.com/office/drawing/2014/main" id="{84697CDA-BDB7-4883-B48B-1D4EDB2F0E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9">
            <a:extLst>
              <a:ext uri="{FF2B5EF4-FFF2-40B4-BE49-F238E27FC236}">
                <a16:creationId xmlns:a16="http://schemas.microsoft.com/office/drawing/2014/main" id="{0DC0EC46-2230-4728-856D-F353111210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8" y="643467"/>
            <a:ext cx="10905066" cy="5562249"/>
          </a:xfrm>
          <a:custGeom>
            <a:avLst/>
            <a:gdLst>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257007 w 11243827"/>
              <a:gd name="connsiteY57" fmla="*/ 553718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8506 w 11243827"/>
              <a:gd name="connsiteY105" fmla="*/ 5632788 h 5641173"/>
              <a:gd name="connsiteX106" fmla="*/ 7912803 w 11243827"/>
              <a:gd name="connsiteY106" fmla="*/ 5629702 h 5641173"/>
              <a:gd name="connsiteX107" fmla="*/ 7890915 w 11243827"/>
              <a:gd name="connsiteY107" fmla="*/ 5612272 h 5641173"/>
              <a:gd name="connsiteX108" fmla="*/ 7727691 w 11243827"/>
              <a:gd name="connsiteY108" fmla="*/ 5621064 h 5641173"/>
              <a:gd name="connsiteX109" fmla="*/ 7685998 w 11243827"/>
              <a:gd name="connsiteY109" fmla="*/ 5615564 h 5641173"/>
              <a:gd name="connsiteX110" fmla="*/ 7649302 w 11243827"/>
              <a:gd name="connsiteY110" fmla="*/ 5626541 h 5641173"/>
              <a:gd name="connsiteX111" fmla="*/ 7634083 w 11243827"/>
              <a:gd name="connsiteY111" fmla="*/ 5620862 h 5641173"/>
              <a:gd name="connsiteX112" fmla="*/ 7631455 w 11243827"/>
              <a:gd name="connsiteY112" fmla="*/ 5619708 h 5641173"/>
              <a:gd name="connsiteX113" fmla="*/ 7620952 w 11243827"/>
              <a:gd name="connsiteY113" fmla="*/ 5618872 h 5641173"/>
              <a:gd name="connsiteX114" fmla="*/ 7617992 w 11243827"/>
              <a:gd name="connsiteY114" fmla="*/ 5613914 h 5641173"/>
              <a:gd name="connsiteX115" fmla="*/ 7602182 w 11243827"/>
              <a:gd name="connsiteY115" fmla="*/ 5609271 h 5641173"/>
              <a:gd name="connsiteX116" fmla="*/ 7582847 w 11243827"/>
              <a:gd name="connsiteY116" fmla="*/ 5609047 h 5641173"/>
              <a:gd name="connsiteX117" fmla="*/ 7514158 w 11243827"/>
              <a:gd name="connsiteY117" fmla="*/ 5607737 h 5641173"/>
              <a:gd name="connsiteX118" fmla="*/ 7502955 w 11243827"/>
              <a:gd name="connsiteY118" fmla="*/ 5610415 h 5641173"/>
              <a:gd name="connsiteX119" fmla="*/ 7466391 w 11243827"/>
              <a:gd name="connsiteY119" fmla="*/ 5605949 h 5641173"/>
              <a:gd name="connsiteX120" fmla="*/ 7433806 w 11243827"/>
              <a:gd name="connsiteY120" fmla="*/ 5604945 h 5641173"/>
              <a:gd name="connsiteX121" fmla="*/ 7412693 w 11243827"/>
              <a:gd name="connsiteY121" fmla="*/ 5607075 h 5641173"/>
              <a:gd name="connsiteX122" fmla="*/ 7407159 w 11243827"/>
              <a:gd name="connsiteY122" fmla="*/ 5605310 h 5641173"/>
              <a:gd name="connsiteX123" fmla="*/ 7385900 w 11243827"/>
              <a:gd name="connsiteY123" fmla="*/ 5604171 h 5641173"/>
              <a:gd name="connsiteX124" fmla="*/ 7375071 w 11243827"/>
              <a:gd name="connsiteY124" fmla="*/ 5606788 h 5641173"/>
              <a:gd name="connsiteX125" fmla="*/ 7364382 w 11243827"/>
              <a:gd name="connsiteY125" fmla="*/ 5600762 h 5641173"/>
              <a:gd name="connsiteX126" fmla="*/ 7361770 w 11243827"/>
              <a:gd name="connsiteY126" fmla="*/ 5596347 h 5641173"/>
              <a:gd name="connsiteX127" fmla="*/ 7346641 w 11243827"/>
              <a:gd name="connsiteY127" fmla="*/ 5598329 h 5641173"/>
              <a:gd name="connsiteX128" fmla="*/ 7334238 w 11243827"/>
              <a:gd name="connsiteY128" fmla="*/ 5594014 h 5641173"/>
              <a:gd name="connsiteX129" fmla="*/ 7323426 w 11243827"/>
              <a:gd name="connsiteY129" fmla="*/ 5596835 h 5641173"/>
              <a:gd name="connsiteX130" fmla="*/ 7318938 w 11243827"/>
              <a:gd name="connsiteY130" fmla="*/ 5596200 h 5641173"/>
              <a:gd name="connsiteX131" fmla="*/ 7307784 w 11243827"/>
              <a:gd name="connsiteY131" fmla="*/ 5594065 h 5641173"/>
              <a:gd name="connsiteX132" fmla="*/ 7288540 w 11243827"/>
              <a:gd name="connsiteY132" fmla="*/ 5589320 h 5641173"/>
              <a:gd name="connsiteX133" fmla="*/ 7282537 w 11243827"/>
              <a:gd name="connsiteY133" fmla="*/ 5588660 h 5641173"/>
              <a:gd name="connsiteX134" fmla="*/ 7269466 w 11243827"/>
              <a:gd name="connsiteY134" fmla="*/ 5581404 h 5641173"/>
              <a:gd name="connsiteX135" fmla="*/ 7244165 w 11243827"/>
              <a:gd name="connsiteY135" fmla="*/ 5575200 h 5641173"/>
              <a:gd name="connsiteX136" fmla="*/ 7199619 w 11243827"/>
              <a:gd name="connsiteY136" fmla="*/ 5553550 h 5641173"/>
              <a:gd name="connsiteX137" fmla="*/ 7173434 w 11243827"/>
              <a:gd name="connsiteY137" fmla="*/ 5543219 h 5641173"/>
              <a:gd name="connsiteX138" fmla="*/ 7155718 w 11243827"/>
              <a:gd name="connsiteY138" fmla="*/ 5533697 h 5641173"/>
              <a:gd name="connsiteX139" fmla="*/ 7103430 w 11243827"/>
              <a:gd name="connsiteY139" fmla="*/ 5520249 h 5641173"/>
              <a:gd name="connsiteX140" fmla="*/ 7013746 w 11243827"/>
              <a:gd name="connsiteY140" fmla="*/ 5502470 h 5641173"/>
              <a:gd name="connsiteX141" fmla="*/ 6995379 w 11243827"/>
              <a:gd name="connsiteY141" fmla="*/ 5497693 h 5641173"/>
              <a:gd name="connsiteX142" fmla="*/ 6982475 w 11243827"/>
              <a:gd name="connsiteY142" fmla="*/ 5489641 h 5641173"/>
              <a:gd name="connsiteX143" fmla="*/ 6981994 w 11243827"/>
              <a:gd name="connsiteY143" fmla="*/ 5484335 h 5641173"/>
              <a:gd name="connsiteX144" fmla="*/ 6972355 w 11243827"/>
              <a:gd name="connsiteY144" fmla="*/ 5481074 h 5641173"/>
              <a:gd name="connsiteX145" fmla="*/ 6970394 w 11243827"/>
              <a:gd name="connsiteY145" fmla="*/ 5479383 h 5641173"/>
              <a:gd name="connsiteX146" fmla="*/ 6958543 w 11243827"/>
              <a:gd name="connsiteY146" fmla="*/ 5470507 h 5641173"/>
              <a:gd name="connsiteX147" fmla="*/ 6918276 w 11243827"/>
              <a:gd name="connsiteY147" fmla="*/ 5472034 h 5641173"/>
              <a:gd name="connsiteX148" fmla="*/ 6881046 w 11243827"/>
              <a:gd name="connsiteY148" fmla="*/ 5457070 h 5641173"/>
              <a:gd name="connsiteX149" fmla="*/ 6720917 w 11243827"/>
              <a:gd name="connsiteY149" fmla="*/ 5426664 h 5641173"/>
              <a:gd name="connsiteX150" fmla="*/ 6724964 w 11243827"/>
              <a:gd name="connsiteY150" fmla="*/ 5414071 h 5641173"/>
              <a:gd name="connsiteX151" fmla="*/ 6717823 w 11243827"/>
              <a:gd name="connsiteY151" fmla="*/ 5410317 h 5641173"/>
              <a:gd name="connsiteX152" fmla="*/ 6660723 w 11243827"/>
              <a:gd name="connsiteY152" fmla="*/ 5408304 h 5641173"/>
              <a:gd name="connsiteX153" fmla="*/ 6532914 w 11243827"/>
              <a:gd name="connsiteY153" fmla="*/ 5431205 h 5641173"/>
              <a:gd name="connsiteX154" fmla="*/ 6317327 w 11243827"/>
              <a:gd name="connsiteY154" fmla="*/ 5481889 h 5641173"/>
              <a:gd name="connsiteX155" fmla="*/ 6196243 w 11243827"/>
              <a:gd name="connsiteY155" fmla="*/ 5515042 h 5641173"/>
              <a:gd name="connsiteX156" fmla="*/ 6099124 w 11243827"/>
              <a:gd name="connsiteY156" fmla="*/ 5516848 h 5641173"/>
              <a:gd name="connsiteX157" fmla="*/ 6016077 w 11243827"/>
              <a:gd name="connsiteY157" fmla="*/ 5528642 h 5641173"/>
              <a:gd name="connsiteX158" fmla="*/ 6004389 w 11243827"/>
              <a:gd name="connsiteY158" fmla="*/ 5531206 h 5641173"/>
              <a:gd name="connsiteX159" fmla="*/ 5933945 w 11243827"/>
              <a:gd name="connsiteY159" fmla="*/ 5538840 h 5641173"/>
              <a:gd name="connsiteX160" fmla="*/ 5883936 w 11243827"/>
              <a:gd name="connsiteY160" fmla="*/ 5553807 h 5641173"/>
              <a:gd name="connsiteX161" fmla="*/ 5798331 w 11243827"/>
              <a:gd name="connsiteY161" fmla="*/ 5564248 h 5641173"/>
              <a:gd name="connsiteX162" fmla="*/ 5712738 w 11243827"/>
              <a:gd name="connsiteY162" fmla="*/ 5573120 h 5641173"/>
              <a:gd name="connsiteX163" fmla="*/ 5681342 w 11243827"/>
              <a:gd name="connsiteY163" fmla="*/ 5575621 h 5641173"/>
              <a:gd name="connsiteX164" fmla="*/ 5627167 w 11243827"/>
              <a:gd name="connsiteY164" fmla="*/ 5583215 h 5641173"/>
              <a:gd name="connsiteX165" fmla="*/ 5591414 w 11243827"/>
              <a:gd name="connsiteY165" fmla="*/ 5587695 h 5641173"/>
              <a:gd name="connsiteX166" fmla="*/ 5583028 w 11243827"/>
              <a:gd name="connsiteY166" fmla="*/ 5580877 h 5641173"/>
              <a:gd name="connsiteX167" fmla="*/ 5549426 w 11243827"/>
              <a:gd name="connsiteY167" fmla="*/ 5582858 h 5641173"/>
              <a:gd name="connsiteX168" fmla="*/ 5519999 w 11243827"/>
              <a:gd name="connsiteY168" fmla="*/ 5592246 h 5641173"/>
              <a:gd name="connsiteX169" fmla="*/ 5480028 w 11243827"/>
              <a:gd name="connsiteY169" fmla="*/ 5597282 h 5641173"/>
              <a:gd name="connsiteX170" fmla="*/ 5456175 w 11243827"/>
              <a:gd name="connsiteY170" fmla="*/ 5600371 h 5641173"/>
              <a:gd name="connsiteX171" fmla="*/ 5388463 w 11243827"/>
              <a:gd name="connsiteY171" fmla="*/ 5602638 h 5641173"/>
              <a:gd name="connsiteX172" fmla="*/ 5265898 w 11243827"/>
              <a:gd name="connsiteY172" fmla="*/ 5591830 h 5641173"/>
              <a:gd name="connsiteX173" fmla="*/ 5231231 w 11243827"/>
              <a:gd name="connsiteY173" fmla="*/ 5592790 h 5641173"/>
              <a:gd name="connsiteX174" fmla="*/ 5226996 w 11243827"/>
              <a:gd name="connsiteY174" fmla="*/ 5595040 h 5641173"/>
              <a:gd name="connsiteX175" fmla="*/ 5175988 w 11243827"/>
              <a:gd name="connsiteY175" fmla="*/ 5588131 h 5641173"/>
              <a:gd name="connsiteX176" fmla="*/ 5107470 w 11243827"/>
              <a:gd name="connsiteY176" fmla="*/ 5594771 h 5641173"/>
              <a:gd name="connsiteX177" fmla="*/ 5027868 w 11243827"/>
              <a:gd name="connsiteY177" fmla="*/ 5605624 h 5641173"/>
              <a:gd name="connsiteX178" fmla="*/ 5007324 w 11243827"/>
              <a:gd name="connsiteY178" fmla="*/ 5609209 h 5641173"/>
              <a:gd name="connsiteX179" fmla="*/ 4952559 w 11243827"/>
              <a:gd name="connsiteY179" fmla="*/ 5611402 h 5641173"/>
              <a:gd name="connsiteX180" fmla="*/ 4826081 w 11243827"/>
              <a:gd name="connsiteY180" fmla="*/ 5616191 h 5641173"/>
              <a:gd name="connsiteX181" fmla="*/ 4823501 w 11243827"/>
              <a:gd name="connsiteY181" fmla="*/ 5619174 h 5641173"/>
              <a:gd name="connsiteX182" fmla="*/ 4813093 w 11243827"/>
              <a:gd name="connsiteY182" fmla="*/ 5620026 h 5641173"/>
              <a:gd name="connsiteX183" fmla="*/ 4810563 w 11243827"/>
              <a:gd name="connsiteY183" fmla="*/ 5620787 h 5641173"/>
              <a:gd name="connsiteX184" fmla="*/ 4795818 w 11243827"/>
              <a:gd name="connsiteY184" fmla="*/ 5624618 h 5641173"/>
              <a:gd name="connsiteX185" fmla="*/ 4758404 w 11243827"/>
              <a:gd name="connsiteY185" fmla="*/ 5619510 h 5641173"/>
              <a:gd name="connsiteX186" fmla="*/ 4717254 w 11243827"/>
              <a:gd name="connsiteY186" fmla="*/ 5624155 h 5641173"/>
              <a:gd name="connsiteX187" fmla="*/ 4591958 w 11243827"/>
              <a:gd name="connsiteY187" fmla="*/ 5624710 h 5641173"/>
              <a:gd name="connsiteX188" fmla="*/ 4476215 w 11243827"/>
              <a:gd name="connsiteY188" fmla="*/ 5628210 h 5641173"/>
              <a:gd name="connsiteX189" fmla="*/ 4425193 w 11243827"/>
              <a:gd name="connsiteY189" fmla="*/ 5627414 h 5641173"/>
              <a:gd name="connsiteX190" fmla="*/ 4383866 w 11243827"/>
              <a:gd name="connsiteY190" fmla="*/ 5626546 h 5641173"/>
              <a:gd name="connsiteX191" fmla="*/ 4385596 w 11243827"/>
              <a:gd name="connsiteY191" fmla="*/ 5634646 h 5641173"/>
              <a:gd name="connsiteX192" fmla="*/ 4360864 w 11243827"/>
              <a:gd name="connsiteY192" fmla="*/ 5641173 h 5641173"/>
              <a:gd name="connsiteX193" fmla="*/ 4328321 w 11243827"/>
              <a:gd name="connsiteY193" fmla="*/ 5626332 h 5641173"/>
              <a:gd name="connsiteX194" fmla="*/ 4309842 w 11243827"/>
              <a:gd name="connsiteY194" fmla="*/ 5626471 h 5641173"/>
              <a:gd name="connsiteX195" fmla="*/ 4277424 w 11243827"/>
              <a:gd name="connsiteY195" fmla="*/ 5631598 h 5641173"/>
              <a:gd name="connsiteX196" fmla="*/ 4266627 w 11243827"/>
              <a:gd name="connsiteY196" fmla="*/ 5633969 h 5641173"/>
              <a:gd name="connsiteX197" fmla="*/ 4185525 w 11243827"/>
              <a:gd name="connsiteY197" fmla="*/ 5617508 h 5641173"/>
              <a:gd name="connsiteX198" fmla="*/ 4177617 w 11243827"/>
              <a:gd name="connsiteY198" fmla="*/ 5610903 h 5641173"/>
              <a:gd name="connsiteX199" fmla="*/ 4136948 w 11243827"/>
              <a:gd name="connsiteY199" fmla="*/ 5608031 h 5641173"/>
              <a:gd name="connsiteX200" fmla="*/ 4132323 w 11243827"/>
              <a:gd name="connsiteY200" fmla="*/ 5609784 h 5641173"/>
              <a:gd name="connsiteX201" fmla="*/ 4098620 w 11243827"/>
              <a:gd name="connsiteY201" fmla="*/ 5599672 h 5641173"/>
              <a:gd name="connsiteX202" fmla="*/ 3963475 w 11243827"/>
              <a:gd name="connsiteY202" fmla="*/ 5581841 h 5641173"/>
              <a:gd name="connsiteX203" fmla="*/ 3703613 w 11243827"/>
              <a:gd name="connsiteY203" fmla="*/ 5572482 h 5641173"/>
              <a:gd name="connsiteX204" fmla="*/ 3432987 w 11243827"/>
              <a:gd name="connsiteY204" fmla="*/ 5545768 h 5641173"/>
              <a:gd name="connsiteX205" fmla="*/ 3176381 w 11243827"/>
              <a:gd name="connsiteY205" fmla="*/ 5556110 h 5641173"/>
              <a:gd name="connsiteX206" fmla="*/ 2710156 w 11243827"/>
              <a:gd name="connsiteY206" fmla="*/ 5527517 h 5641173"/>
              <a:gd name="connsiteX207" fmla="*/ 2550206 w 11243827"/>
              <a:gd name="connsiteY207" fmla="*/ 5524958 h 5641173"/>
              <a:gd name="connsiteX208" fmla="*/ 2443041 w 11243827"/>
              <a:gd name="connsiteY208" fmla="*/ 5523990 h 5641173"/>
              <a:gd name="connsiteX209" fmla="*/ 2435613 w 11243827"/>
              <a:gd name="connsiteY209" fmla="*/ 5526704 h 5641173"/>
              <a:gd name="connsiteX210" fmla="*/ 2405682 w 11243827"/>
              <a:gd name="connsiteY210" fmla="*/ 5528307 h 5641173"/>
              <a:gd name="connsiteX211" fmla="*/ 2397487 w 11243827"/>
              <a:gd name="connsiteY211" fmla="*/ 5540337 h 5641173"/>
              <a:gd name="connsiteX212" fmla="*/ 2297454 w 11243827"/>
              <a:gd name="connsiteY212" fmla="*/ 5550765 h 5641173"/>
              <a:gd name="connsiteX213" fmla="*/ 2056700 w 11243827"/>
              <a:gd name="connsiteY213" fmla="*/ 5555489 h 5641173"/>
              <a:gd name="connsiteX214" fmla="*/ 1878530 w 11243827"/>
              <a:gd name="connsiteY214" fmla="*/ 5535330 h 5641173"/>
              <a:gd name="connsiteX215" fmla="*/ 1859292 w 11243827"/>
              <a:gd name="connsiteY215" fmla="*/ 5535461 h 5641173"/>
              <a:gd name="connsiteX216" fmla="*/ 1835626 w 11243827"/>
              <a:gd name="connsiteY216" fmla="*/ 5533793 h 5641173"/>
              <a:gd name="connsiteX217" fmla="*/ 1798939 w 11243827"/>
              <a:gd name="connsiteY217" fmla="*/ 5540285 h 5641173"/>
              <a:gd name="connsiteX218" fmla="*/ 1779046 w 11243827"/>
              <a:gd name="connsiteY218" fmla="*/ 5549949 h 5641173"/>
              <a:gd name="connsiteX219" fmla="*/ 1772421 w 11243827"/>
              <a:gd name="connsiteY219" fmla="*/ 5549018 h 5641173"/>
              <a:gd name="connsiteX220" fmla="*/ 1772052 w 11243827"/>
              <a:gd name="connsiteY220" fmla="*/ 5545689 h 5641173"/>
              <a:gd name="connsiteX221" fmla="*/ 1711543 w 11243827"/>
              <a:gd name="connsiteY221" fmla="*/ 5534558 h 5641173"/>
              <a:gd name="connsiteX222" fmla="*/ 1698891 w 11243827"/>
              <a:gd name="connsiteY222" fmla="*/ 5513187 h 5641173"/>
              <a:gd name="connsiteX223" fmla="*/ 1538763 w 11243827"/>
              <a:gd name="connsiteY223" fmla="*/ 5482781 h 5641173"/>
              <a:gd name="connsiteX224" fmla="*/ 1501533 w 11243827"/>
              <a:gd name="connsiteY224" fmla="*/ 5467817 h 5641173"/>
              <a:gd name="connsiteX225" fmla="*/ 1461266 w 11243827"/>
              <a:gd name="connsiteY225" fmla="*/ 5469343 h 5641173"/>
              <a:gd name="connsiteX226" fmla="*/ 1449415 w 11243827"/>
              <a:gd name="connsiteY226" fmla="*/ 5460467 h 5641173"/>
              <a:gd name="connsiteX227" fmla="*/ 1447454 w 11243827"/>
              <a:gd name="connsiteY227" fmla="*/ 5458776 h 5641173"/>
              <a:gd name="connsiteX228" fmla="*/ 1437814 w 11243827"/>
              <a:gd name="connsiteY228" fmla="*/ 5455515 h 5641173"/>
              <a:gd name="connsiteX229" fmla="*/ 1437334 w 11243827"/>
              <a:gd name="connsiteY229" fmla="*/ 5450209 h 5641173"/>
              <a:gd name="connsiteX230" fmla="*/ 1424429 w 11243827"/>
              <a:gd name="connsiteY230" fmla="*/ 5442157 h 5641173"/>
              <a:gd name="connsiteX231" fmla="*/ 1406063 w 11243827"/>
              <a:gd name="connsiteY231" fmla="*/ 5437380 h 5641173"/>
              <a:gd name="connsiteX232" fmla="*/ 1316379 w 11243827"/>
              <a:gd name="connsiteY232" fmla="*/ 5419601 h 5641173"/>
              <a:gd name="connsiteX233" fmla="*/ 1264090 w 11243827"/>
              <a:gd name="connsiteY233" fmla="*/ 5406153 h 5641173"/>
              <a:gd name="connsiteX234" fmla="*/ 1246374 w 11243827"/>
              <a:gd name="connsiteY234" fmla="*/ 5396631 h 5641173"/>
              <a:gd name="connsiteX235" fmla="*/ 1220190 w 11243827"/>
              <a:gd name="connsiteY235" fmla="*/ 5386301 h 5641173"/>
              <a:gd name="connsiteX236" fmla="*/ 1175643 w 11243827"/>
              <a:gd name="connsiteY236" fmla="*/ 5364651 h 5641173"/>
              <a:gd name="connsiteX237" fmla="*/ 1150342 w 11243827"/>
              <a:gd name="connsiteY237" fmla="*/ 5358447 h 5641173"/>
              <a:gd name="connsiteX238" fmla="*/ 1137272 w 11243827"/>
              <a:gd name="connsiteY238" fmla="*/ 5351191 h 5641173"/>
              <a:gd name="connsiteX239" fmla="*/ 1131268 w 11243827"/>
              <a:gd name="connsiteY239" fmla="*/ 5350530 h 5641173"/>
              <a:gd name="connsiteX240" fmla="*/ 1112024 w 11243827"/>
              <a:gd name="connsiteY240" fmla="*/ 5345786 h 5641173"/>
              <a:gd name="connsiteX241" fmla="*/ 1100870 w 11243827"/>
              <a:gd name="connsiteY241" fmla="*/ 5343651 h 5641173"/>
              <a:gd name="connsiteX242" fmla="*/ 1096383 w 11243827"/>
              <a:gd name="connsiteY242" fmla="*/ 5343015 h 5641173"/>
              <a:gd name="connsiteX243" fmla="*/ 1085571 w 11243827"/>
              <a:gd name="connsiteY243" fmla="*/ 5345836 h 5641173"/>
              <a:gd name="connsiteX244" fmla="*/ 1073168 w 11243827"/>
              <a:gd name="connsiteY244" fmla="*/ 5341521 h 5641173"/>
              <a:gd name="connsiteX245" fmla="*/ 1058039 w 11243827"/>
              <a:gd name="connsiteY245" fmla="*/ 5343504 h 5641173"/>
              <a:gd name="connsiteX246" fmla="*/ 1055426 w 11243827"/>
              <a:gd name="connsiteY246" fmla="*/ 5339088 h 5641173"/>
              <a:gd name="connsiteX247" fmla="*/ 1044738 w 11243827"/>
              <a:gd name="connsiteY247" fmla="*/ 5333063 h 5641173"/>
              <a:gd name="connsiteX248" fmla="*/ 1033909 w 11243827"/>
              <a:gd name="connsiteY248" fmla="*/ 5335680 h 5641173"/>
              <a:gd name="connsiteX249" fmla="*/ 1012649 w 11243827"/>
              <a:gd name="connsiteY249" fmla="*/ 5334541 h 5641173"/>
              <a:gd name="connsiteX250" fmla="*/ 1007115 w 11243827"/>
              <a:gd name="connsiteY250" fmla="*/ 5332775 h 5641173"/>
              <a:gd name="connsiteX251" fmla="*/ 986002 w 11243827"/>
              <a:gd name="connsiteY251" fmla="*/ 5334906 h 5641173"/>
              <a:gd name="connsiteX252" fmla="*/ 953418 w 11243827"/>
              <a:gd name="connsiteY252" fmla="*/ 5333901 h 5641173"/>
              <a:gd name="connsiteX253" fmla="*/ 916854 w 11243827"/>
              <a:gd name="connsiteY253" fmla="*/ 5329435 h 5641173"/>
              <a:gd name="connsiteX254" fmla="*/ 905651 w 11243827"/>
              <a:gd name="connsiteY254" fmla="*/ 5332114 h 5641173"/>
              <a:gd name="connsiteX255" fmla="*/ 836961 w 11243827"/>
              <a:gd name="connsiteY255" fmla="*/ 5330803 h 5641173"/>
              <a:gd name="connsiteX256" fmla="*/ 817627 w 11243827"/>
              <a:gd name="connsiteY256" fmla="*/ 5330580 h 5641173"/>
              <a:gd name="connsiteX257" fmla="*/ 801817 w 11243827"/>
              <a:gd name="connsiteY257" fmla="*/ 5325937 h 5641173"/>
              <a:gd name="connsiteX258" fmla="*/ 798857 w 11243827"/>
              <a:gd name="connsiteY258" fmla="*/ 5320979 h 5641173"/>
              <a:gd name="connsiteX259" fmla="*/ 788354 w 11243827"/>
              <a:gd name="connsiteY259" fmla="*/ 5320143 h 5641173"/>
              <a:gd name="connsiteX260" fmla="*/ 785726 w 11243827"/>
              <a:gd name="connsiteY260" fmla="*/ 5318989 h 5641173"/>
              <a:gd name="connsiteX261" fmla="*/ 770507 w 11243827"/>
              <a:gd name="connsiteY261" fmla="*/ 5313309 h 5641173"/>
              <a:gd name="connsiteX262" fmla="*/ 733810 w 11243827"/>
              <a:gd name="connsiteY262" fmla="*/ 5324286 h 5641173"/>
              <a:gd name="connsiteX263" fmla="*/ 692117 w 11243827"/>
              <a:gd name="connsiteY263" fmla="*/ 5318786 h 5641173"/>
              <a:gd name="connsiteX264" fmla="*/ 528894 w 11243827"/>
              <a:gd name="connsiteY264" fmla="*/ 5327578 h 5641173"/>
              <a:gd name="connsiteX265" fmla="*/ 507005 w 11243827"/>
              <a:gd name="connsiteY265" fmla="*/ 5310149 h 5641173"/>
              <a:gd name="connsiteX266" fmla="*/ 441302 w 11243827"/>
              <a:gd name="connsiteY266" fmla="*/ 5307062 h 5641173"/>
              <a:gd name="connsiteX267" fmla="*/ 336819 w 11243827"/>
              <a:gd name="connsiteY267" fmla="*/ 5336690 h 5641173"/>
              <a:gd name="connsiteX268" fmla="*/ 215763 w 11243827"/>
              <a:gd name="connsiteY268" fmla="*/ 5332575 h 5641173"/>
              <a:gd name="connsiteX269" fmla="*/ 205927 w 11243827"/>
              <a:gd name="connsiteY269" fmla="*/ 5339672 h 5641173"/>
              <a:gd name="connsiteX270" fmla="*/ 194189 w 11243827"/>
              <a:gd name="connsiteY270" fmla="*/ 5343588 h 5641173"/>
              <a:gd name="connsiteX271" fmla="*/ 192552 w 11243827"/>
              <a:gd name="connsiteY271" fmla="*/ 5342845 h 5641173"/>
              <a:gd name="connsiteX272" fmla="*/ 178320 w 11243827"/>
              <a:gd name="connsiteY272" fmla="*/ 5343766 h 5641173"/>
              <a:gd name="connsiteX273" fmla="*/ 175596 w 11243827"/>
              <a:gd name="connsiteY273" fmla="*/ 5346411 h 5641173"/>
              <a:gd name="connsiteX274" fmla="*/ 165951 w 11243827"/>
              <a:gd name="connsiteY274" fmla="*/ 5347808 h 5641173"/>
              <a:gd name="connsiteX275" fmla="*/ 147287 w 11243827"/>
              <a:gd name="connsiteY275" fmla="*/ 5352625 h 5641173"/>
              <a:gd name="connsiteX276" fmla="*/ 143484 w 11243827"/>
              <a:gd name="connsiteY276" fmla="*/ 5351591 h 5641173"/>
              <a:gd name="connsiteX277" fmla="*/ 114847 w 11243827"/>
              <a:gd name="connsiteY277" fmla="*/ 5355844 h 5641173"/>
              <a:gd name="connsiteX278" fmla="*/ 114306 w 11243827"/>
              <a:gd name="connsiteY278" fmla="*/ 5354983 h 5641173"/>
              <a:gd name="connsiteX279" fmla="*/ 105588 w 11243827"/>
              <a:gd name="connsiteY279" fmla="*/ 5352169 h 5641173"/>
              <a:gd name="connsiteX280" fmla="*/ 89264 w 11243827"/>
              <a:gd name="connsiteY280" fmla="*/ 5348886 h 5641173"/>
              <a:gd name="connsiteX281" fmla="*/ 49794 w 11243827"/>
              <a:gd name="connsiteY281" fmla="*/ 5329950 h 5641173"/>
              <a:gd name="connsiteX282" fmla="*/ 19924 w 11243827"/>
              <a:gd name="connsiteY282" fmla="*/ 5334282 h 5641173"/>
              <a:gd name="connsiteX283" fmla="*/ 13819 w 11243827"/>
              <a:gd name="connsiteY283" fmla="*/ 5334653 h 5641173"/>
              <a:gd name="connsiteX284" fmla="*/ 13657 w 11243827"/>
              <a:gd name="connsiteY284" fmla="*/ 5334455 h 5641173"/>
              <a:gd name="connsiteX285" fmla="*/ 7139 w 11243827"/>
              <a:gd name="connsiteY285" fmla="*/ 5334438 h 5641173"/>
              <a:gd name="connsiteX286" fmla="*/ 2684 w 11243827"/>
              <a:gd name="connsiteY286" fmla="*/ 5335333 h 5641173"/>
              <a:gd name="connsiteX287" fmla="*/ 0 w 11243827"/>
              <a:gd name="connsiteY287" fmla="*/ 5335496 h 5641173"/>
              <a:gd name="connsiteX288" fmla="*/ 0 w 11243827"/>
              <a:gd name="connsiteY288" fmla="*/ 10592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257007 w 11243827"/>
              <a:gd name="connsiteY57" fmla="*/ 553718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12803 w 11243827"/>
              <a:gd name="connsiteY105" fmla="*/ 5629702 h 5641173"/>
              <a:gd name="connsiteX106" fmla="*/ 7890915 w 11243827"/>
              <a:gd name="connsiteY106" fmla="*/ 5612272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20917 w 11243827"/>
              <a:gd name="connsiteY148" fmla="*/ 5426664 h 5641173"/>
              <a:gd name="connsiteX149" fmla="*/ 6724964 w 11243827"/>
              <a:gd name="connsiteY149" fmla="*/ 5414071 h 5641173"/>
              <a:gd name="connsiteX150" fmla="*/ 6717823 w 11243827"/>
              <a:gd name="connsiteY150" fmla="*/ 5410317 h 5641173"/>
              <a:gd name="connsiteX151" fmla="*/ 6660723 w 11243827"/>
              <a:gd name="connsiteY151" fmla="*/ 5408304 h 5641173"/>
              <a:gd name="connsiteX152" fmla="*/ 6532914 w 11243827"/>
              <a:gd name="connsiteY152" fmla="*/ 5431205 h 5641173"/>
              <a:gd name="connsiteX153" fmla="*/ 6317327 w 11243827"/>
              <a:gd name="connsiteY153" fmla="*/ 5481889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98891 w 11243827"/>
              <a:gd name="connsiteY221" fmla="*/ 551318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28894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257007 w 11243827"/>
              <a:gd name="connsiteY57" fmla="*/ 553718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12803 w 11243827"/>
              <a:gd name="connsiteY105" fmla="*/ 5629702 h 5641173"/>
              <a:gd name="connsiteX106" fmla="*/ 7890915 w 11243827"/>
              <a:gd name="connsiteY106" fmla="*/ 5612272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20917 w 11243827"/>
              <a:gd name="connsiteY148" fmla="*/ 5426664 h 5641173"/>
              <a:gd name="connsiteX149" fmla="*/ 6724964 w 11243827"/>
              <a:gd name="connsiteY149" fmla="*/ 5414071 h 5641173"/>
              <a:gd name="connsiteX150" fmla="*/ 6683286 w 11243827"/>
              <a:gd name="connsiteY150" fmla="*/ 5405383 h 5641173"/>
              <a:gd name="connsiteX151" fmla="*/ 6660723 w 11243827"/>
              <a:gd name="connsiteY151" fmla="*/ 5408304 h 5641173"/>
              <a:gd name="connsiteX152" fmla="*/ 6532914 w 11243827"/>
              <a:gd name="connsiteY152" fmla="*/ 5431205 h 5641173"/>
              <a:gd name="connsiteX153" fmla="*/ 6317327 w 11243827"/>
              <a:gd name="connsiteY153" fmla="*/ 5481889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98891 w 11243827"/>
              <a:gd name="connsiteY221" fmla="*/ 551318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28894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257007 w 11243827"/>
              <a:gd name="connsiteY57" fmla="*/ 553718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12803 w 11243827"/>
              <a:gd name="connsiteY105" fmla="*/ 5629702 h 5641173"/>
              <a:gd name="connsiteX106" fmla="*/ 7890915 w 11243827"/>
              <a:gd name="connsiteY106" fmla="*/ 5612272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20917 w 11243827"/>
              <a:gd name="connsiteY148" fmla="*/ 5637174 h 5641173"/>
              <a:gd name="connsiteX149" fmla="*/ 6724964 w 11243827"/>
              <a:gd name="connsiteY149" fmla="*/ 5414071 h 5641173"/>
              <a:gd name="connsiteX150" fmla="*/ 6683286 w 11243827"/>
              <a:gd name="connsiteY150" fmla="*/ 5405383 h 5641173"/>
              <a:gd name="connsiteX151" fmla="*/ 6660723 w 11243827"/>
              <a:gd name="connsiteY151" fmla="*/ 5408304 h 5641173"/>
              <a:gd name="connsiteX152" fmla="*/ 6532914 w 11243827"/>
              <a:gd name="connsiteY152" fmla="*/ 5431205 h 5641173"/>
              <a:gd name="connsiteX153" fmla="*/ 6317327 w 11243827"/>
              <a:gd name="connsiteY153" fmla="*/ 5481889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98891 w 11243827"/>
              <a:gd name="connsiteY221" fmla="*/ 551318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28894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257007 w 11243827"/>
              <a:gd name="connsiteY57" fmla="*/ 553718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12803 w 11243827"/>
              <a:gd name="connsiteY105" fmla="*/ 5629702 h 5641173"/>
              <a:gd name="connsiteX106" fmla="*/ 7890915 w 11243827"/>
              <a:gd name="connsiteY106" fmla="*/ 5612272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804792 w 11243827"/>
              <a:gd name="connsiteY148" fmla="*/ 5439822 h 5641173"/>
              <a:gd name="connsiteX149" fmla="*/ 6724964 w 11243827"/>
              <a:gd name="connsiteY149" fmla="*/ 5414071 h 5641173"/>
              <a:gd name="connsiteX150" fmla="*/ 6683286 w 11243827"/>
              <a:gd name="connsiteY150" fmla="*/ 5405383 h 5641173"/>
              <a:gd name="connsiteX151" fmla="*/ 6660723 w 11243827"/>
              <a:gd name="connsiteY151" fmla="*/ 5408304 h 5641173"/>
              <a:gd name="connsiteX152" fmla="*/ 6532914 w 11243827"/>
              <a:gd name="connsiteY152" fmla="*/ 5431205 h 5641173"/>
              <a:gd name="connsiteX153" fmla="*/ 6317327 w 11243827"/>
              <a:gd name="connsiteY153" fmla="*/ 5481889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98891 w 11243827"/>
              <a:gd name="connsiteY221" fmla="*/ 551318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28894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257007 w 11243827"/>
              <a:gd name="connsiteY57" fmla="*/ 553718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12803 w 11243827"/>
              <a:gd name="connsiteY105" fmla="*/ 5629702 h 5641173"/>
              <a:gd name="connsiteX106" fmla="*/ 7890915 w 11243827"/>
              <a:gd name="connsiteY106" fmla="*/ 5612272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804792 w 11243827"/>
              <a:gd name="connsiteY148" fmla="*/ 5439822 h 5641173"/>
              <a:gd name="connsiteX149" fmla="*/ 6724964 w 11243827"/>
              <a:gd name="connsiteY149" fmla="*/ 5414071 h 5641173"/>
              <a:gd name="connsiteX150" fmla="*/ 6683286 w 11243827"/>
              <a:gd name="connsiteY150" fmla="*/ 5405383 h 5641173"/>
              <a:gd name="connsiteX151" fmla="*/ 6660723 w 11243827"/>
              <a:gd name="connsiteY151" fmla="*/ 5408304 h 5641173"/>
              <a:gd name="connsiteX152" fmla="*/ 6532914 w 11243827"/>
              <a:gd name="connsiteY152" fmla="*/ 5431205 h 5641173"/>
              <a:gd name="connsiteX153" fmla="*/ 6317327 w 11243827"/>
              <a:gd name="connsiteY153" fmla="*/ 5481889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98891 w 11243827"/>
              <a:gd name="connsiteY221" fmla="*/ 551318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28894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257007 w 11243827"/>
              <a:gd name="connsiteY57" fmla="*/ 553718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12803 w 11243827"/>
              <a:gd name="connsiteY105" fmla="*/ 5629702 h 5641173"/>
              <a:gd name="connsiteX106" fmla="*/ 7890915 w 11243827"/>
              <a:gd name="connsiteY106" fmla="*/ 5612272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60723 w 11243827"/>
              <a:gd name="connsiteY151" fmla="*/ 5408304 h 5641173"/>
              <a:gd name="connsiteX152" fmla="*/ 6532914 w 11243827"/>
              <a:gd name="connsiteY152" fmla="*/ 5431205 h 5641173"/>
              <a:gd name="connsiteX153" fmla="*/ 6317327 w 11243827"/>
              <a:gd name="connsiteY153" fmla="*/ 5481889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98891 w 11243827"/>
              <a:gd name="connsiteY221" fmla="*/ 551318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28894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257007 w 11243827"/>
              <a:gd name="connsiteY57" fmla="*/ 553718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12803 w 11243827"/>
              <a:gd name="connsiteY105" fmla="*/ 5629702 h 5641173"/>
              <a:gd name="connsiteX106" fmla="*/ 7890915 w 11243827"/>
              <a:gd name="connsiteY106" fmla="*/ 5612272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60723 w 11243827"/>
              <a:gd name="connsiteY151" fmla="*/ 5408304 h 5641173"/>
              <a:gd name="connsiteX152" fmla="*/ 6532914 w 11243827"/>
              <a:gd name="connsiteY152" fmla="*/ 5431205 h 5641173"/>
              <a:gd name="connsiteX153" fmla="*/ 6317327 w 11243827"/>
              <a:gd name="connsiteY153" fmla="*/ 5481889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98891 w 11243827"/>
              <a:gd name="connsiteY221" fmla="*/ 551318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28894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257007 w 11243827"/>
              <a:gd name="connsiteY57" fmla="*/ 553718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12803 w 11243827"/>
              <a:gd name="connsiteY105" fmla="*/ 5629702 h 5641173"/>
              <a:gd name="connsiteX106" fmla="*/ 7890915 w 11243827"/>
              <a:gd name="connsiteY106" fmla="*/ 5612272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60723 w 11243827"/>
              <a:gd name="connsiteY151" fmla="*/ 540830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98891 w 11243827"/>
              <a:gd name="connsiteY221" fmla="*/ 551318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28894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257007 w 11243827"/>
              <a:gd name="connsiteY57" fmla="*/ 553718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12803 w 11243827"/>
              <a:gd name="connsiteY105" fmla="*/ 5629702 h 5641173"/>
              <a:gd name="connsiteX106" fmla="*/ 7890915 w 11243827"/>
              <a:gd name="connsiteY106" fmla="*/ 5612272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98891 w 11243827"/>
              <a:gd name="connsiteY221" fmla="*/ 551318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28894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257007 w 11243827"/>
              <a:gd name="connsiteY57" fmla="*/ 553718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890915 w 11243827"/>
              <a:gd name="connsiteY106" fmla="*/ 5612272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98891 w 11243827"/>
              <a:gd name="connsiteY221" fmla="*/ 551318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28894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87273"/>
              <a:gd name="connsiteX1" fmla="*/ 11243827 w 11243827"/>
              <a:gd name="connsiteY1" fmla="*/ 1470035 h 5687273"/>
              <a:gd name="connsiteX2" fmla="*/ 11243827 w 11243827"/>
              <a:gd name="connsiteY2" fmla="*/ 5001571 h 5687273"/>
              <a:gd name="connsiteX3" fmla="*/ 11243827 w 11243827"/>
              <a:gd name="connsiteY3" fmla="*/ 5209610 h 5687273"/>
              <a:gd name="connsiteX4" fmla="*/ 11240675 w 11243827"/>
              <a:gd name="connsiteY4" fmla="*/ 5210442 h 5687273"/>
              <a:gd name="connsiteX5" fmla="*/ 11179959 w 11243827"/>
              <a:gd name="connsiteY5" fmla="*/ 5221199 h 5687273"/>
              <a:gd name="connsiteX6" fmla="*/ 11105493 w 11243827"/>
              <a:gd name="connsiteY6" fmla="*/ 5259905 h 5687273"/>
              <a:gd name="connsiteX7" fmla="*/ 11078640 w 11243827"/>
              <a:gd name="connsiteY7" fmla="*/ 5263531 h 5687273"/>
              <a:gd name="connsiteX8" fmla="*/ 11079616 w 11243827"/>
              <a:gd name="connsiteY8" fmla="*/ 5270380 h 5687273"/>
              <a:gd name="connsiteX9" fmla="*/ 11069641 w 11243827"/>
              <a:gd name="connsiteY9" fmla="*/ 5270884 h 5687273"/>
              <a:gd name="connsiteX10" fmla="*/ 11047377 w 11243827"/>
              <a:gd name="connsiteY10" fmla="*/ 5271051 h 5687273"/>
              <a:gd name="connsiteX11" fmla="*/ 10980705 w 11243827"/>
              <a:gd name="connsiteY11" fmla="*/ 5272951 h 5687273"/>
              <a:gd name="connsiteX12" fmla="*/ 10962514 w 11243827"/>
              <a:gd name="connsiteY12" fmla="*/ 5286084 h 5687273"/>
              <a:gd name="connsiteX13" fmla="*/ 10945307 w 11243827"/>
              <a:gd name="connsiteY13" fmla="*/ 5286290 h 5687273"/>
              <a:gd name="connsiteX14" fmla="*/ 10845516 w 11243827"/>
              <a:gd name="connsiteY14" fmla="*/ 5303894 h 5687273"/>
              <a:gd name="connsiteX15" fmla="*/ 10831795 w 11243827"/>
              <a:gd name="connsiteY15" fmla="*/ 5305210 h 5687273"/>
              <a:gd name="connsiteX16" fmla="*/ 10824365 w 11243827"/>
              <a:gd name="connsiteY16" fmla="*/ 5311111 h 5687273"/>
              <a:gd name="connsiteX17" fmla="*/ 10797756 w 11243827"/>
              <a:gd name="connsiteY17" fmla="*/ 5312285 h 5687273"/>
              <a:gd name="connsiteX18" fmla="*/ 10796525 w 11243827"/>
              <a:gd name="connsiteY18" fmla="*/ 5315645 h 5687273"/>
              <a:gd name="connsiteX19" fmla="*/ 10709063 w 11243827"/>
              <a:gd name="connsiteY19" fmla="*/ 5344492 h 5687273"/>
              <a:gd name="connsiteX20" fmla="*/ 10694078 w 11243827"/>
              <a:gd name="connsiteY20" fmla="*/ 5349258 h 5687273"/>
              <a:gd name="connsiteX21" fmla="*/ 10681131 w 11243827"/>
              <a:gd name="connsiteY21" fmla="*/ 5347812 h 5687273"/>
              <a:gd name="connsiteX22" fmla="*/ 10609448 w 11243827"/>
              <a:gd name="connsiteY22" fmla="*/ 5351931 h 5687273"/>
              <a:gd name="connsiteX23" fmla="*/ 10592397 w 11243827"/>
              <a:gd name="connsiteY23" fmla="*/ 5349402 h 5687273"/>
              <a:gd name="connsiteX24" fmla="*/ 10585227 w 11243827"/>
              <a:gd name="connsiteY24" fmla="*/ 5344063 h 5687273"/>
              <a:gd name="connsiteX25" fmla="*/ 10557472 w 11243827"/>
              <a:gd name="connsiteY25" fmla="*/ 5354151 h 5687273"/>
              <a:gd name="connsiteX26" fmla="*/ 10514646 w 11243827"/>
              <a:gd name="connsiteY26" fmla="*/ 5361064 h 5687273"/>
              <a:gd name="connsiteX27" fmla="*/ 10494292 w 11243827"/>
              <a:gd name="connsiteY27" fmla="*/ 5366054 h 5687273"/>
              <a:gd name="connsiteX28" fmla="*/ 10477869 w 11243827"/>
              <a:gd name="connsiteY28" fmla="*/ 5363025 h 5687273"/>
              <a:gd name="connsiteX29" fmla="*/ 10384411 w 11243827"/>
              <a:gd name="connsiteY29" fmla="*/ 5362257 h 5687273"/>
              <a:gd name="connsiteX30" fmla="*/ 10362921 w 11243827"/>
              <a:gd name="connsiteY30" fmla="*/ 5357444 h 5687273"/>
              <a:gd name="connsiteX31" fmla="*/ 10352736 w 11243827"/>
              <a:gd name="connsiteY31" fmla="*/ 5347851 h 5687273"/>
              <a:gd name="connsiteX32" fmla="*/ 10344754 w 11243827"/>
              <a:gd name="connsiteY32" fmla="*/ 5351272 h 5687273"/>
              <a:gd name="connsiteX33" fmla="*/ 10288226 w 11243827"/>
              <a:gd name="connsiteY33" fmla="*/ 5351613 h 5687273"/>
              <a:gd name="connsiteX34" fmla="*/ 10251350 w 11243827"/>
              <a:gd name="connsiteY34" fmla="*/ 5352711 h 5687273"/>
              <a:gd name="connsiteX35" fmla="*/ 10249108 w 11243827"/>
              <a:gd name="connsiteY35" fmla="*/ 5365881 h 5687273"/>
              <a:gd name="connsiteX36" fmla="*/ 10216272 w 11243827"/>
              <a:gd name="connsiteY36" fmla="*/ 5370573 h 5687273"/>
              <a:gd name="connsiteX37" fmla="*/ 10181278 w 11243827"/>
              <a:gd name="connsiteY37" fmla="*/ 5362119 h 5687273"/>
              <a:gd name="connsiteX38" fmla="*/ 10140033 w 11243827"/>
              <a:gd name="connsiteY38" fmla="*/ 5363304 h 5687273"/>
              <a:gd name="connsiteX39" fmla="*/ 10115353 w 11243827"/>
              <a:gd name="connsiteY39" fmla="*/ 5363869 h 5687273"/>
              <a:gd name="connsiteX40" fmla="*/ 10050578 w 11243827"/>
              <a:gd name="connsiteY40" fmla="*/ 5376153 h 5687273"/>
              <a:gd name="connsiteX41" fmla="*/ 9945478 w 11243827"/>
              <a:gd name="connsiteY41" fmla="*/ 5422859 h 5687273"/>
              <a:gd name="connsiteX42" fmla="*/ 9912481 w 11243827"/>
              <a:gd name="connsiteY42" fmla="*/ 5429477 h 5687273"/>
              <a:gd name="connsiteX43" fmla="*/ 9906713 w 11243827"/>
              <a:gd name="connsiteY43" fmla="*/ 5426784 h 5687273"/>
              <a:gd name="connsiteX44" fmla="*/ 9742436 w 11243827"/>
              <a:gd name="connsiteY44" fmla="*/ 5454834 h 5687273"/>
              <a:gd name="connsiteX45" fmla="*/ 9713044 w 11243827"/>
              <a:gd name="connsiteY45" fmla="*/ 5456476 h 5687273"/>
              <a:gd name="connsiteX46" fmla="*/ 9691033 w 11243827"/>
              <a:gd name="connsiteY46" fmla="*/ 5455451 h 5687273"/>
              <a:gd name="connsiteX47" fmla="*/ 9638355 w 11243827"/>
              <a:gd name="connsiteY47" fmla="*/ 5464794 h 5687273"/>
              <a:gd name="connsiteX48" fmla="*/ 9552434 w 11243827"/>
              <a:gd name="connsiteY48" fmla="*/ 5485280 h 5687273"/>
              <a:gd name="connsiteX49" fmla="*/ 9533883 w 11243827"/>
              <a:gd name="connsiteY49" fmla="*/ 5488516 h 5687273"/>
              <a:gd name="connsiteX50" fmla="*/ 9516916 w 11243827"/>
              <a:gd name="connsiteY50" fmla="*/ 5486828 h 5687273"/>
              <a:gd name="connsiteX51" fmla="*/ 9512093 w 11243827"/>
              <a:gd name="connsiteY51" fmla="*/ 5482541 h 5687273"/>
              <a:gd name="connsiteX52" fmla="*/ 9501725 w 11243827"/>
              <a:gd name="connsiteY52" fmla="*/ 5483603 h 5687273"/>
              <a:gd name="connsiteX53" fmla="*/ 9498754 w 11243827"/>
              <a:gd name="connsiteY53" fmla="*/ 5482951 h 5687273"/>
              <a:gd name="connsiteX54" fmla="*/ 9481932 w 11243827"/>
              <a:gd name="connsiteY54" fmla="*/ 5480151 h 5687273"/>
              <a:gd name="connsiteX55" fmla="*/ 9451321 w 11243827"/>
              <a:gd name="connsiteY55" fmla="*/ 5497375 h 5687273"/>
              <a:gd name="connsiteX56" fmla="*/ 9409298 w 11243827"/>
              <a:gd name="connsiteY56" fmla="*/ 5499478 h 5687273"/>
              <a:gd name="connsiteX57" fmla="*/ 9257007 w 11243827"/>
              <a:gd name="connsiteY57" fmla="*/ 5537183 h 5687273"/>
              <a:gd name="connsiteX58" fmla="*/ 9229078 w 11243827"/>
              <a:gd name="connsiteY58" fmla="*/ 5524154 h 5687273"/>
              <a:gd name="connsiteX59" fmla="*/ 9165105 w 11243827"/>
              <a:gd name="connsiteY59" fmla="*/ 5532892 h 5687273"/>
              <a:gd name="connsiteX60" fmla="*/ 9077301 w 11243827"/>
              <a:gd name="connsiteY60" fmla="*/ 5580356 h 5687273"/>
              <a:gd name="connsiteX61" fmla="*/ 8960065 w 11243827"/>
              <a:gd name="connsiteY61" fmla="*/ 5597982 h 5687273"/>
              <a:gd name="connsiteX62" fmla="*/ 8953536 w 11243827"/>
              <a:gd name="connsiteY62" fmla="*/ 5606638 h 5687273"/>
              <a:gd name="connsiteX63" fmla="*/ 8943907 w 11243827"/>
              <a:gd name="connsiteY63" fmla="*/ 5612541 h 5687273"/>
              <a:gd name="connsiteX64" fmla="*/ 8942046 w 11243827"/>
              <a:gd name="connsiteY64" fmla="*/ 5612112 h 5687273"/>
              <a:gd name="connsiteX65" fmla="*/ 8928824 w 11243827"/>
              <a:gd name="connsiteY65" fmla="*/ 5615549 h 5687273"/>
              <a:gd name="connsiteX66" fmla="*/ 8927294 w 11243827"/>
              <a:gd name="connsiteY66" fmla="*/ 5618607 h 5687273"/>
              <a:gd name="connsiteX67" fmla="*/ 8918651 w 11243827"/>
              <a:gd name="connsiteY67" fmla="*/ 5621688 h 5687273"/>
              <a:gd name="connsiteX68" fmla="*/ 8902772 w 11243827"/>
              <a:gd name="connsiteY68" fmla="*/ 5629703 h 5687273"/>
              <a:gd name="connsiteX69" fmla="*/ 8898724 w 11243827"/>
              <a:gd name="connsiteY69" fmla="*/ 5629379 h 5687273"/>
              <a:gd name="connsiteX70" fmla="*/ 8873099 w 11243827"/>
              <a:gd name="connsiteY70" fmla="*/ 5638628 h 5687273"/>
              <a:gd name="connsiteX71" fmla="*/ 8872234 w 11243827"/>
              <a:gd name="connsiteY71" fmla="*/ 5637889 h 5687273"/>
              <a:gd name="connsiteX72" fmla="*/ 8862777 w 11243827"/>
              <a:gd name="connsiteY72" fmla="*/ 5636711 h 5687273"/>
              <a:gd name="connsiteX73" fmla="*/ 8845869 w 11243827"/>
              <a:gd name="connsiteY73" fmla="*/ 5636436 h 5687273"/>
              <a:gd name="connsiteX74" fmla="*/ 8800548 w 11243827"/>
              <a:gd name="connsiteY74" fmla="*/ 5625084 h 5687273"/>
              <a:gd name="connsiteX75" fmla="*/ 8773774 w 11243827"/>
              <a:gd name="connsiteY75" fmla="*/ 5634630 h 5687273"/>
              <a:gd name="connsiteX76" fmla="*/ 8698255 w 11243827"/>
              <a:gd name="connsiteY76" fmla="*/ 5636083 h 5687273"/>
              <a:gd name="connsiteX77" fmla="*/ 8619167 w 11243827"/>
              <a:gd name="connsiteY77" fmla="*/ 5619130 h 5687273"/>
              <a:gd name="connsiteX78" fmla="*/ 8539822 w 11243827"/>
              <a:gd name="connsiteY78" fmla="*/ 5616905 h 5687273"/>
              <a:gd name="connsiteX79" fmla="*/ 8511094 w 11243827"/>
              <a:gd name="connsiteY79" fmla="*/ 5617360 h 5687273"/>
              <a:gd name="connsiteX80" fmla="*/ 8459886 w 11243827"/>
              <a:gd name="connsiteY80" fmla="*/ 5612612 h 5687273"/>
              <a:gd name="connsiteX81" fmla="*/ 8436432 w 11243827"/>
              <a:gd name="connsiteY81" fmla="*/ 5606990 h 5687273"/>
              <a:gd name="connsiteX82" fmla="*/ 8435403 w 11243827"/>
              <a:gd name="connsiteY82" fmla="*/ 5607336 h 5687273"/>
              <a:gd name="connsiteX83" fmla="*/ 8433307 w 11243827"/>
              <a:gd name="connsiteY83" fmla="*/ 5604917 h 5687273"/>
              <a:gd name="connsiteX84" fmla="*/ 8428968 w 11243827"/>
              <a:gd name="connsiteY84" fmla="*/ 5603796 h 5687273"/>
              <a:gd name="connsiteX85" fmla="*/ 8417124 w 11243827"/>
              <a:gd name="connsiteY85" fmla="*/ 5604518 h 5687273"/>
              <a:gd name="connsiteX86" fmla="*/ 8412669 w 11243827"/>
              <a:gd name="connsiteY86" fmla="*/ 5605413 h 5687273"/>
              <a:gd name="connsiteX87" fmla="*/ 8406152 w 11243827"/>
              <a:gd name="connsiteY87" fmla="*/ 5605396 h 5687273"/>
              <a:gd name="connsiteX88" fmla="*/ 8405989 w 11243827"/>
              <a:gd name="connsiteY88" fmla="*/ 5605197 h 5687273"/>
              <a:gd name="connsiteX89" fmla="*/ 8399884 w 11243827"/>
              <a:gd name="connsiteY89" fmla="*/ 5605568 h 5687273"/>
              <a:gd name="connsiteX90" fmla="*/ 8370014 w 11243827"/>
              <a:gd name="connsiteY90" fmla="*/ 5609900 h 5687273"/>
              <a:gd name="connsiteX91" fmla="*/ 8330544 w 11243827"/>
              <a:gd name="connsiteY91" fmla="*/ 5590964 h 5687273"/>
              <a:gd name="connsiteX92" fmla="*/ 8314221 w 11243827"/>
              <a:gd name="connsiteY92" fmla="*/ 5587682 h 5687273"/>
              <a:gd name="connsiteX93" fmla="*/ 8305502 w 11243827"/>
              <a:gd name="connsiteY93" fmla="*/ 5584868 h 5687273"/>
              <a:gd name="connsiteX94" fmla="*/ 8304962 w 11243827"/>
              <a:gd name="connsiteY94" fmla="*/ 5584007 h 5687273"/>
              <a:gd name="connsiteX95" fmla="*/ 8276324 w 11243827"/>
              <a:gd name="connsiteY95" fmla="*/ 5588260 h 5687273"/>
              <a:gd name="connsiteX96" fmla="*/ 8272522 w 11243827"/>
              <a:gd name="connsiteY96" fmla="*/ 5587226 h 5687273"/>
              <a:gd name="connsiteX97" fmla="*/ 8253857 w 11243827"/>
              <a:gd name="connsiteY97" fmla="*/ 5592043 h 5687273"/>
              <a:gd name="connsiteX98" fmla="*/ 8244212 w 11243827"/>
              <a:gd name="connsiteY98" fmla="*/ 5593439 h 5687273"/>
              <a:gd name="connsiteX99" fmla="*/ 8241488 w 11243827"/>
              <a:gd name="connsiteY99" fmla="*/ 5596085 h 5687273"/>
              <a:gd name="connsiteX100" fmla="*/ 8227256 w 11243827"/>
              <a:gd name="connsiteY100" fmla="*/ 5597005 h 5687273"/>
              <a:gd name="connsiteX101" fmla="*/ 8225619 w 11243827"/>
              <a:gd name="connsiteY101" fmla="*/ 5596262 h 5687273"/>
              <a:gd name="connsiteX102" fmla="*/ 8213882 w 11243827"/>
              <a:gd name="connsiteY102" fmla="*/ 5600179 h 5687273"/>
              <a:gd name="connsiteX103" fmla="*/ 8204045 w 11243827"/>
              <a:gd name="connsiteY103" fmla="*/ 5607275 h 5687273"/>
              <a:gd name="connsiteX104" fmla="*/ 8082989 w 11243827"/>
              <a:gd name="connsiteY104" fmla="*/ 5603160 h 5687273"/>
              <a:gd name="connsiteX105" fmla="*/ 7976942 w 11243827"/>
              <a:gd name="connsiteY105" fmla="*/ 5598455 h 5687273"/>
              <a:gd name="connsiteX106" fmla="*/ 7915584 w 11243827"/>
              <a:gd name="connsiteY106" fmla="*/ 5684635 h 5687273"/>
              <a:gd name="connsiteX107" fmla="*/ 7727691 w 11243827"/>
              <a:gd name="connsiteY107" fmla="*/ 5621064 h 5687273"/>
              <a:gd name="connsiteX108" fmla="*/ 7685998 w 11243827"/>
              <a:gd name="connsiteY108" fmla="*/ 5615564 h 5687273"/>
              <a:gd name="connsiteX109" fmla="*/ 7649302 w 11243827"/>
              <a:gd name="connsiteY109" fmla="*/ 5626541 h 5687273"/>
              <a:gd name="connsiteX110" fmla="*/ 7634083 w 11243827"/>
              <a:gd name="connsiteY110" fmla="*/ 5620862 h 5687273"/>
              <a:gd name="connsiteX111" fmla="*/ 7631455 w 11243827"/>
              <a:gd name="connsiteY111" fmla="*/ 5619708 h 5687273"/>
              <a:gd name="connsiteX112" fmla="*/ 7620952 w 11243827"/>
              <a:gd name="connsiteY112" fmla="*/ 5618872 h 5687273"/>
              <a:gd name="connsiteX113" fmla="*/ 7617992 w 11243827"/>
              <a:gd name="connsiteY113" fmla="*/ 5613914 h 5687273"/>
              <a:gd name="connsiteX114" fmla="*/ 7602182 w 11243827"/>
              <a:gd name="connsiteY114" fmla="*/ 5609271 h 5687273"/>
              <a:gd name="connsiteX115" fmla="*/ 7582847 w 11243827"/>
              <a:gd name="connsiteY115" fmla="*/ 5609047 h 5687273"/>
              <a:gd name="connsiteX116" fmla="*/ 7514158 w 11243827"/>
              <a:gd name="connsiteY116" fmla="*/ 5607737 h 5687273"/>
              <a:gd name="connsiteX117" fmla="*/ 7502955 w 11243827"/>
              <a:gd name="connsiteY117" fmla="*/ 5610415 h 5687273"/>
              <a:gd name="connsiteX118" fmla="*/ 7466391 w 11243827"/>
              <a:gd name="connsiteY118" fmla="*/ 5605949 h 5687273"/>
              <a:gd name="connsiteX119" fmla="*/ 7433806 w 11243827"/>
              <a:gd name="connsiteY119" fmla="*/ 5604945 h 5687273"/>
              <a:gd name="connsiteX120" fmla="*/ 7412693 w 11243827"/>
              <a:gd name="connsiteY120" fmla="*/ 5607075 h 5687273"/>
              <a:gd name="connsiteX121" fmla="*/ 7407159 w 11243827"/>
              <a:gd name="connsiteY121" fmla="*/ 5605310 h 5687273"/>
              <a:gd name="connsiteX122" fmla="*/ 7385900 w 11243827"/>
              <a:gd name="connsiteY122" fmla="*/ 5604171 h 5687273"/>
              <a:gd name="connsiteX123" fmla="*/ 7375071 w 11243827"/>
              <a:gd name="connsiteY123" fmla="*/ 5606788 h 5687273"/>
              <a:gd name="connsiteX124" fmla="*/ 7364382 w 11243827"/>
              <a:gd name="connsiteY124" fmla="*/ 5600762 h 5687273"/>
              <a:gd name="connsiteX125" fmla="*/ 7361770 w 11243827"/>
              <a:gd name="connsiteY125" fmla="*/ 5596347 h 5687273"/>
              <a:gd name="connsiteX126" fmla="*/ 7346641 w 11243827"/>
              <a:gd name="connsiteY126" fmla="*/ 5598329 h 5687273"/>
              <a:gd name="connsiteX127" fmla="*/ 7334238 w 11243827"/>
              <a:gd name="connsiteY127" fmla="*/ 5594014 h 5687273"/>
              <a:gd name="connsiteX128" fmla="*/ 7323426 w 11243827"/>
              <a:gd name="connsiteY128" fmla="*/ 5596835 h 5687273"/>
              <a:gd name="connsiteX129" fmla="*/ 7318938 w 11243827"/>
              <a:gd name="connsiteY129" fmla="*/ 5596200 h 5687273"/>
              <a:gd name="connsiteX130" fmla="*/ 7307784 w 11243827"/>
              <a:gd name="connsiteY130" fmla="*/ 5594065 h 5687273"/>
              <a:gd name="connsiteX131" fmla="*/ 7288540 w 11243827"/>
              <a:gd name="connsiteY131" fmla="*/ 5589320 h 5687273"/>
              <a:gd name="connsiteX132" fmla="*/ 7282537 w 11243827"/>
              <a:gd name="connsiteY132" fmla="*/ 5588660 h 5687273"/>
              <a:gd name="connsiteX133" fmla="*/ 7269466 w 11243827"/>
              <a:gd name="connsiteY133" fmla="*/ 5581404 h 5687273"/>
              <a:gd name="connsiteX134" fmla="*/ 7244165 w 11243827"/>
              <a:gd name="connsiteY134" fmla="*/ 5575200 h 5687273"/>
              <a:gd name="connsiteX135" fmla="*/ 7199619 w 11243827"/>
              <a:gd name="connsiteY135" fmla="*/ 5553550 h 5687273"/>
              <a:gd name="connsiteX136" fmla="*/ 7173434 w 11243827"/>
              <a:gd name="connsiteY136" fmla="*/ 5543219 h 5687273"/>
              <a:gd name="connsiteX137" fmla="*/ 7155718 w 11243827"/>
              <a:gd name="connsiteY137" fmla="*/ 5533697 h 5687273"/>
              <a:gd name="connsiteX138" fmla="*/ 7103430 w 11243827"/>
              <a:gd name="connsiteY138" fmla="*/ 5520249 h 5687273"/>
              <a:gd name="connsiteX139" fmla="*/ 7013746 w 11243827"/>
              <a:gd name="connsiteY139" fmla="*/ 5502470 h 5687273"/>
              <a:gd name="connsiteX140" fmla="*/ 6995379 w 11243827"/>
              <a:gd name="connsiteY140" fmla="*/ 5497693 h 5687273"/>
              <a:gd name="connsiteX141" fmla="*/ 6982475 w 11243827"/>
              <a:gd name="connsiteY141" fmla="*/ 5489641 h 5687273"/>
              <a:gd name="connsiteX142" fmla="*/ 6981994 w 11243827"/>
              <a:gd name="connsiteY142" fmla="*/ 5484335 h 5687273"/>
              <a:gd name="connsiteX143" fmla="*/ 6972355 w 11243827"/>
              <a:gd name="connsiteY143" fmla="*/ 5481074 h 5687273"/>
              <a:gd name="connsiteX144" fmla="*/ 6970394 w 11243827"/>
              <a:gd name="connsiteY144" fmla="*/ 5479383 h 5687273"/>
              <a:gd name="connsiteX145" fmla="*/ 6958543 w 11243827"/>
              <a:gd name="connsiteY145" fmla="*/ 5470507 h 5687273"/>
              <a:gd name="connsiteX146" fmla="*/ 6918276 w 11243827"/>
              <a:gd name="connsiteY146" fmla="*/ 5472034 h 5687273"/>
              <a:gd name="connsiteX147" fmla="*/ 6881046 w 11243827"/>
              <a:gd name="connsiteY147" fmla="*/ 5457070 h 5687273"/>
              <a:gd name="connsiteX148" fmla="*/ 6752164 w 11243827"/>
              <a:gd name="connsiteY148" fmla="*/ 5425021 h 5687273"/>
              <a:gd name="connsiteX149" fmla="*/ 6724964 w 11243827"/>
              <a:gd name="connsiteY149" fmla="*/ 5414071 h 5687273"/>
              <a:gd name="connsiteX150" fmla="*/ 6683286 w 11243827"/>
              <a:gd name="connsiteY150" fmla="*/ 5405383 h 5687273"/>
              <a:gd name="connsiteX151" fmla="*/ 6644277 w 11243827"/>
              <a:gd name="connsiteY151" fmla="*/ 5429684 h 5687273"/>
              <a:gd name="connsiteX152" fmla="*/ 6532914 w 11243827"/>
              <a:gd name="connsiteY152" fmla="*/ 5431205 h 5687273"/>
              <a:gd name="connsiteX153" fmla="*/ 6307459 w 11243827"/>
              <a:gd name="connsiteY153" fmla="*/ 5467087 h 5687273"/>
              <a:gd name="connsiteX154" fmla="*/ 6196243 w 11243827"/>
              <a:gd name="connsiteY154" fmla="*/ 5515042 h 5687273"/>
              <a:gd name="connsiteX155" fmla="*/ 6099124 w 11243827"/>
              <a:gd name="connsiteY155" fmla="*/ 5516848 h 5687273"/>
              <a:gd name="connsiteX156" fmla="*/ 6016077 w 11243827"/>
              <a:gd name="connsiteY156" fmla="*/ 5528642 h 5687273"/>
              <a:gd name="connsiteX157" fmla="*/ 6004389 w 11243827"/>
              <a:gd name="connsiteY157" fmla="*/ 5531206 h 5687273"/>
              <a:gd name="connsiteX158" fmla="*/ 5933945 w 11243827"/>
              <a:gd name="connsiteY158" fmla="*/ 5538840 h 5687273"/>
              <a:gd name="connsiteX159" fmla="*/ 5883936 w 11243827"/>
              <a:gd name="connsiteY159" fmla="*/ 5553807 h 5687273"/>
              <a:gd name="connsiteX160" fmla="*/ 5798331 w 11243827"/>
              <a:gd name="connsiteY160" fmla="*/ 5564248 h 5687273"/>
              <a:gd name="connsiteX161" fmla="*/ 5712738 w 11243827"/>
              <a:gd name="connsiteY161" fmla="*/ 5573120 h 5687273"/>
              <a:gd name="connsiteX162" fmla="*/ 5681342 w 11243827"/>
              <a:gd name="connsiteY162" fmla="*/ 5575621 h 5687273"/>
              <a:gd name="connsiteX163" fmla="*/ 5627167 w 11243827"/>
              <a:gd name="connsiteY163" fmla="*/ 5583215 h 5687273"/>
              <a:gd name="connsiteX164" fmla="*/ 5591414 w 11243827"/>
              <a:gd name="connsiteY164" fmla="*/ 5587695 h 5687273"/>
              <a:gd name="connsiteX165" fmla="*/ 5583028 w 11243827"/>
              <a:gd name="connsiteY165" fmla="*/ 5580877 h 5687273"/>
              <a:gd name="connsiteX166" fmla="*/ 5549426 w 11243827"/>
              <a:gd name="connsiteY166" fmla="*/ 5582858 h 5687273"/>
              <a:gd name="connsiteX167" fmla="*/ 5519999 w 11243827"/>
              <a:gd name="connsiteY167" fmla="*/ 5592246 h 5687273"/>
              <a:gd name="connsiteX168" fmla="*/ 5480028 w 11243827"/>
              <a:gd name="connsiteY168" fmla="*/ 5597282 h 5687273"/>
              <a:gd name="connsiteX169" fmla="*/ 5456175 w 11243827"/>
              <a:gd name="connsiteY169" fmla="*/ 5600371 h 5687273"/>
              <a:gd name="connsiteX170" fmla="*/ 5388463 w 11243827"/>
              <a:gd name="connsiteY170" fmla="*/ 5602638 h 5687273"/>
              <a:gd name="connsiteX171" fmla="*/ 5265898 w 11243827"/>
              <a:gd name="connsiteY171" fmla="*/ 5591830 h 5687273"/>
              <a:gd name="connsiteX172" fmla="*/ 5231231 w 11243827"/>
              <a:gd name="connsiteY172" fmla="*/ 5592790 h 5687273"/>
              <a:gd name="connsiteX173" fmla="*/ 5226996 w 11243827"/>
              <a:gd name="connsiteY173" fmla="*/ 5595040 h 5687273"/>
              <a:gd name="connsiteX174" fmla="*/ 5175988 w 11243827"/>
              <a:gd name="connsiteY174" fmla="*/ 5588131 h 5687273"/>
              <a:gd name="connsiteX175" fmla="*/ 5107470 w 11243827"/>
              <a:gd name="connsiteY175" fmla="*/ 5594771 h 5687273"/>
              <a:gd name="connsiteX176" fmla="*/ 5027868 w 11243827"/>
              <a:gd name="connsiteY176" fmla="*/ 5605624 h 5687273"/>
              <a:gd name="connsiteX177" fmla="*/ 5007324 w 11243827"/>
              <a:gd name="connsiteY177" fmla="*/ 5609209 h 5687273"/>
              <a:gd name="connsiteX178" fmla="*/ 4952559 w 11243827"/>
              <a:gd name="connsiteY178" fmla="*/ 5611402 h 5687273"/>
              <a:gd name="connsiteX179" fmla="*/ 4826081 w 11243827"/>
              <a:gd name="connsiteY179" fmla="*/ 5616191 h 5687273"/>
              <a:gd name="connsiteX180" fmla="*/ 4823501 w 11243827"/>
              <a:gd name="connsiteY180" fmla="*/ 5619174 h 5687273"/>
              <a:gd name="connsiteX181" fmla="*/ 4813093 w 11243827"/>
              <a:gd name="connsiteY181" fmla="*/ 5620026 h 5687273"/>
              <a:gd name="connsiteX182" fmla="*/ 4810563 w 11243827"/>
              <a:gd name="connsiteY182" fmla="*/ 5620787 h 5687273"/>
              <a:gd name="connsiteX183" fmla="*/ 4795818 w 11243827"/>
              <a:gd name="connsiteY183" fmla="*/ 5624618 h 5687273"/>
              <a:gd name="connsiteX184" fmla="*/ 4758404 w 11243827"/>
              <a:gd name="connsiteY184" fmla="*/ 5619510 h 5687273"/>
              <a:gd name="connsiteX185" fmla="*/ 4717254 w 11243827"/>
              <a:gd name="connsiteY185" fmla="*/ 5624155 h 5687273"/>
              <a:gd name="connsiteX186" fmla="*/ 4591958 w 11243827"/>
              <a:gd name="connsiteY186" fmla="*/ 5624710 h 5687273"/>
              <a:gd name="connsiteX187" fmla="*/ 4476215 w 11243827"/>
              <a:gd name="connsiteY187" fmla="*/ 5628210 h 5687273"/>
              <a:gd name="connsiteX188" fmla="*/ 4425193 w 11243827"/>
              <a:gd name="connsiteY188" fmla="*/ 5627414 h 5687273"/>
              <a:gd name="connsiteX189" fmla="*/ 4383866 w 11243827"/>
              <a:gd name="connsiteY189" fmla="*/ 5626546 h 5687273"/>
              <a:gd name="connsiteX190" fmla="*/ 4385596 w 11243827"/>
              <a:gd name="connsiteY190" fmla="*/ 5634646 h 5687273"/>
              <a:gd name="connsiteX191" fmla="*/ 4360864 w 11243827"/>
              <a:gd name="connsiteY191" fmla="*/ 5641173 h 5687273"/>
              <a:gd name="connsiteX192" fmla="*/ 4328321 w 11243827"/>
              <a:gd name="connsiteY192" fmla="*/ 5626332 h 5687273"/>
              <a:gd name="connsiteX193" fmla="*/ 4309842 w 11243827"/>
              <a:gd name="connsiteY193" fmla="*/ 5626471 h 5687273"/>
              <a:gd name="connsiteX194" fmla="*/ 4277424 w 11243827"/>
              <a:gd name="connsiteY194" fmla="*/ 5631598 h 5687273"/>
              <a:gd name="connsiteX195" fmla="*/ 4266627 w 11243827"/>
              <a:gd name="connsiteY195" fmla="*/ 5633969 h 5687273"/>
              <a:gd name="connsiteX196" fmla="*/ 4185525 w 11243827"/>
              <a:gd name="connsiteY196" fmla="*/ 5617508 h 5687273"/>
              <a:gd name="connsiteX197" fmla="*/ 4177617 w 11243827"/>
              <a:gd name="connsiteY197" fmla="*/ 5610903 h 5687273"/>
              <a:gd name="connsiteX198" fmla="*/ 4136948 w 11243827"/>
              <a:gd name="connsiteY198" fmla="*/ 5608031 h 5687273"/>
              <a:gd name="connsiteX199" fmla="*/ 4132323 w 11243827"/>
              <a:gd name="connsiteY199" fmla="*/ 5609784 h 5687273"/>
              <a:gd name="connsiteX200" fmla="*/ 4098620 w 11243827"/>
              <a:gd name="connsiteY200" fmla="*/ 5599672 h 5687273"/>
              <a:gd name="connsiteX201" fmla="*/ 3963475 w 11243827"/>
              <a:gd name="connsiteY201" fmla="*/ 5581841 h 5687273"/>
              <a:gd name="connsiteX202" fmla="*/ 3703613 w 11243827"/>
              <a:gd name="connsiteY202" fmla="*/ 5572482 h 5687273"/>
              <a:gd name="connsiteX203" fmla="*/ 3432987 w 11243827"/>
              <a:gd name="connsiteY203" fmla="*/ 5545768 h 5687273"/>
              <a:gd name="connsiteX204" fmla="*/ 3176381 w 11243827"/>
              <a:gd name="connsiteY204" fmla="*/ 5556110 h 5687273"/>
              <a:gd name="connsiteX205" fmla="*/ 2710156 w 11243827"/>
              <a:gd name="connsiteY205" fmla="*/ 5527517 h 5687273"/>
              <a:gd name="connsiteX206" fmla="*/ 2550206 w 11243827"/>
              <a:gd name="connsiteY206" fmla="*/ 5524958 h 5687273"/>
              <a:gd name="connsiteX207" fmla="*/ 2443041 w 11243827"/>
              <a:gd name="connsiteY207" fmla="*/ 5523990 h 5687273"/>
              <a:gd name="connsiteX208" fmla="*/ 2435613 w 11243827"/>
              <a:gd name="connsiteY208" fmla="*/ 5526704 h 5687273"/>
              <a:gd name="connsiteX209" fmla="*/ 2405682 w 11243827"/>
              <a:gd name="connsiteY209" fmla="*/ 5528307 h 5687273"/>
              <a:gd name="connsiteX210" fmla="*/ 2397487 w 11243827"/>
              <a:gd name="connsiteY210" fmla="*/ 5540337 h 5687273"/>
              <a:gd name="connsiteX211" fmla="*/ 2297454 w 11243827"/>
              <a:gd name="connsiteY211" fmla="*/ 5550765 h 5687273"/>
              <a:gd name="connsiteX212" fmla="*/ 2056700 w 11243827"/>
              <a:gd name="connsiteY212" fmla="*/ 5555489 h 5687273"/>
              <a:gd name="connsiteX213" fmla="*/ 1878530 w 11243827"/>
              <a:gd name="connsiteY213" fmla="*/ 5535330 h 5687273"/>
              <a:gd name="connsiteX214" fmla="*/ 1859292 w 11243827"/>
              <a:gd name="connsiteY214" fmla="*/ 5535461 h 5687273"/>
              <a:gd name="connsiteX215" fmla="*/ 1835626 w 11243827"/>
              <a:gd name="connsiteY215" fmla="*/ 5533793 h 5687273"/>
              <a:gd name="connsiteX216" fmla="*/ 1798939 w 11243827"/>
              <a:gd name="connsiteY216" fmla="*/ 5540285 h 5687273"/>
              <a:gd name="connsiteX217" fmla="*/ 1779046 w 11243827"/>
              <a:gd name="connsiteY217" fmla="*/ 5549949 h 5687273"/>
              <a:gd name="connsiteX218" fmla="*/ 1772421 w 11243827"/>
              <a:gd name="connsiteY218" fmla="*/ 5549018 h 5687273"/>
              <a:gd name="connsiteX219" fmla="*/ 1772052 w 11243827"/>
              <a:gd name="connsiteY219" fmla="*/ 5545689 h 5687273"/>
              <a:gd name="connsiteX220" fmla="*/ 1711543 w 11243827"/>
              <a:gd name="connsiteY220" fmla="*/ 5534558 h 5687273"/>
              <a:gd name="connsiteX221" fmla="*/ 1698891 w 11243827"/>
              <a:gd name="connsiteY221" fmla="*/ 5513187 h 5687273"/>
              <a:gd name="connsiteX222" fmla="*/ 1538763 w 11243827"/>
              <a:gd name="connsiteY222" fmla="*/ 5482781 h 5687273"/>
              <a:gd name="connsiteX223" fmla="*/ 1501533 w 11243827"/>
              <a:gd name="connsiteY223" fmla="*/ 5467817 h 5687273"/>
              <a:gd name="connsiteX224" fmla="*/ 1461266 w 11243827"/>
              <a:gd name="connsiteY224" fmla="*/ 5469343 h 5687273"/>
              <a:gd name="connsiteX225" fmla="*/ 1449415 w 11243827"/>
              <a:gd name="connsiteY225" fmla="*/ 5460467 h 5687273"/>
              <a:gd name="connsiteX226" fmla="*/ 1447454 w 11243827"/>
              <a:gd name="connsiteY226" fmla="*/ 5458776 h 5687273"/>
              <a:gd name="connsiteX227" fmla="*/ 1437814 w 11243827"/>
              <a:gd name="connsiteY227" fmla="*/ 5455515 h 5687273"/>
              <a:gd name="connsiteX228" fmla="*/ 1437334 w 11243827"/>
              <a:gd name="connsiteY228" fmla="*/ 5450209 h 5687273"/>
              <a:gd name="connsiteX229" fmla="*/ 1424429 w 11243827"/>
              <a:gd name="connsiteY229" fmla="*/ 5442157 h 5687273"/>
              <a:gd name="connsiteX230" fmla="*/ 1406063 w 11243827"/>
              <a:gd name="connsiteY230" fmla="*/ 5437380 h 5687273"/>
              <a:gd name="connsiteX231" fmla="*/ 1316379 w 11243827"/>
              <a:gd name="connsiteY231" fmla="*/ 5419601 h 5687273"/>
              <a:gd name="connsiteX232" fmla="*/ 1264090 w 11243827"/>
              <a:gd name="connsiteY232" fmla="*/ 5406153 h 5687273"/>
              <a:gd name="connsiteX233" fmla="*/ 1246374 w 11243827"/>
              <a:gd name="connsiteY233" fmla="*/ 5396631 h 5687273"/>
              <a:gd name="connsiteX234" fmla="*/ 1220190 w 11243827"/>
              <a:gd name="connsiteY234" fmla="*/ 5386301 h 5687273"/>
              <a:gd name="connsiteX235" fmla="*/ 1175643 w 11243827"/>
              <a:gd name="connsiteY235" fmla="*/ 5364651 h 5687273"/>
              <a:gd name="connsiteX236" fmla="*/ 1150342 w 11243827"/>
              <a:gd name="connsiteY236" fmla="*/ 5358447 h 5687273"/>
              <a:gd name="connsiteX237" fmla="*/ 1137272 w 11243827"/>
              <a:gd name="connsiteY237" fmla="*/ 5351191 h 5687273"/>
              <a:gd name="connsiteX238" fmla="*/ 1131268 w 11243827"/>
              <a:gd name="connsiteY238" fmla="*/ 5350530 h 5687273"/>
              <a:gd name="connsiteX239" fmla="*/ 1112024 w 11243827"/>
              <a:gd name="connsiteY239" fmla="*/ 5345786 h 5687273"/>
              <a:gd name="connsiteX240" fmla="*/ 1100870 w 11243827"/>
              <a:gd name="connsiteY240" fmla="*/ 5343651 h 5687273"/>
              <a:gd name="connsiteX241" fmla="*/ 1096383 w 11243827"/>
              <a:gd name="connsiteY241" fmla="*/ 5343015 h 5687273"/>
              <a:gd name="connsiteX242" fmla="*/ 1085571 w 11243827"/>
              <a:gd name="connsiteY242" fmla="*/ 5345836 h 5687273"/>
              <a:gd name="connsiteX243" fmla="*/ 1073168 w 11243827"/>
              <a:gd name="connsiteY243" fmla="*/ 5341521 h 5687273"/>
              <a:gd name="connsiteX244" fmla="*/ 1058039 w 11243827"/>
              <a:gd name="connsiteY244" fmla="*/ 5343504 h 5687273"/>
              <a:gd name="connsiteX245" fmla="*/ 1055426 w 11243827"/>
              <a:gd name="connsiteY245" fmla="*/ 5339088 h 5687273"/>
              <a:gd name="connsiteX246" fmla="*/ 1044738 w 11243827"/>
              <a:gd name="connsiteY246" fmla="*/ 5333063 h 5687273"/>
              <a:gd name="connsiteX247" fmla="*/ 1033909 w 11243827"/>
              <a:gd name="connsiteY247" fmla="*/ 5335680 h 5687273"/>
              <a:gd name="connsiteX248" fmla="*/ 1012649 w 11243827"/>
              <a:gd name="connsiteY248" fmla="*/ 5334541 h 5687273"/>
              <a:gd name="connsiteX249" fmla="*/ 1007115 w 11243827"/>
              <a:gd name="connsiteY249" fmla="*/ 5332775 h 5687273"/>
              <a:gd name="connsiteX250" fmla="*/ 986002 w 11243827"/>
              <a:gd name="connsiteY250" fmla="*/ 5334906 h 5687273"/>
              <a:gd name="connsiteX251" fmla="*/ 953418 w 11243827"/>
              <a:gd name="connsiteY251" fmla="*/ 5333901 h 5687273"/>
              <a:gd name="connsiteX252" fmla="*/ 916854 w 11243827"/>
              <a:gd name="connsiteY252" fmla="*/ 5329435 h 5687273"/>
              <a:gd name="connsiteX253" fmla="*/ 905651 w 11243827"/>
              <a:gd name="connsiteY253" fmla="*/ 5332114 h 5687273"/>
              <a:gd name="connsiteX254" fmla="*/ 836961 w 11243827"/>
              <a:gd name="connsiteY254" fmla="*/ 5330803 h 5687273"/>
              <a:gd name="connsiteX255" fmla="*/ 817627 w 11243827"/>
              <a:gd name="connsiteY255" fmla="*/ 5330580 h 5687273"/>
              <a:gd name="connsiteX256" fmla="*/ 801817 w 11243827"/>
              <a:gd name="connsiteY256" fmla="*/ 5325937 h 5687273"/>
              <a:gd name="connsiteX257" fmla="*/ 798857 w 11243827"/>
              <a:gd name="connsiteY257" fmla="*/ 5320979 h 5687273"/>
              <a:gd name="connsiteX258" fmla="*/ 788354 w 11243827"/>
              <a:gd name="connsiteY258" fmla="*/ 5320143 h 5687273"/>
              <a:gd name="connsiteX259" fmla="*/ 785726 w 11243827"/>
              <a:gd name="connsiteY259" fmla="*/ 5318989 h 5687273"/>
              <a:gd name="connsiteX260" fmla="*/ 770507 w 11243827"/>
              <a:gd name="connsiteY260" fmla="*/ 5313309 h 5687273"/>
              <a:gd name="connsiteX261" fmla="*/ 733810 w 11243827"/>
              <a:gd name="connsiteY261" fmla="*/ 5324286 h 5687273"/>
              <a:gd name="connsiteX262" fmla="*/ 692117 w 11243827"/>
              <a:gd name="connsiteY262" fmla="*/ 5318786 h 5687273"/>
              <a:gd name="connsiteX263" fmla="*/ 528894 w 11243827"/>
              <a:gd name="connsiteY263" fmla="*/ 5327578 h 5687273"/>
              <a:gd name="connsiteX264" fmla="*/ 507005 w 11243827"/>
              <a:gd name="connsiteY264" fmla="*/ 5310149 h 5687273"/>
              <a:gd name="connsiteX265" fmla="*/ 441302 w 11243827"/>
              <a:gd name="connsiteY265" fmla="*/ 5307062 h 5687273"/>
              <a:gd name="connsiteX266" fmla="*/ 336819 w 11243827"/>
              <a:gd name="connsiteY266" fmla="*/ 5336690 h 5687273"/>
              <a:gd name="connsiteX267" fmla="*/ 215763 w 11243827"/>
              <a:gd name="connsiteY267" fmla="*/ 5332575 h 5687273"/>
              <a:gd name="connsiteX268" fmla="*/ 205927 w 11243827"/>
              <a:gd name="connsiteY268" fmla="*/ 5339672 h 5687273"/>
              <a:gd name="connsiteX269" fmla="*/ 194189 w 11243827"/>
              <a:gd name="connsiteY269" fmla="*/ 5343588 h 5687273"/>
              <a:gd name="connsiteX270" fmla="*/ 192552 w 11243827"/>
              <a:gd name="connsiteY270" fmla="*/ 5342845 h 5687273"/>
              <a:gd name="connsiteX271" fmla="*/ 178320 w 11243827"/>
              <a:gd name="connsiteY271" fmla="*/ 5343766 h 5687273"/>
              <a:gd name="connsiteX272" fmla="*/ 175596 w 11243827"/>
              <a:gd name="connsiteY272" fmla="*/ 5346411 h 5687273"/>
              <a:gd name="connsiteX273" fmla="*/ 165951 w 11243827"/>
              <a:gd name="connsiteY273" fmla="*/ 5347808 h 5687273"/>
              <a:gd name="connsiteX274" fmla="*/ 147287 w 11243827"/>
              <a:gd name="connsiteY274" fmla="*/ 5352625 h 5687273"/>
              <a:gd name="connsiteX275" fmla="*/ 143484 w 11243827"/>
              <a:gd name="connsiteY275" fmla="*/ 5351591 h 5687273"/>
              <a:gd name="connsiteX276" fmla="*/ 114847 w 11243827"/>
              <a:gd name="connsiteY276" fmla="*/ 5355844 h 5687273"/>
              <a:gd name="connsiteX277" fmla="*/ 114306 w 11243827"/>
              <a:gd name="connsiteY277" fmla="*/ 5354983 h 5687273"/>
              <a:gd name="connsiteX278" fmla="*/ 105588 w 11243827"/>
              <a:gd name="connsiteY278" fmla="*/ 5352169 h 5687273"/>
              <a:gd name="connsiteX279" fmla="*/ 89264 w 11243827"/>
              <a:gd name="connsiteY279" fmla="*/ 5348886 h 5687273"/>
              <a:gd name="connsiteX280" fmla="*/ 49794 w 11243827"/>
              <a:gd name="connsiteY280" fmla="*/ 5329950 h 5687273"/>
              <a:gd name="connsiteX281" fmla="*/ 19924 w 11243827"/>
              <a:gd name="connsiteY281" fmla="*/ 5334282 h 5687273"/>
              <a:gd name="connsiteX282" fmla="*/ 13819 w 11243827"/>
              <a:gd name="connsiteY282" fmla="*/ 5334653 h 5687273"/>
              <a:gd name="connsiteX283" fmla="*/ 13657 w 11243827"/>
              <a:gd name="connsiteY283" fmla="*/ 5334455 h 5687273"/>
              <a:gd name="connsiteX284" fmla="*/ 7139 w 11243827"/>
              <a:gd name="connsiteY284" fmla="*/ 5334438 h 5687273"/>
              <a:gd name="connsiteX285" fmla="*/ 2684 w 11243827"/>
              <a:gd name="connsiteY285" fmla="*/ 5335333 h 5687273"/>
              <a:gd name="connsiteX286" fmla="*/ 0 w 11243827"/>
              <a:gd name="connsiteY286" fmla="*/ 5335496 h 5687273"/>
              <a:gd name="connsiteX287" fmla="*/ 0 w 11243827"/>
              <a:gd name="connsiteY287" fmla="*/ 10592 h 5687273"/>
              <a:gd name="connsiteX288" fmla="*/ 11243827 w 11243827"/>
              <a:gd name="connsiteY288" fmla="*/ 0 h 56872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257007 w 11243827"/>
              <a:gd name="connsiteY57" fmla="*/ 553718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98891 w 11243827"/>
              <a:gd name="connsiteY221" fmla="*/ 551318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28894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257007 w 11243827"/>
              <a:gd name="connsiteY57" fmla="*/ 553718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98891 w 11243827"/>
              <a:gd name="connsiteY221" fmla="*/ 551318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28894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257007 w 11243827"/>
              <a:gd name="connsiteY57" fmla="*/ 553718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98891 w 11243827"/>
              <a:gd name="connsiteY221" fmla="*/ 551318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28894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98891 w 11243827"/>
              <a:gd name="connsiteY221" fmla="*/ 551318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28894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98891 w 11243827"/>
              <a:gd name="connsiteY221" fmla="*/ 551318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28894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98891 w 11243827"/>
              <a:gd name="connsiteY221" fmla="*/ 551318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28894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98891 w 11243827"/>
              <a:gd name="connsiteY221" fmla="*/ 551318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28894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31462 w 11243827"/>
              <a:gd name="connsiteY221" fmla="*/ 549180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28894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31462 w 11243827"/>
              <a:gd name="connsiteY221" fmla="*/ 549180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28894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31462 w 11243827"/>
              <a:gd name="connsiteY221" fmla="*/ 549180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74943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31462 w 11243827"/>
              <a:gd name="connsiteY221" fmla="*/ 549180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74943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31462 w 11243827"/>
              <a:gd name="connsiteY221" fmla="*/ 549180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74943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31462 w 11243827"/>
              <a:gd name="connsiteY221" fmla="*/ 549180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74943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31462 w 11243827"/>
              <a:gd name="connsiteY221" fmla="*/ 549180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74943 w 11243827"/>
              <a:gd name="connsiteY263" fmla="*/ 5327578 h 5641173"/>
              <a:gd name="connsiteX264" fmla="*/ 507005 w 11243827"/>
              <a:gd name="connsiteY264" fmla="*/ 5310149 h 5641173"/>
              <a:gd name="connsiteX265" fmla="*/ 441302 w 11243827"/>
              <a:gd name="connsiteY265" fmla="*/ 5307062 h 5641173"/>
              <a:gd name="connsiteX266" fmla="*/ 336819 w 11243827"/>
              <a:gd name="connsiteY266" fmla="*/ 5336690 h 5641173"/>
              <a:gd name="connsiteX267" fmla="*/ 215763 w 11243827"/>
              <a:gd name="connsiteY267" fmla="*/ 5332575 h 5641173"/>
              <a:gd name="connsiteX268" fmla="*/ 205927 w 11243827"/>
              <a:gd name="connsiteY268" fmla="*/ 5339672 h 5641173"/>
              <a:gd name="connsiteX269" fmla="*/ 194189 w 11243827"/>
              <a:gd name="connsiteY269" fmla="*/ 5343588 h 5641173"/>
              <a:gd name="connsiteX270" fmla="*/ 192552 w 11243827"/>
              <a:gd name="connsiteY270" fmla="*/ 5342845 h 5641173"/>
              <a:gd name="connsiteX271" fmla="*/ 178320 w 11243827"/>
              <a:gd name="connsiteY271" fmla="*/ 5343766 h 5641173"/>
              <a:gd name="connsiteX272" fmla="*/ 175596 w 11243827"/>
              <a:gd name="connsiteY272" fmla="*/ 5346411 h 5641173"/>
              <a:gd name="connsiteX273" fmla="*/ 165951 w 11243827"/>
              <a:gd name="connsiteY273" fmla="*/ 5347808 h 5641173"/>
              <a:gd name="connsiteX274" fmla="*/ 147287 w 11243827"/>
              <a:gd name="connsiteY274" fmla="*/ 5352625 h 5641173"/>
              <a:gd name="connsiteX275" fmla="*/ 143484 w 11243827"/>
              <a:gd name="connsiteY275" fmla="*/ 5351591 h 5641173"/>
              <a:gd name="connsiteX276" fmla="*/ 114847 w 11243827"/>
              <a:gd name="connsiteY276" fmla="*/ 5355844 h 5641173"/>
              <a:gd name="connsiteX277" fmla="*/ 114306 w 11243827"/>
              <a:gd name="connsiteY277" fmla="*/ 5354983 h 5641173"/>
              <a:gd name="connsiteX278" fmla="*/ 105588 w 11243827"/>
              <a:gd name="connsiteY278" fmla="*/ 5352169 h 5641173"/>
              <a:gd name="connsiteX279" fmla="*/ 89264 w 11243827"/>
              <a:gd name="connsiteY279" fmla="*/ 5348886 h 5641173"/>
              <a:gd name="connsiteX280" fmla="*/ 49794 w 11243827"/>
              <a:gd name="connsiteY280" fmla="*/ 5329950 h 5641173"/>
              <a:gd name="connsiteX281" fmla="*/ 19924 w 11243827"/>
              <a:gd name="connsiteY281" fmla="*/ 5334282 h 5641173"/>
              <a:gd name="connsiteX282" fmla="*/ 13819 w 11243827"/>
              <a:gd name="connsiteY282" fmla="*/ 5334653 h 5641173"/>
              <a:gd name="connsiteX283" fmla="*/ 13657 w 11243827"/>
              <a:gd name="connsiteY283" fmla="*/ 5334455 h 5641173"/>
              <a:gd name="connsiteX284" fmla="*/ 7139 w 11243827"/>
              <a:gd name="connsiteY284" fmla="*/ 5334438 h 5641173"/>
              <a:gd name="connsiteX285" fmla="*/ 2684 w 11243827"/>
              <a:gd name="connsiteY285" fmla="*/ 5335333 h 5641173"/>
              <a:gd name="connsiteX286" fmla="*/ 0 w 11243827"/>
              <a:gd name="connsiteY286" fmla="*/ 5335496 h 5641173"/>
              <a:gd name="connsiteX287" fmla="*/ 0 w 11243827"/>
              <a:gd name="connsiteY287" fmla="*/ 10592 h 5641173"/>
              <a:gd name="connsiteX288" fmla="*/ 11243827 w 11243827"/>
              <a:gd name="connsiteY288"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31462 w 11243827"/>
              <a:gd name="connsiteY221" fmla="*/ 549180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74943 w 11243827"/>
              <a:gd name="connsiteY263" fmla="*/ 5327578 h 5641173"/>
              <a:gd name="connsiteX264" fmla="*/ 441302 w 11243827"/>
              <a:gd name="connsiteY264" fmla="*/ 5307062 h 5641173"/>
              <a:gd name="connsiteX265" fmla="*/ 336819 w 11243827"/>
              <a:gd name="connsiteY265" fmla="*/ 5336690 h 5641173"/>
              <a:gd name="connsiteX266" fmla="*/ 215763 w 11243827"/>
              <a:gd name="connsiteY266" fmla="*/ 5332575 h 5641173"/>
              <a:gd name="connsiteX267" fmla="*/ 205927 w 11243827"/>
              <a:gd name="connsiteY267" fmla="*/ 5339672 h 5641173"/>
              <a:gd name="connsiteX268" fmla="*/ 194189 w 11243827"/>
              <a:gd name="connsiteY268" fmla="*/ 5343588 h 5641173"/>
              <a:gd name="connsiteX269" fmla="*/ 192552 w 11243827"/>
              <a:gd name="connsiteY269" fmla="*/ 5342845 h 5641173"/>
              <a:gd name="connsiteX270" fmla="*/ 178320 w 11243827"/>
              <a:gd name="connsiteY270" fmla="*/ 5343766 h 5641173"/>
              <a:gd name="connsiteX271" fmla="*/ 175596 w 11243827"/>
              <a:gd name="connsiteY271" fmla="*/ 5346411 h 5641173"/>
              <a:gd name="connsiteX272" fmla="*/ 165951 w 11243827"/>
              <a:gd name="connsiteY272" fmla="*/ 5347808 h 5641173"/>
              <a:gd name="connsiteX273" fmla="*/ 147287 w 11243827"/>
              <a:gd name="connsiteY273" fmla="*/ 5352625 h 5641173"/>
              <a:gd name="connsiteX274" fmla="*/ 143484 w 11243827"/>
              <a:gd name="connsiteY274" fmla="*/ 5351591 h 5641173"/>
              <a:gd name="connsiteX275" fmla="*/ 114847 w 11243827"/>
              <a:gd name="connsiteY275" fmla="*/ 5355844 h 5641173"/>
              <a:gd name="connsiteX276" fmla="*/ 114306 w 11243827"/>
              <a:gd name="connsiteY276" fmla="*/ 5354983 h 5641173"/>
              <a:gd name="connsiteX277" fmla="*/ 105588 w 11243827"/>
              <a:gd name="connsiteY277" fmla="*/ 5352169 h 5641173"/>
              <a:gd name="connsiteX278" fmla="*/ 89264 w 11243827"/>
              <a:gd name="connsiteY278" fmla="*/ 5348886 h 5641173"/>
              <a:gd name="connsiteX279" fmla="*/ 49794 w 11243827"/>
              <a:gd name="connsiteY279" fmla="*/ 5329950 h 5641173"/>
              <a:gd name="connsiteX280" fmla="*/ 19924 w 11243827"/>
              <a:gd name="connsiteY280" fmla="*/ 5334282 h 5641173"/>
              <a:gd name="connsiteX281" fmla="*/ 13819 w 11243827"/>
              <a:gd name="connsiteY281" fmla="*/ 5334653 h 5641173"/>
              <a:gd name="connsiteX282" fmla="*/ 13657 w 11243827"/>
              <a:gd name="connsiteY282" fmla="*/ 5334455 h 5641173"/>
              <a:gd name="connsiteX283" fmla="*/ 7139 w 11243827"/>
              <a:gd name="connsiteY283" fmla="*/ 5334438 h 5641173"/>
              <a:gd name="connsiteX284" fmla="*/ 2684 w 11243827"/>
              <a:gd name="connsiteY284" fmla="*/ 5335333 h 5641173"/>
              <a:gd name="connsiteX285" fmla="*/ 0 w 11243827"/>
              <a:gd name="connsiteY285" fmla="*/ 5335496 h 5641173"/>
              <a:gd name="connsiteX286" fmla="*/ 0 w 11243827"/>
              <a:gd name="connsiteY286" fmla="*/ 10592 h 5641173"/>
              <a:gd name="connsiteX287" fmla="*/ 11243827 w 11243827"/>
              <a:gd name="connsiteY287"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31462 w 11243827"/>
              <a:gd name="connsiteY221" fmla="*/ 549180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74943 w 11243827"/>
              <a:gd name="connsiteY263" fmla="*/ 5327578 h 5641173"/>
              <a:gd name="connsiteX264" fmla="*/ 441302 w 11243827"/>
              <a:gd name="connsiteY264" fmla="*/ 5307062 h 5641173"/>
              <a:gd name="connsiteX265" fmla="*/ 336819 w 11243827"/>
              <a:gd name="connsiteY265" fmla="*/ 5336690 h 5641173"/>
              <a:gd name="connsiteX266" fmla="*/ 215763 w 11243827"/>
              <a:gd name="connsiteY266" fmla="*/ 5332575 h 5641173"/>
              <a:gd name="connsiteX267" fmla="*/ 270932 w 11243827"/>
              <a:gd name="connsiteY267" fmla="*/ 5345451 h 5641173"/>
              <a:gd name="connsiteX268" fmla="*/ 194189 w 11243827"/>
              <a:gd name="connsiteY268" fmla="*/ 5343588 h 5641173"/>
              <a:gd name="connsiteX269" fmla="*/ 192552 w 11243827"/>
              <a:gd name="connsiteY269" fmla="*/ 5342845 h 5641173"/>
              <a:gd name="connsiteX270" fmla="*/ 178320 w 11243827"/>
              <a:gd name="connsiteY270" fmla="*/ 5343766 h 5641173"/>
              <a:gd name="connsiteX271" fmla="*/ 175596 w 11243827"/>
              <a:gd name="connsiteY271" fmla="*/ 5346411 h 5641173"/>
              <a:gd name="connsiteX272" fmla="*/ 165951 w 11243827"/>
              <a:gd name="connsiteY272" fmla="*/ 5347808 h 5641173"/>
              <a:gd name="connsiteX273" fmla="*/ 147287 w 11243827"/>
              <a:gd name="connsiteY273" fmla="*/ 5352625 h 5641173"/>
              <a:gd name="connsiteX274" fmla="*/ 143484 w 11243827"/>
              <a:gd name="connsiteY274" fmla="*/ 5351591 h 5641173"/>
              <a:gd name="connsiteX275" fmla="*/ 114847 w 11243827"/>
              <a:gd name="connsiteY275" fmla="*/ 5355844 h 5641173"/>
              <a:gd name="connsiteX276" fmla="*/ 114306 w 11243827"/>
              <a:gd name="connsiteY276" fmla="*/ 5354983 h 5641173"/>
              <a:gd name="connsiteX277" fmla="*/ 105588 w 11243827"/>
              <a:gd name="connsiteY277" fmla="*/ 5352169 h 5641173"/>
              <a:gd name="connsiteX278" fmla="*/ 89264 w 11243827"/>
              <a:gd name="connsiteY278" fmla="*/ 5348886 h 5641173"/>
              <a:gd name="connsiteX279" fmla="*/ 49794 w 11243827"/>
              <a:gd name="connsiteY279" fmla="*/ 5329950 h 5641173"/>
              <a:gd name="connsiteX280" fmla="*/ 19924 w 11243827"/>
              <a:gd name="connsiteY280" fmla="*/ 5334282 h 5641173"/>
              <a:gd name="connsiteX281" fmla="*/ 13819 w 11243827"/>
              <a:gd name="connsiteY281" fmla="*/ 5334653 h 5641173"/>
              <a:gd name="connsiteX282" fmla="*/ 13657 w 11243827"/>
              <a:gd name="connsiteY282" fmla="*/ 5334455 h 5641173"/>
              <a:gd name="connsiteX283" fmla="*/ 7139 w 11243827"/>
              <a:gd name="connsiteY283" fmla="*/ 5334438 h 5641173"/>
              <a:gd name="connsiteX284" fmla="*/ 2684 w 11243827"/>
              <a:gd name="connsiteY284" fmla="*/ 5335333 h 5641173"/>
              <a:gd name="connsiteX285" fmla="*/ 0 w 11243827"/>
              <a:gd name="connsiteY285" fmla="*/ 5335496 h 5641173"/>
              <a:gd name="connsiteX286" fmla="*/ 0 w 11243827"/>
              <a:gd name="connsiteY286" fmla="*/ 10592 h 5641173"/>
              <a:gd name="connsiteX287" fmla="*/ 11243827 w 11243827"/>
              <a:gd name="connsiteY287"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31462 w 11243827"/>
              <a:gd name="connsiteY221" fmla="*/ 549180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74943 w 11243827"/>
              <a:gd name="connsiteY263" fmla="*/ 5327578 h 5641173"/>
              <a:gd name="connsiteX264" fmla="*/ 441302 w 11243827"/>
              <a:gd name="connsiteY264" fmla="*/ 5307062 h 5641173"/>
              <a:gd name="connsiteX265" fmla="*/ 336819 w 11243827"/>
              <a:gd name="connsiteY265" fmla="*/ 5336690 h 5641173"/>
              <a:gd name="connsiteX266" fmla="*/ 270932 w 11243827"/>
              <a:gd name="connsiteY266" fmla="*/ 5345451 h 5641173"/>
              <a:gd name="connsiteX267" fmla="*/ 194189 w 11243827"/>
              <a:gd name="connsiteY267" fmla="*/ 5343588 h 5641173"/>
              <a:gd name="connsiteX268" fmla="*/ 192552 w 11243827"/>
              <a:gd name="connsiteY268" fmla="*/ 5342845 h 5641173"/>
              <a:gd name="connsiteX269" fmla="*/ 178320 w 11243827"/>
              <a:gd name="connsiteY269" fmla="*/ 5343766 h 5641173"/>
              <a:gd name="connsiteX270" fmla="*/ 175596 w 11243827"/>
              <a:gd name="connsiteY270" fmla="*/ 5346411 h 5641173"/>
              <a:gd name="connsiteX271" fmla="*/ 165951 w 11243827"/>
              <a:gd name="connsiteY271" fmla="*/ 5347808 h 5641173"/>
              <a:gd name="connsiteX272" fmla="*/ 147287 w 11243827"/>
              <a:gd name="connsiteY272" fmla="*/ 5352625 h 5641173"/>
              <a:gd name="connsiteX273" fmla="*/ 143484 w 11243827"/>
              <a:gd name="connsiteY273" fmla="*/ 5351591 h 5641173"/>
              <a:gd name="connsiteX274" fmla="*/ 114847 w 11243827"/>
              <a:gd name="connsiteY274" fmla="*/ 5355844 h 5641173"/>
              <a:gd name="connsiteX275" fmla="*/ 114306 w 11243827"/>
              <a:gd name="connsiteY275" fmla="*/ 5354983 h 5641173"/>
              <a:gd name="connsiteX276" fmla="*/ 105588 w 11243827"/>
              <a:gd name="connsiteY276" fmla="*/ 5352169 h 5641173"/>
              <a:gd name="connsiteX277" fmla="*/ 89264 w 11243827"/>
              <a:gd name="connsiteY277" fmla="*/ 5348886 h 5641173"/>
              <a:gd name="connsiteX278" fmla="*/ 49794 w 11243827"/>
              <a:gd name="connsiteY278" fmla="*/ 5329950 h 5641173"/>
              <a:gd name="connsiteX279" fmla="*/ 19924 w 11243827"/>
              <a:gd name="connsiteY279" fmla="*/ 5334282 h 5641173"/>
              <a:gd name="connsiteX280" fmla="*/ 13819 w 11243827"/>
              <a:gd name="connsiteY280" fmla="*/ 5334653 h 5641173"/>
              <a:gd name="connsiteX281" fmla="*/ 13657 w 11243827"/>
              <a:gd name="connsiteY281" fmla="*/ 5334455 h 5641173"/>
              <a:gd name="connsiteX282" fmla="*/ 7139 w 11243827"/>
              <a:gd name="connsiteY282" fmla="*/ 5334438 h 5641173"/>
              <a:gd name="connsiteX283" fmla="*/ 2684 w 11243827"/>
              <a:gd name="connsiteY283" fmla="*/ 5335333 h 5641173"/>
              <a:gd name="connsiteX284" fmla="*/ 0 w 11243827"/>
              <a:gd name="connsiteY284" fmla="*/ 5335496 h 5641173"/>
              <a:gd name="connsiteX285" fmla="*/ 0 w 11243827"/>
              <a:gd name="connsiteY285" fmla="*/ 10592 h 5641173"/>
              <a:gd name="connsiteX286" fmla="*/ 11243827 w 11243827"/>
              <a:gd name="connsiteY286"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31462 w 11243827"/>
              <a:gd name="connsiteY221" fmla="*/ 549180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74943 w 11243827"/>
              <a:gd name="connsiteY263" fmla="*/ 5327578 h 5641173"/>
              <a:gd name="connsiteX264" fmla="*/ 441302 w 11243827"/>
              <a:gd name="connsiteY264" fmla="*/ 5307062 h 5641173"/>
              <a:gd name="connsiteX265" fmla="*/ 336819 w 11243827"/>
              <a:gd name="connsiteY265" fmla="*/ 5336690 h 5641173"/>
              <a:gd name="connsiteX266" fmla="*/ 270932 w 11243827"/>
              <a:gd name="connsiteY266" fmla="*/ 5345451 h 5641173"/>
              <a:gd name="connsiteX267" fmla="*/ 194189 w 11243827"/>
              <a:gd name="connsiteY267" fmla="*/ 5343588 h 5641173"/>
              <a:gd name="connsiteX268" fmla="*/ 192552 w 11243827"/>
              <a:gd name="connsiteY268" fmla="*/ 5342845 h 5641173"/>
              <a:gd name="connsiteX269" fmla="*/ 178320 w 11243827"/>
              <a:gd name="connsiteY269" fmla="*/ 5343766 h 5641173"/>
              <a:gd name="connsiteX270" fmla="*/ 175596 w 11243827"/>
              <a:gd name="connsiteY270" fmla="*/ 5346411 h 5641173"/>
              <a:gd name="connsiteX271" fmla="*/ 165951 w 11243827"/>
              <a:gd name="connsiteY271" fmla="*/ 5347808 h 5641173"/>
              <a:gd name="connsiteX272" fmla="*/ 147287 w 11243827"/>
              <a:gd name="connsiteY272" fmla="*/ 5352625 h 5641173"/>
              <a:gd name="connsiteX273" fmla="*/ 143484 w 11243827"/>
              <a:gd name="connsiteY273" fmla="*/ 5351591 h 5641173"/>
              <a:gd name="connsiteX274" fmla="*/ 114847 w 11243827"/>
              <a:gd name="connsiteY274" fmla="*/ 5355844 h 5641173"/>
              <a:gd name="connsiteX275" fmla="*/ 114306 w 11243827"/>
              <a:gd name="connsiteY275" fmla="*/ 5354983 h 5641173"/>
              <a:gd name="connsiteX276" fmla="*/ 89264 w 11243827"/>
              <a:gd name="connsiteY276" fmla="*/ 5348886 h 5641173"/>
              <a:gd name="connsiteX277" fmla="*/ 49794 w 11243827"/>
              <a:gd name="connsiteY277" fmla="*/ 5329950 h 5641173"/>
              <a:gd name="connsiteX278" fmla="*/ 19924 w 11243827"/>
              <a:gd name="connsiteY278" fmla="*/ 5334282 h 5641173"/>
              <a:gd name="connsiteX279" fmla="*/ 13819 w 11243827"/>
              <a:gd name="connsiteY279" fmla="*/ 5334653 h 5641173"/>
              <a:gd name="connsiteX280" fmla="*/ 13657 w 11243827"/>
              <a:gd name="connsiteY280" fmla="*/ 5334455 h 5641173"/>
              <a:gd name="connsiteX281" fmla="*/ 7139 w 11243827"/>
              <a:gd name="connsiteY281" fmla="*/ 5334438 h 5641173"/>
              <a:gd name="connsiteX282" fmla="*/ 2684 w 11243827"/>
              <a:gd name="connsiteY282" fmla="*/ 5335333 h 5641173"/>
              <a:gd name="connsiteX283" fmla="*/ 0 w 11243827"/>
              <a:gd name="connsiteY283" fmla="*/ 5335496 h 5641173"/>
              <a:gd name="connsiteX284" fmla="*/ 0 w 11243827"/>
              <a:gd name="connsiteY284" fmla="*/ 10592 h 5641173"/>
              <a:gd name="connsiteX285" fmla="*/ 11243827 w 11243827"/>
              <a:gd name="connsiteY285"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31462 w 11243827"/>
              <a:gd name="connsiteY221" fmla="*/ 549180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74943 w 11243827"/>
              <a:gd name="connsiteY263" fmla="*/ 5327578 h 5641173"/>
              <a:gd name="connsiteX264" fmla="*/ 441302 w 11243827"/>
              <a:gd name="connsiteY264" fmla="*/ 5307062 h 5641173"/>
              <a:gd name="connsiteX265" fmla="*/ 336819 w 11243827"/>
              <a:gd name="connsiteY265" fmla="*/ 5336690 h 5641173"/>
              <a:gd name="connsiteX266" fmla="*/ 270932 w 11243827"/>
              <a:gd name="connsiteY266" fmla="*/ 5345451 h 5641173"/>
              <a:gd name="connsiteX267" fmla="*/ 194189 w 11243827"/>
              <a:gd name="connsiteY267" fmla="*/ 5343588 h 5641173"/>
              <a:gd name="connsiteX268" fmla="*/ 192552 w 11243827"/>
              <a:gd name="connsiteY268" fmla="*/ 5342845 h 5641173"/>
              <a:gd name="connsiteX269" fmla="*/ 178320 w 11243827"/>
              <a:gd name="connsiteY269" fmla="*/ 5343766 h 5641173"/>
              <a:gd name="connsiteX270" fmla="*/ 175596 w 11243827"/>
              <a:gd name="connsiteY270" fmla="*/ 5346411 h 5641173"/>
              <a:gd name="connsiteX271" fmla="*/ 165951 w 11243827"/>
              <a:gd name="connsiteY271" fmla="*/ 5347808 h 5641173"/>
              <a:gd name="connsiteX272" fmla="*/ 147287 w 11243827"/>
              <a:gd name="connsiteY272" fmla="*/ 5352625 h 5641173"/>
              <a:gd name="connsiteX273" fmla="*/ 114847 w 11243827"/>
              <a:gd name="connsiteY273" fmla="*/ 5355844 h 5641173"/>
              <a:gd name="connsiteX274" fmla="*/ 114306 w 11243827"/>
              <a:gd name="connsiteY274" fmla="*/ 5354983 h 5641173"/>
              <a:gd name="connsiteX275" fmla="*/ 89264 w 11243827"/>
              <a:gd name="connsiteY275" fmla="*/ 5348886 h 5641173"/>
              <a:gd name="connsiteX276" fmla="*/ 49794 w 11243827"/>
              <a:gd name="connsiteY276" fmla="*/ 5329950 h 5641173"/>
              <a:gd name="connsiteX277" fmla="*/ 19924 w 11243827"/>
              <a:gd name="connsiteY277" fmla="*/ 5334282 h 5641173"/>
              <a:gd name="connsiteX278" fmla="*/ 13819 w 11243827"/>
              <a:gd name="connsiteY278" fmla="*/ 5334653 h 5641173"/>
              <a:gd name="connsiteX279" fmla="*/ 13657 w 11243827"/>
              <a:gd name="connsiteY279" fmla="*/ 5334455 h 5641173"/>
              <a:gd name="connsiteX280" fmla="*/ 7139 w 11243827"/>
              <a:gd name="connsiteY280" fmla="*/ 5334438 h 5641173"/>
              <a:gd name="connsiteX281" fmla="*/ 2684 w 11243827"/>
              <a:gd name="connsiteY281" fmla="*/ 5335333 h 5641173"/>
              <a:gd name="connsiteX282" fmla="*/ 0 w 11243827"/>
              <a:gd name="connsiteY282" fmla="*/ 5335496 h 5641173"/>
              <a:gd name="connsiteX283" fmla="*/ 0 w 11243827"/>
              <a:gd name="connsiteY283" fmla="*/ 10592 h 5641173"/>
              <a:gd name="connsiteX284" fmla="*/ 11243827 w 11243827"/>
              <a:gd name="connsiteY284"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31462 w 11243827"/>
              <a:gd name="connsiteY221" fmla="*/ 549180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31268 w 11243827"/>
              <a:gd name="connsiteY238" fmla="*/ 5350530 h 5641173"/>
              <a:gd name="connsiteX239" fmla="*/ 1112024 w 11243827"/>
              <a:gd name="connsiteY239" fmla="*/ 5345786 h 5641173"/>
              <a:gd name="connsiteX240" fmla="*/ 1100870 w 11243827"/>
              <a:gd name="connsiteY240" fmla="*/ 5343651 h 5641173"/>
              <a:gd name="connsiteX241" fmla="*/ 1096383 w 11243827"/>
              <a:gd name="connsiteY241" fmla="*/ 5343015 h 5641173"/>
              <a:gd name="connsiteX242" fmla="*/ 1085571 w 11243827"/>
              <a:gd name="connsiteY242" fmla="*/ 5345836 h 5641173"/>
              <a:gd name="connsiteX243" fmla="*/ 1073168 w 11243827"/>
              <a:gd name="connsiteY243" fmla="*/ 5341521 h 5641173"/>
              <a:gd name="connsiteX244" fmla="*/ 1058039 w 11243827"/>
              <a:gd name="connsiteY244" fmla="*/ 5343504 h 5641173"/>
              <a:gd name="connsiteX245" fmla="*/ 1055426 w 11243827"/>
              <a:gd name="connsiteY245" fmla="*/ 5339088 h 5641173"/>
              <a:gd name="connsiteX246" fmla="*/ 1044738 w 11243827"/>
              <a:gd name="connsiteY246" fmla="*/ 5333063 h 5641173"/>
              <a:gd name="connsiteX247" fmla="*/ 1033909 w 11243827"/>
              <a:gd name="connsiteY247" fmla="*/ 5335680 h 5641173"/>
              <a:gd name="connsiteX248" fmla="*/ 1012649 w 11243827"/>
              <a:gd name="connsiteY248" fmla="*/ 5334541 h 5641173"/>
              <a:gd name="connsiteX249" fmla="*/ 1007115 w 11243827"/>
              <a:gd name="connsiteY249" fmla="*/ 5332775 h 5641173"/>
              <a:gd name="connsiteX250" fmla="*/ 986002 w 11243827"/>
              <a:gd name="connsiteY250" fmla="*/ 5334906 h 5641173"/>
              <a:gd name="connsiteX251" fmla="*/ 953418 w 11243827"/>
              <a:gd name="connsiteY251" fmla="*/ 5333901 h 5641173"/>
              <a:gd name="connsiteX252" fmla="*/ 916854 w 11243827"/>
              <a:gd name="connsiteY252" fmla="*/ 5329435 h 5641173"/>
              <a:gd name="connsiteX253" fmla="*/ 905651 w 11243827"/>
              <a:gd name="connsiteY253" fmla="*/ 5332114 h 5641173"/>
              <a:gd name="connsiteX254" fmla="*/ 836961 w 11243827"/>
              <a:gd name="connsiteY254" fmla="*/ 5330803 h 5641173"/>
              <a:gd name="connsiteX255" fmla="*/ 817627 w 11243827"/>
              <a:gd name="connsiteY255" fmla="*/ 5330580 h 5641173"/>
              <a:gd name="connsiteX256" fmla="*/ 801817 w 11243827"/>
              <a:gd name="connsiteY256" fmla="*/ 5325937 h 5641173"/>
              <a:gd name="connsiteX257" fmla="*/ 798857 w 11243827"/>
              <a:gd name="connsiteY257" fmla="*/ 5320979 h 5641173"/>
              <a:gd name="connsiteX258" fmla="*/ 788354 w 11243827"/>
              <a:gd name="connsiteY258" fmla="*/ 5320143 h 5641173"/>
              <a:gd name="connsiteX259" fmla="*/ 785726 w 11243827"/>
              <a:gd name="connsiteY259" fmla="*/ 5318989 h 5641173"/>
              <a:gd name="connsiteX260" fmla="*/ 770507 w 11243827"/>
              <a:gd name="connsiteY260" fmla="*/ 5313309 h 5641173"/>
              <a:gd name="connsiteX261" fmla="*/ 733810 w 11243827"/>
              <a:gd name="connsiteY261" fmla="*/ 5324286 h 5641173"/>
              <a:gd name="connsiteX262" fmla="*/ 692117 w 11243827"/>
              <a:gd name="connsiteY262" fmla="*/ 5318786 h 5641173"/>
              <a:gd name="connsiteX263" fmla="*/ 574943 w 11243827"/>
              <a:gd name="connsiteY263" fmla="*/ 5327578 h 5641173"/>
              <a:gd name="connsiteX264" fmla="*/ 441302 w 11243827"/>
              <a:gd name="connsiteY264" fmla="*/ 5307062 h 5641173"/>
              <a:gd name="connsiteX265" fmla="*/ 336819 w 11243827"/>
              <a:gd name="connsiteY265" fmla="*/ 5336690 h 5641173"/>
              <a:gd name="connsiteX266" fmla="*/ 270932 w 11243827"/>
              <a:gd name="connsiteY266" fmla="*/ 5345451 h 5641173"/>
              <a:gd name="connsiteX267" fmla="*/ 194189 w 11243827"/>
              <a:gd name="connsiteY267" fmla="*/ 5343588 h 5641173"/>
              <a:gd name="connsiteX268" fmla="*/ 192552 w 11243827"/>
              <a:gd name="connsiteY268" fmla="*/ 5342845 h 5641173"/>
              <a:gd name="connsiteX269" fmla="*/ 178320 w 11243827"/>
              <a:gd name="connsiteY269" fmla="*/ 5343766 h 5641173"/>
              <a:gd name="connsiteX270" fmla="*/ 175596 w 11243827"/>
              <a:gd name="connsiteY270" fmla="*/ 5346411 h 5641173"/>
              <a:gd name="connsiteX271" fmla="*/ 147287 w 11243827"/>
              <a:gd name="connsiteY271" fmla="*/ 5352625 h 5641173"/>
              <a:gd name="connsiteX272" fmla="*/ 114847 w 11243827"/>
              <a:gd name="connsiteY272" fmla="*/ 5355844 h 5641173"/>
              <a:gd name="connsiteX273" fmla="*/ 114306 w 11243827"/>
              <a:gd name="connsiteY273" fmla="*/ 5354983 h 5641173"/>
              <a:gd name="connsiteX274" fmla="*/ 89264 w 11243827"/>
              <a:gd name="connsiteY274" fmla="*/ 5348886 h 5641173"/>
              <a:gd name="connsiteX275" fmla="*/ 49794 w 11243827"/>
              <a:gd name="connsiteY275" fmla="*/ 5329950 h 5641173"/>
              <a:gd name="connsiteX276" fmla="*/ 19924 w 11243827"/>
              <a:gd name="connsiteY276" fmla="*/ 5334282 h 5641173"/>
              <a:gd name="connsiteX277" fmla="*/ 13819 w 11243827"/>
              <a:gd name="connsiteY277" fmla="*/ 5334653 h 5641173"/>
              <a:gd name="connsiteX278" fmla="*/ 13657 w 11243827"/>
              <a:gd name="connsiteY278" fmla="*/ 5334455 h 5641173"/>
              <a:gd name="connsiteX279" fmla="*/ 7139 w 11243827"/>
              <a:gd name="connsiteY279" fmla="*/ 5334438 h 5641173"/>
              <a:gd name="connsiteX280" fmla="*/ 2684 w 11243827"/>
              <a:gd name="connsiteY280" fmla="*/ 5335333 h 5641173"/>
              <a:gd name="connsiteX281" fmla="*/ 0 w 11243827"/>
              <a:gd name="connsiteY281" fmla="*/ 5335496 h 5641173"/>
              <a:gd name="connsiteX282" fmla="*/ 0 w 11243827"/>
              <a:gd name="connsiteY282" fmla="*/ 10592 h 5641173"/>
              <a:gd name="connsiteX283" fmla="*/ 11243827 w 11243827"/>
              <a:gd name="connsiteY283"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31462 w 11243827"/>
              <a:gd name="connsiteY221" fmla="*/ 549180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37272 w 11243827"/>
              <a:gd name="connsiteY237" fmla="*/ 5351191 h 5641173"/>
              <a:gd name="connsiteX238" fmla="*/ 1112024 w 11243827"/>
              <a:gd name="connsiteY238" fmla="*/ 5345786 h 5641173"/>
              <a:gd name="connsiteX239" fmla="*/ 1100870 w 11243827"/>
              <a:gd name="connsiteY239" fmla="*/ 5343651 h 5641173"/>
              <a:gd name="connsiteX240" fmla="*/ 1096383 w 11243827"/>
              <a:gd name="connsiteY240" fmla="*/ 5343015 h 5641173"/>
              <a:gd name="connsiteX241" fmla="*/ 1085571 w 11243827"/>
              <a:gd name="connsiteY241" fmla="*/ 5345836 h 5641173"/>
              <a:gd name="connsiteX242" fmla="*/ 1073168 w 11243827"/>
              <a:gd name="connsiteY242" fmla="*/ 5341521 h 5641173"/>
              <a:gd name="connsiteX243" fmla="*/ 1058039 w 11243827"/>
              <a:gd name="connsiteY243" fmla="*/ 5343504 h 5641173"/>
              <a:gd name="connsiteX244" fmla="*/ 1055426 w 11243827"/>
              <a:gd name="connsiteY244" fmla="*/ 5339088 h 5641173"/>
              <a:gd name="connsiteX245" fmla="*/ 1044738 w 11243827"/>
              <a:gd name="connsiteY245" fmla="*/ 5333063 h 5641173"/>
              <a:gd name="connsiteX246" fmla="*/ 1033909 w 11243827"/>
              <a:gd name="connsiteY246" fmla="*/ 5335680 h 5641173"/>
              <a:gd name="connsiteX247" fmla="*/ 1012649 w 11243827"/>
              <a:gd name="connsiteY247" fmla="*/ 5334541 h 5641173"/>
              <a:gd name="connsiteX248" fmla="*/ 1007115 w 11243827"/>
              <a:gd name="connsiteY248" fmla="*/ 5332775 h 5641173"/>
              <a:gd name="connsiteX249" fmla="*/ 986002 w 11243827"/>
              <a:gd name="connsiteY249" fmla="*/ 5334906 h 5641173"/>
              <a:gd name="connsiteX250" fmla="*/ 953418 w 11243827"/>
              <a:gd name="connsiteY250" fmla="*/ 5333901 h 5641173"/>
              <a:gd name="connsiteX251" fmla="*/ 916854 w 11243827"/>
              <a:gd name="connsiteY251" fmla="*/ 5329435 h 5641173"/>
              <a:gd name="connsiteX252" fmla="*/ 905651 w 11243827"/>
              <a:gd name="connsiteY252" fmla="*/ 5332114 h 5641173"/>
              <a:gd name="connsiteX253" fmla="*/ 836961 w 11243827"/>
              <a:gd name="connsiteY253" fmla="*/ 5330803 h 5641173"/>
              <a:gd name="connsiteX254" fmla="*/ 817627 w 11243827"/>
              <a:gd name="connsiteY254" fmla="*/ 5330580 h 5641173"/>
              <a:gd name="connsiteX255" fmla="*/ 801817 w 11243827"/>
              <a:gd name="connsiteY255" fmla="*/ 5325937 h 5641173"/>
              <a:gd name="connsiteX256" fmla="*/ 798857 w 11243827"/>
              <a:gd name="connsiteY256" fmla="*/ 5320979 h 5641173"/>
              <a:gd name="connsiteX257" fmla="*/ 788354 w 11243827"/>
              <a:gd name="connsiteY257" fmla="*/ 5320143 h 5641173"/>
              <a:gd name="connsiteX258" fmla="*/ 785726 w 11243827"/>
              <a:gd name="connsiteY258" fmla="*/ 5318989 h 5641173"/>
              <a:gd name="connsiteX259" fmla="*/ 770507 w 11243827"/>
              <a:gd name="connsiteY259" fmla="*/ 5313309 h 5641173"/>
              <a:gd name="connsiteX260" fmla="*/ 733810 w 11243827"/>
              <a:gd name="connsiteY260" fmla="*/ 5324286 h 5641173"/>
              <a:gd name="connsiteX261" fmla="*/ 692117 w 11243827"/>
              <a:gd name="connsiteY261" fmla="*/ 5318786 h 5641173"/>
              <a:gd name="connsiteX262" fmla="*/ 574943 w 11243827"/>
              <a:gd name="connsiteY262" fmla="*/ 5327578 h 5641173"/>
              <a:gd name="connsiteX263" fmla="*/ 441302 w 11243827"/>
              <a:gd name="connsiteY263" fmla="*/ 5307062 h 5641173"/>
              <a:gd name="connsiteX264" fmla="*/ 336819 w 11243827"/>
              <a:gd name="connsiteY264" fmla="*/ 5336690 h 5641173"/>
              <a:gd name="connsiteX265" fmla="*/ 270932 w 11243827"/>
              <a:gd name="connsiteY265" fmla="*/ 5345451 h 5641173"/>
              <a:gd name="connsiteX266" fmla="*/ 194189 w 11243827"/>
              <a:gd name="connsiteY266" fmla="*/ 5343588 h 5641173"/>
              <a:gd name="connsiteX267" fmla="*/ 192552 w 11243827"/>
              <a:gd name="connsiteY267" fmla="*/ 5342845 h 5641173"/>
              <a:gd name="connsiteX268" fmla="*/ 178320 w 11243827"/>
              <a:gd name="connsiteY268" fmla="*/ 5343766 h 5641173"/>
              <a:gd name="connsiteX269" fmla="*/ 175596 w 11243827"/>
              <a:gd name="connsiteY269" fmla="*/ 5346411 h 5641173"/>
              <a:gd name="connsiteX270" fmla="*/ 147287 w 11243827"/>
              <a:gd name="connsiteY270" fmla="*/ 5352625 h 5641173"/>
              <a:gd name="connsiteX271" fmla="*/ 114847 w 11243827"/>
              <a:gd name="connsiteY271" fmla="*/ 5355844 h 5641173"/>
              <a:gd name="connsiteX272" fmla="*/ 114306 w 11243827"/>
              <a:gd name="connsiteY272" fmla="*/ 5354983 h 5641173"/>
              <a:gd name="connsiteX273" fmla="*/ 89264 w 11243827"/>
              <a:gd name="connsiteY273" fmla="*/ 5348886 h 5641173"/>
              <a:gd name="connsiteX274" fmla="*/ 49794 w 11243827"/>
              <a:gd name="connsiteY274" fmla="*/ 5329950 h 5641173"/>
              <a:gd name="connsiteX275" fmla="*/ 19924 w 11243827"/>
              <a:gd name="connsiteY275" fmla="*/ 5334282 h 5641173"/>
              <a:gd name="connsiteX276" fmla="*/ 13819 w 11243827"/>
              <a:gd name="connsiteY276" fmla="*/ 5334653 h 5641173"/>
              <a:gd name="connsiteX277" fmla="*/ 13657 w 11243827"/>
              <a:gd name="connsiteY277" fmla="*/ 5334455 h 5641173"/>
              <a:gd name="connsiteX278" fmla="*/ 7139 w 11243827"/>
              <a:gd name="connsiteY278" fmla="*/ 5334438 h 5641173"/>
              <a:gd name="connsiteX279" fmla="*/ 2684 w 11243827"/>
              <a:gd name="connsiteY279" fmla="*/ 5335333 h 5641173"/>
              <a:gd name="connsiteX280" fmla="*/ 0 w 11243827"/>
              <a:gd name="connsiteY280" fmla="*/ 5335496 h 5641173"/>
              <a:gd name="connsiteX281" fmla="*/ 0 w 11243827"/>
              <a:gd name="connsiteY281" fmla="*/ 10592 h 5641173"/>
              <a:gd name="connsiteX282" fmla="*/ 11243827 w 11243827"/>
              <a:gd name="connsiteY282"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31462 w 11243827"/>
              <a:gd name="connsiteY221" fmla="*/ 549180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12024 w 11243827"/>
              <a:gd name="connsiteY237" fmla="*/ 5345786 h 5641173"/>
              <a:gd name="connsiteX238" fmla="*/ 1100870 w 11243827"/>
              <a:gd name="connsiteY238" fmla="*/ 5343651 h 5641173"/>
              <a:gd name="connsiteX239" fmla="*/ 1096383 w 11243827"/>
              <a:gd name="connsiteY239" fmla="*/ 5343015 h 5641173"/>
              <a:gd name="connsiteX240" fmla="*/ 1085571 w 11243827"/>
              <a:gd name="connsiteY240" fmla="*/ 5345836 h 5641173"/>
              <a:gd name="connsiteX241" fmla="*/ 1073168 w 11243827"/>
              <a:gd name="connsiteY241" fmla="*/ 5341521 h 5641173"/>
              <a:gd name="connsiteX242" fmla="*/ 1058039 w 11243827"/>
              <a:gd name="connsiteY242" fmla="*/ 5343504 h 5641173"/>
              <a:gd name="connsiteX243" fmla="*/ 1055426 w 11243827"/>
              <a:gd name="connsiteY243" fmla="*/ 5339088 h 5641173"/>
              <a:gd name="connsiteX244" fmla="*/ 1044738 w 11243827"/>
              <a:gd name="connsiteY244" fmla="*/ 5333063 h 5641173"/>
              <a:gd name="connsiteX245" fmla="*/ 1033909 w 11243827"/>
              <a:gd name="connsiteY245" fmla="*/ 5335680 h 5641173"/>
              <a:gd name="connsiteX246" fmla="*/ 1012649 w 11243827"/>
              <a:gd name="connsiteY246" fmla="*/ 5334541 h 5641173"/>
              <a:gd name="connsiteX247" fmla="*/ 1007115 w 11243827"/>
              <a:gd name="connsiteY247" fmla="*/ 5332775 h 5641173"/>
              <a:gd name="connsiteX248" fmla="*/ 986002 w 11243827"/>
              <a:gd name="connsiteY248" fmla="*/ 5334906 h 5641173"/>
              <a:gd name="connsiteX249" fmla="*/ 953418 w 11243827"/>
              <a:gd name="connsiteY249" fmla="*/ 5333901 h 5641173"/>
              <a:gd name="connsiteX250" fmla="*/ 916854 w 11243827"/>
              <a:gd name="connsiteY250" fmla="*/ 5329435 h 5641173"/>
              <a:gd name="connsiteX251" fmla="*/ 905651 w 11243827"/>
              <a:gd name="connsiteY251" fmla="*/ 5332114 h 5641173"/>
              <a:gd name="connsiteX252" fmla="*/ 836961 w 11243827"/>
              <a:gd name="connsiteY252" fmla="*/ 5330803 h 5641173"/>
              <a:gd name="connsiteX253" fmla="*/ 817627 w 11243827"/>
              <a:gd name="connsiteY253" fmla="*/ 5330580 h 5641173"/>
              <a:gd name="connsiteX254" fmla="*/ 801817 w 11243827"/>
              <a:gd name="connsiteY254" fmla="*/ 5325937 h 5641173"/>
              <a:gd name="connsiteX255" fmla="*/ 798857 w 11243827"/>
              <a:gd name="connsiteY255" fmla="*/ 5320979 h 5641173"/>
              <a:gd name="connsiteX256" fmla="*/ 788354 w 11243827"/>
              <a:gd name="connsiteY256" fmla="*/ 5320143 h 5641173"/>
              <a:gd name="connsiteX257" fmla="*/ 785726 w 11243827"/>
              <a:gd name="connsiteY257" fmla="*/ 5318989 h 5641173"/>
              <a:gd name="connsiteX258" fmla="*/ 770507 w 11243827"/>
              <a:gd name="connsiteY258" fmla="*/ 5313309 h 5641173"/>
              <a:gd name="connsiteX259" fmla="*/ 733810 w 11243827"/>
              <a:gd name="connsiteY259" fmla="*/ 5324286 h 5641173"/>
              <a:gd name="connsiteX260" fmla="*/ 692117 w 11243827"/>
              <a:gd name="connsiteY260" fmla="*/ 5318786 h 5641173"/>
              <a:gd name="connsiteX261" fmla="*/ 574943 w 11243827"/>
              <a:gd name="connsiteY261" fmla="*/ 5327578 h 5641173"/>
              <a:gd name="connsiteX262" fmla="*/ 441302 w 11243827"/>
              <a:gd name="connsiteY262" fmla="*/ 5307062 h 5641173"/>
              <a:gd name="connsiteX263" fmla="*/ 336819 w 11243827"/>
              <a:gd name="connsiteY263" fmla="*/ 5336690 h 5641173"/>
              <a:gd name="connsiteX264" fmla="*/ 270932 w 11243827"/>
              <a:gd name="connsiteY264" fmla="*/ 5345451 h 5641173"/>
              <a:gd name="connsiteX265" fmla="*/ 194189 w 11243827"/>
              <a:gd name="connsiteY265" fmla="*/ 5343588 h 5641173"/>
              <a:gd name="connsiteX266" fmla="*/ 192552 w 11243827"/>
              <a:gd name="connsiteY266" fmla="*/ 5342845 h 5641173"/>
              <a:gd name="connsiteX267" fmla="*/ 178320 w 11243827"/>
              <a:gd name="connsiteY267" fmla="*/ 5343766 h 5641173"/>
              <a:gd name="connsiteX268" fmla="*/ 175596 w 11243827"/>
              <a:gd name="connsiteY268" fmla="*/ 5346411 h 5641173"/>
              <a:gd name="connsiteX269" fmla="*/ 147287 w 11243827"/>
              <a:gd name="connsiteY269" fmla="*/ 5352625 h 5641173"/>
              <a:gd name="connsiteX270" fmla="*/ 114847 w 11243827"/>
              <a:gd name="connsiteY270" fmla="*/ 5355844 h 5641173"/>
              <a:gd name="connsiteX271" fmla="*/ 114306 w 11243827"/>
              <a:gd name="connsiteY271" fmla="*/ 5354983 h 5641173"/>
              <a:gd name="connsiteX272" fmla="*/ 89264 w 11243827"/>
              <a:gd name="connsiteY272" fmla="*/ 5348886 h 5641173"/>
              <a:gd name="connsiteX273" fmla="*/ 49794 w 11243827"/>
              <a:gd name="connsiteY273" fmla="*/ 5329950 h 5641173"/>
              <a:gd name="connsiteX274" fmla="*/ 19924 w 11243827"/>
              <a:gd name="connsiteY274" fmla="*/ 5334282 h 5641173"/>
              <a:gd name="connsiteX275" fmla="*/ 13819 w 11243827"/>
              <a:gd name="connsiteY275" fmla="*/ 5334653 h 5641173"/>
              <a:gd name="connsiteX276" fmla="*/ 13657 w 11243827"/>
              <a:gd name="connsiteY276" fmla="*/ 5334455 h 5641173"/>
              <a:gd name="connsiteX277" fmla="*/ 7139 w 11243827"/>
              <a:gd name="connsiteY277" fmla="*/ 5334438 h 5641173"/>
              <a:gd name="connsiteX278" fmla="*/ 2684 w 11243827"/>
              <a:gd name="connsiteY278" fmla="*/ 5335333 h 5641173"/>
              <a:gd name="connsiteX279" fmla="*/ 0 w 11243827"/>
              <a:gd name="connsiteY279" fmla="*/ 5335496 h 5641173"/>
              <a:gd name="connsiteX280" fmla="*/ 0 w 11243827"/>
              <a:gd name="connsiteY280" fmla="*/ 10592 h 5641173"/>
              <a:gd name="connsiteX281" fmla="*/ 11243827 w 11243827"/>
              <a:gd name="connsiteY281"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31462 w 11243827"/>
              <a:gd name="connsiteY221" fmla="*/ 549180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12024 w 11243827"/>
              <a:gd name="connsiteY237" fmla="*/ 5345786 h 5641173"/>
              <a:gd name="connsiteX238" fmla="*/ 1100870 w 11243827"/>
              <a:gd name="connsiteY238" fmla="*/ 5343651 h 5641173"/>
              <a:gd name="connsiteX239" fmla="*/ 1096383 w 11243827"/>
              <a:gd name="connsiteY239" fmla="*/ 5343015 h 5641173"/>
              <a:gd name="connsiteX240" fmla="*/ 1085571 w 11243827"/>
              <a:gd name="connsiteY240" fmla="*/ 5345836 h 5641173"/>
              <a:gd name="connsiteX241" fmla="*/ 1058039 w 11243827"/>
              <a:gd name="connsiteY241" fmla="*/ 5343504 h 5641173"/>
              <a:gd name="connsiteX242" fmla="*/ 1055426 w 11243827"/>
              <a:gd name="connsiteY242" fmla="*/ 5339088 h 5641173"/>
              <a:gd name="connsiteX243" fmla="*/ 1044738 w 11243827"/>
              <a:gd name="connsiteY243" fmla="*/ 5333063 h 5641173"/>
              <a:gd name="connsiteX244" fmla="*/ 1033909 w 11243827"/>
              <a:gd name="connsiteY244" fmla="*/ 5335680 h 5641173"/>
              <a:gd name="connsiteX245" fmla="*/ 1012649 w 11243827"/>
              <a:gd name="connsiteY245" fmla="*/ 5334541 h 5641173"/>
              <a:gd name="connsiteX246" fmla="*/ 1007115 w 11243827"/>
              <a:gd name="connsiteY246" fmla="*/ 5332775 h 5641173"/>
              <a:gd name="connsiteX247" fmla="*/ 986002 w 11243827"/>
              <a:gd name="connsiteY247" fmla="*/ 5334906 h 5641173"/>
              <a:gd name="connsiteX248" fmla="*/ 953418 w 11243827"/>
              <a:gd name="connsiteY248" fmla="*/ 5333901 h 5641173"/>
              <a:gd name="connsiteX249" fmla="*/ 916854 w 11243827"/>
              <a:gd name="connsiteY249" fmla="*/ 5329435 h 5641173"/>
              <a:gd name="connsiteX250" fmla="*/ 905651 w 11243827"/>
              <a:gd name="connsiteY250" fmla="*/ 5332114 h 5641173"/>
              <a:gd name="connsiteX251" fmla="*/ 836961 w 11243827"/>
              <a:gd name="connsiteY251" fmla="*/ 5330803 h 5641173"/>
              <a:gd name="connsiteX252" fmla="*/ 817627 w 11243827"/>
              <a:gd name="connsiteY252" fmla="*/ 5330580 h 5641173"/>
              <a:gd name="connsiteX253" fmla="*/ 801817 w 11243827"/>
              <a:gd name="connsiteY253" fmla="*/ 5325937 h 5641173"/>
              <a:gd name="connsiteX254" fmla="*/ 798857 w 11243827"/>
              <a:gd name="connsiteY254" fmla="*/ 5320979 h 5641173"/>
              <a:gd name="connsiteX255" fmla="*/ 788354 w 11243827"/>
              <a:gd name="connsiteY255" fmla="*/ 5320143 h 5641173"/>
              <a:gd name="connsiteX256" fmla="*/ 785726 w 11243827"/>
              <a:gd name="connsiteY256" fmla="*/ 5318989 h 5641173"/>
              <a:gd name="connsiteX257" fmla="*/ 770507 w 11243827"/>
              <a:gd name="connsiteY257" fmla="*/ 5313309 h 5641173"/>
              <a:gd name="connsiteX258" fmla="*/ 733810 w 11243827"/>
              <a:gd name="connsiteY258" fmla="*/ 5324286 h 5641173"/>
              <a:gd name="connsiteX259" fmla="*/ 692117 w 11243827"/>
              <a:gd name="connsiteY259" fmla="*/ 5318786 h 5641173"/>
              <a:gd name="connsiteX260" fmla="*/ 574943 w 11243827"/>
              <a:gd name="connsiteY260" fmla="*/ 5327578 h 5641173"/>
              <a:gd name="connsiteX261" fmla="*/ 441302 w 11243827"/>
              <a:gd name="connsiteY261" fmla="*/ 5307062 h 5641173"/>
              <a:gd name="connsiteX262" fmla="*/ 336819 w 11243827"/>
              <a:gd name="connsiteY262" fmla="*/ 5336690 h 5641173"/>
              <a:gd name="connsiteX263" fmla="*/ 270932 w 11243827"/>
              <a:gd name="connsiteY263" fmla="*/ 5345451 h 5641173"/>
              <a:gd name="connsiteX264" fmla="*/ 194189 w 11243827"/>
              <a:gd name="connsiteY264" fmla="*/ 5343588 h 5641173"/>
              <a:gd name="connsiteX265" fmla="*/ 192552 w 11243827"/>
              <a:gd name="connsiteY265" fmla="*/ 5342845 h 5641173"/>
              <a:gd name="connsiteX266" fmla="*/ 178320 w 11243827"/>
              <a:gd name="connsiteY266" fmla="*/ 5343766 h 5641173"/>
              <a:gd name="connsiteX267" fmla="*/ 175596 w 11243827"/>
              <a:gd name="connsiteY267" fmla="*/ 5346411 h 5641173"/>
              <a:gd name="connsiteX268" fmla="*/ 147287 w 11243827"/>
              <a:gd name="connsiteY268" fmla="*/ 5352625 h 5641173"/>
              <a:gd name="connsiteX269" fmla="*/ 114847 w 11243827"/>
              <a:gd name="connsiteY269" fmla="*/ 5355844 h 5641173"/>
              <a:gd name="connsiteX270" fmla="*/ 114306 w 11243827"/>
              <a:gd name="connsiteY270" fmla="*/ 5354983 h 5641173"/>
              <a:gd name="connsiteX271" fmla="*/ 89264 w 11243827"/>
              <a:gd name="connsiteY271" fmla="*/ 5348886 h 5641173"/>
              <a:gd name="connsiteX272" fmla="*/ 49794 w 11243827"/>
              <a:gd name="connsiteY272" fmla="*/ 5329950 h 5641173"/>
              <a:gd name="connsiteX273" fmla="*/ 19924 w 11243827"/>
              <a:gd name="connsiteY273" fmla="*/ 5334282 h 5641173"/>
              <a:gd name="connsiteX274" fmla="*/ 13819 w 11243827"/>
              <a:gd name="connsiteY274" fmla="*/ 5334653 h 5641173"/>
              <a:gd name="connsiteX275" fmla="*/ 13657 w 11243827"/>
              <a:gd name="connsiteY275" fmla="*/ 5334455 h 5641173"/>
              <a:gd name="connsiteX276" fmla="*/ 7139 w 11243827"/>
              <a:gd name="connsiteY276" fmla="*/ 5334438 h 5641173"/>
              <a:gd name="connsiteX277" fmla="*/ 2684 w 11243827"/>
              <a:gd name="connsiteY277" fmla="*/ 5335333 h 5641173"/>
              <a:gd name="connsiteX278" fmla="*/ 0 w 11243827"/>
              <a:gd name="connsiteY278" fmla="*/ 5335496 h 5641173"/>
              <a:gd name="connsiteX279" fmla="*/ 0 w 11243827"/>
              <a:gd name="connsiteY279" fmla="*/ 10592 h 5641173"/>
              <a:gd name="connsiteX280" fmla="*/ 11243827 w 11243827"/>
              <a:gd name="connsiteY280"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31462 w 11243827"/>
              <a:gd name="connsiteY221" fmla="*/ 549180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12024 w 11243827"/>
              <a:gd name="connsiteY237" fmla="*/ 5345786 h 5641173"/>
              <a:gd name="connsiteX238" fmla="*/ 1100870 w 11243827"/>
              <a:gd name="connsiteY238" fmla="*/ 5343651 h 5641173"/>
              <a:gd name="connsiteX239" fmla="*/ 1096383 w 11243827"/>
              <a:gd name="connsiteY239" fmla="*/ 5343015 h 5641173"/>
              <a:gd name="connsiteX240" fmla="*/ 1085571 w 11243827"/>
              <a:gd name="connsiteY240" fmla="*/ 5358836 h 5641173"/>
              <a:gd name="connsiteX241" fmla="*/ 1058039 w 11243827"/>
              <a:gd name="connsiteY241" fmla="*/ 5343504 h 5641173"/>
              <a:gd name="connsiteX242" fmla="*/ 1055426 w 11243827"/>
              <a:gd name="connsiteY242" fmla="*/ 5339088 h 5641173"/>
              <a:gd name="connsiteX243" fmla="*/ 1044738 w 11243827"/>
              <a:gd name="connsiteY243" fmla="*/ 5333063 h 5641173"/>
              <a:gd name="connsiteX244" fmla="*/ 1033909 w 11243827"/>
              <a:gd name="connsiteY244" fmla="*/ 5335680 h 5641173"/>
              <a:gd name="connsiteX245" fmla="*/ 1012649 w 11243827"/>
              <a:gd name="connsiteY245" fmla="*/ 5334541 h 5641173"/>
              <a:gd name="connsiteX246" fmla="*/ 1007115 w 11243827"/>
              <a:gd name="connsiteY246" fmla="*/ 5332775 h 5641173"/>
              <a:gd name="connsiteX247" fmla="*/ 986002 w 11243827"/>
              <a:gd name="connsiteY247" fmla="*/ 5334906 h 5641173"/>
              <a:gd name="connsiteX248" fmla="*/ 953418 w 11243827"/>
              <a:gd name="connsiteY248" fmla="*/ 5333901 h 5641173"/>
              <a:gd name="connsiteX249" fmla="*/ 916854 w 11243827"/>
              <a:gd name="connsiteY249" fmla="*/ 5329435 h 5641173"/>
              <a:gd name="connsiteX250" fmla="*/ 905651 w 11243827"/>
              <a:gd name="connsiteY250" fmla="*/ 5332114 h 5641173"/>
              <a:gd name="connsiteX251" fmla="*/ 836961 w 11243827"/>
              <a:gd name="connsiteY251" fmla="*/ 5330803 h 5641173"/>
              <a:gd name="connsiteX252" fmla="*/ 817627 w 11243827"/>
              <a:gd name="connsiteY252" fmla="*/ 5330580 h 5641173"/>
              <a:gd name="connsiteX253" fmla="*/ 801817 w 11243827"/>
              <a:gd name="connsiteY253" fmla="*/ 5325937 h 5641173"/>
              <a:gd name="connsiteX254" fmla="*/ 798857 w 11243827"/>
              <a:gd name="connsiteY254" fmla="*/ 5320979 h 5641173"/>
              <a:gd name="connsiteX255" fmla="*/ 788354 w 11243827"/>
              <a:gd name="connsiteY255" fmla="*/ 5320143 h 5641173"/>
              <a:gd name="connsiteX256" fmla="*/ 785726 w 11243827"/>
              <a:gd name="connsiteY256" fmla="*/ 5318989 h 5641173"/>
              <a:gd name="connsiteX257" fmla="*/ 770507 w 11243827"/>
              <a:gd name="connsiteY257" fmla="*/ 5313309 h 5641173"/>
              <a:gd name="connsiteX258" fmla="*/ 733810 w 11243827"/>
              <a:gd name="connsiteY258" fmla="*/ 5324286 h 5641173"/>
              <a:gd name="connsiteX259" fmla="*/ 692117 w 11243827"/>
              <a:gd name="connsiteY259" fmla="*/ 5318786 h 5641173"/>
              <a:gd name="connsiteX260" fmla="*/ 574943 w 11243827"/>
              <a:gd name="connsiteY260" fmla="*/ 5327578 h 5641173"/>
              <a:gd name="connsiteX261" fmla="*/ 441302 w 11243827"/>
              <a:gd name="connsiteY261" fmla="*/ 5307062 h 5641173"/>
              <a:gd name="connsiteX262" fmla="*/ 336819 w 11243827"/>
              <a:gd name="connsiteY262" fmla="*/ 5336690 h 5641173"/>
              <a:gd name="connsiteX263" fmla="*/ 270932 w 11243827"/>
              <a:gd name="connsiteY263" fmla="*/ 5345451 h 5641173"/>
              <a:gd name="connsiteX264" fmla="*/ 194189 w 11243827"/>
              <a:gd name="connsiteY264" fmla="*/ 5343588 h 5641173"/>
              <a:gd name="connsiteX265" fmla="*/ 192552 w 11243827"/>
              <a:gd name="connsiteY265" fmla="*/ 5342845 h 5641173"/>
              <a:gd name="connsiteX266" fmla="*/ 178320 w 11243827"/>
              <a:gd name="connsiteY266" fmla="*/ 5343766 h 5641173"/>
              <a:gd name="connsiteX267" fmla="*/ 175596 w 11243827"/>
              <a:gd name="connsiteY267" fmla="*/ 5346411 h 5641173"/>
              <a:gd name="connsiteX268" fmla="*/ 147287 w 11243827"/>
              <a:gd name="connsiteY268" fmla="*/ 5352625 h 5641173"/>
              <a:gd name="connsiteX269" fmla="*/ 114847 w 11243827"/>
              <a:gd name="connsiteY269" fmla="*/ 5355844 h 5641173"/>
              <a:gd name="connsiteX270" fmla="*/ 114306 w 11243827"/>
              <a:gd name="connsiteY270" fmla="*/ 5354983 h 5641173"/>
              <a:gd name="connsiteX271" fmla="*/ 89264 w 11243827"/>
              <a:gd name="connsiteY271" fmla="*/ 5348886 h 5641173"/>
              <a:gd name="connsiteX272" fmla="*/ 49794 w 11243827"/>
              <a:gd name="connsiteY272" fmla="*/ 5329950 h 5641173"/>
              <a:gd name="connsiteX273" fmla="*/ 19924 w 11243827"/>
              <a:gd name="connsiteY273" fmla="*/ 5334282 h 5641173"/>
              <a:gd name="connsiteX274" fmla="*/ 13819 w 11243827"/>
              <a:gd name="connsiteY274" fmla="*/ 5334653 h 5641173"/>
              <a:gd name="connsiteX275" fmla="*/ 13657 w 11243827"/>
              <a:gd name="connsiteY275" fmla="*/ 5334455 h 5641173"/>
              <a:gd name="connsiteX276" fmla="*/ 7139 w 11243827"/>
              <a:gd name="connsiteY276" fmla="*/ 5334438 h 5641173"/>
              <a:gd name="connsiteX277" fmla="*/ 2684 w 11243827"/>
              <a:gd name="connsiteY277" fmla="*/ 5335333 h 5641173"/>
              <a:gd name="connsiteX278" fmla="*/ 0 w 11243827"/>
              <a:gd name="connsiteY278" fmla="*/ 5335496 h 5641173"/>
              <a:gd name="connsiteX279" fmla="*/ 0 w 11243827"/>
              <a:gd name="connsiteY279" fmla="*/ 10592 h 5641173"/>
              <a:gd name="connsiteX280" fmla="*/ 11243827 w 11243827"/>
              <a:gd name="connsiteY280"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31462 w 11243827"/>
              <a:gd name="connsiteY221" fmla="*/ 549180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12024 w 11243827"/>
              <a:gd name="connsiteY237" fmla="*/ 5345786 h 5641173"/>
              <a:gd name="connsiteX238" fmla="*/ 1100870 w 11243827"/>
              <a:gd name="connsiteY238" fmla="*/ 5343651 h 5641173"/>
              <a:gd name="connsiteX239" fmla="*/ 1096383 w 11243827"/>
              <a:gd name="connsiteY239" fmla="*/ 5343015 h 5641173"/>
              <a:gd name="connsiteX240" fmla="*/ 1085571 w 11243827"/>
              <a:gd name="connsiteY240" fmla="*/ 5358836 h 5641173"/>
              <a:gd name="connsiteX241" fmla="*/ 1058039 w 11243827"/>
              <a:gd name="connsiteY241" fmla="*/ 5343504 h 5641173"/>
              <a:gd name="connsiteX242" fmla="*/ 1055426 w 11243827"/>
              <a:gd name="connsiteY242" fmla="*/ 5339088 h 5641173"/>
              <a:gd name="connsiteX243" fmla="*/ 1044738 w 11243827"/>
              <a:gd name="connsiteY243" fmla="*/ 5333063 h 5641173"/>
              <a:gd name="connsiteX244" fmla="*/ 1033909 w 11243827"/>
              <a:gd name="connsiteY244" fmla="*/ 5335680 h 5641173"/>
              <a:gd name="connsiteX245" fmla="*/ 1012649 w 11243827"/>
              <a:gd name="connsiteY245" fmla="*/ 5334541 h 5641173"/>
              <a:gd name="connsiteX246" fmla="*/ 1007115 w 11243827"/>
              <a:gd name="connsiteY246" fmla="*/ 5332775 h 5641173"/>
              <a:gd name="connsiteX247" fmla="*/ 987447 w 11243827"/>
              <a:gd name="connsiteY247" fmla="*/ 5346462 h 5641173"/>
              <a:gd name="connsiteX248" fmla="*/ 953418 w 11243827"/>
              <a:gd name="connsiteY248" fmla="*/ 5333901 h 5641173"/>
              <a:gd name="connsiteX249" fmla="*/ 916854 w 11243827"/>
              <a:gd name="connsiteY249" fmla="*/ 5329435 h 5641173"/>
              <a:gd name="connsiteX250" fmla="*/ 905651 w 11243827"/>
              <a:gd name="connsiteY250" fmla="*/ 5332114 h 5641173"/>
              <a:gd name="connsiteX251" fmla="*/ 836961 w 11243827"/>
              <a:gd name="connsiteY251" fmla="*/ 5330803 h 5641173"/>
              <a:gd name="connsiteX252" fmla="*/ 817627 w 11243827"/>
              <a:gd name="connsiteY252" fmla="*/ 5330580 h 5641173"/>
              <a:gd name="connsiteX253" fmla="*/ 801817 w 11243827"/>
              <a:gd name="connsiteY253" fmla="*/ 5325937 h 5641173"/>
              <a:gd name="connsiteX254" fmla="*/ 798857 w 11243827"/>
              <a:gd name="connsiteY254" fmla="*/ 5320979 h 5641173"/>
              <a:gd name="connsiteX255" fmla="*/ 788354 w 11243827"/>
              <a:gd name="connsiteY255" fmla="*/ 5320143 h 5641173"/>
              <a:gd name="connsiteX256" fmla="*/ 785726 w 11243827"/>
              <a:gd name="connsiteY256" fmla="*/ 5318989 h 5641173"/>
              <a:gd name="connsiteX257" fmla="*/ 770507 w 11243827"/>
              <a:gd name="connsiteY257" fmla="*/ 5313309 h 5641173"/>
              <a:gd name="connsiteX258" fmla="*/ 733810 w 11243827"/>
              <a:gd name="connsiteY258" fmla="*/ 5324286 h 5641173"/>
              <a:gd name="connsiteX259" fmla="*/ 692117 w 11243827"/>
              <a:gd name="connsiteY259" fmla="*/ 5318786 h 5641173"/>
              <a:gd name="connsiteX260" fmla="*/ 574943 w 11243827"/>
              <a:gd name="connsiteY260" fmla="*/ 5327578 h 5641173"/>
              <a:gd name="connsiteX261" fmla="*/ 441302 w 11243827"/>
              <a:gd name="connsiteY261" fmla="*/ 5307062 h 5641173"/>
              <a:gd name="connsiteX262" fmla="*/ 336819 w 11243827"/>
              <a:gd name="connsiteY262" fmla="*/ 5336690 h 5641173"/>
              <a:gd name="connsiteX263" fmla="*/ 270932 w 11243827"/>
              <a:gd name="connsiteY263" fmla="*/ 5345451 h 5641173"/>
              <a:gd name="connsiteX264" fmla="*/ 194189 w 11243827"/>
              <a:gd name="connsiteY264" fmla="*/ 5343588 h 5641173"/>
              <a:gd name="connsiteX265" fmla="*/ 192552 w 11243827"/>
              <a:gd name="connsiteY265" fmla="*/ 5342845 h 5641173"/>
              <a:gd name="connsiteX266" fmla="*/ 178320 w 11243827"/>
              <a:gd name="connsiteY266" fmla="*/ 5343766 h 5641173"/>
              <a:gd name="connsiteX267" fmla="*/ 175596 w 11243827"/>
              <a:gd name="connsiteY267" fmla="*/ 5346411 h 5641173"/>
              <a:gd name="connsiteX268" fmla="*/ 147287 w 11243827"/>
              <a:gd name="connsiteY268" fmla="*/ 5352625 h 5641173"/>
              <a:gd name="connsiteX269" fmla="*/ 114847 w 11243827"/>
              <a:gd name="connsiteY269" fmla="*/ 5355844 h 5641173"/>
              <a:gd name="connsiteX270" fmla="*/ 114306 w 11243827"/>
              <a:gd name="connsiteY270" fmla="*/ 5354983 h 5641173"/>
              <a:gd name="connsiteX271" fmla="*/ 89264 w 11243827"/>
              <a:gd name="connsiteY271" fmla="*/ 5348886 h 5641173"/>
              <a:gd name="connsiteX272" fmla="*/ 49794 w 11243827"/>
              <a:gd name="connsiteY272" fmla="*/ 5329950 h 5641173"/>
              <a:gd name="connsiteX273" fmla="*/ 19924 w 11243827"/>
              <a:gd name="connsiteY273" fmla="*/ 5334282 h 5641173"/>
              <a:gd name="connsiteX274" fmla="*/ 13819 w 11243827"/>
              <a:gd name="connsiteY274" fmla="*/ 5334653 h 5641173"/>
              <a:gd name="connsiteX275" fmla="*/ 13657 w 11243827"/>
              <a:gd name="connsiteY275" fmla="*/ 5334455 h 5641173"/>
              <a:gd name="connsiteX276" fmla="*/ 7139 w 11243827"/>
              <a:gd name="connsiteY276" fmla="*/ 5334438 h 5641173"/>
              <a:gd name="connsiteX277" fmla="*/ 2684 w 11243827"/>
              <a:gd name="connsiteY277" fmla="*/ 5335333 h 5641173"/>
              <a:gd name="connsiteX278" fmla="*/ 0 w 11243827"/>
              <a:gd name="connsiteY278" fmla="*/ 5335496 h 5641173"/>
              <a:gd name="connsiteX279" fmla="*/ 0 w 11243827"/>
              <a:gd name="connsiteY279" fmla="*/ 10592 h 5641173"/>
              <a:gd name="connsiteX280" fmla="*/ 11243827 w 11243827"/>
              <a:gd name="connsiteY280"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31462 w 11243827"/>
              <a:gd name="connsiteY221" fmla="*/ 549180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12024 w 11243827"/>
              <a:gd name="connsiteY237" fmla="*/ 5345786 h 5641173"/>
              <a:gd name="connsiteX238" fmla="*/ 1100870 w 11243827"/>
              <a:gd name="connsiteY238" fmla="*/ 5343651 h 5641173"/>
              <a:gd name="connsiteX239" fmla="*/ 1096383 w 11243827"/>
              <a:gd name="connsiteY239" fmla="*/ 5343015 h 5641173"/>
              <a:gd name="connsiteX240" fmla="*/ 1085571 w 11243827"/>
              <a:gd name="connsiteY240" fmla="*/ 5358836 h 5641173"/>
              <a:gd name="connsiteX241" fmla="*/ 1058039 w 11243827"/>
              <a:gd name="connsiteY241" fmla="*/ 5343504 h 5641173"/>
              <a:gd name="connsiteX242" fmla="*/ 1055426 w 11243827"/>
              <a:gd name="connsiteY242" fmla="*/ 5339088 h 5641173"/>
              <a:gd name="connsiteX243" fmla="*/ 1044738 w 11243827"/>
              <a:gd name="connsiteY243" fmla="*/ 5333063 h 5641173"/>
              <a:gd name="connsiteX244" fmla="*/ 1033909 w 11243827"/>
              <a:gd name="connsiteY244" fmla="*/ 5335680 h 5641173"/>
              <a:gd name="connsiteX245" fmla="*/ 1012649 w 11243827"/>
              <a:gd name="connsiteY245" fmla="*/ 5334541 h 5641173"/>
              <a:gd name="connsiteX246" fmla="*/ 1007115 w 11243827"/>
              <a:gd name="connsiteY246" fmla="*/ 5332775 h 5641173"/>
              <a:gd name="connsiteX247" fmla="*/ 987447 w 11243827"/>
              <a:gd name="connsiteY247" fmla="*/ 5346462 h 5641173"/>
              <a:gd name="connsiteX248" fmla="*/ 953418 w 11243827"/>
              <a:gd name="connsiteY248" fmla="*/ 5333901 h 5641173"/>
              <a:gd name="connsiteX249" fmla="*/ 916854 w 11243827"/>
              <a:gd name="connsiteY249" fmla="*/ 5329435 h 5641173"/>
              <a:gd name="connsiteX250" fmla="*/ 905651 w 11243827"/>
              <a:gd name="connsiteY250" fmla="*/ 5332114 h 5641173"/>
              <a:gd name="connsiteX251" fmla="*/ 838405 w 11243827"/>
              <a:gd name="connsiteY251" fmla="*/ 5339470 h 5641173"/>
              <a:gd name="connsiteX252" fmla="*/ 817627 w 11243827"/>
              <a:gd name="connsiteY252" fmla="*/ 5330580 h 5641173"/>
              <a:gd name="connsiteX253" fmla="*/ 801817 w 11243827"/>
              <a:gd name="connsiteY253" fmla="*/ 5325937 h 5641173"/>
              <a:gd name="connsiteX254" fmla="*/ 798857 w 11243827"/>
              <a:gd name="connsiteY254" fmla="*/ 5320979 h 5641173"/>
              <a:gd name="connsiteX255" fmla="*/ 788354 w 11243827"/>
              <a:gd name="connsiteY255" fmla="*/ 5320143 h 5641173"/>
              <a:gd name="connsiteX256" fmla="*/ 785726 w 11243827"/>
              <a:gd name="connsiteY256" fmla="*/ 5318989 h 5641173"/>
              <a:gd name="connsiteX257" fmla="*/ 770507 w 11243827"/>
              <a:gd name="connsiteY257" fmla="*/ 5313309 h 5641173"/>
              <a:gd name="connsiteX258" fmla="*/ 733810 w 11243827"/>
              <a:gd name="connsiteY258" fmla="*/ 5324286 h 5641173"/>
              <a:gd name="connsiteX259" fmla="*/ 692117 w 11243827"/>
              <a:gd name="connsiteY259" fmla="*/ 5318786 h 5641173"/>
              <a:gd name="connsiteX260" fmla="*/ 574943 w 11243827"/>
              <a:gd name="connsiteY260" fmla="*/ 5327578 h 5641173"/>
              <a:gd name="connsiteX261" fmla="*/ 441302 w 11243827"/>
              <a:gd name="connsiteY261" fmla="*/ 5307062 h 5641173"/>
              <a:gd name="connsiteX262" fmla="*/ 336819 w 11243827"/>
              <a:gd name="connsiteY262" fmla="*/ 5336690 h 5641173"/>
              <a:gd name="connsiteX263" fmla="*/ 270932 w 11243827"/>
              <a:gd name="connsiteY263" fmla="*/ 5345451 h 5641173"/>
              <a:gd name="connsiteX264" fmla="*/ 194189 w 11243827"/>
              <a:gd name="connsiteY264" fmla="*/ 5343588 h 5641173"/>
              <a:gd name="connsiteX265" fmla="*/ 192552 w 11243827"/>
              <a:gd name="connsiteY265" fmla="*/ 5342845 h 5641173"/>
              <a:gd name="connsiteX266" fmla="*/ 178320 w 11243827"/>
              <a:gd name="connsiteY266" fmla="*/ 5343766 h 5641173"/>
              <a:gd name="connsiteX267" fmla="*/ 175596 w 11243827"/>
              <a:gd name="connsiteY267" fmla="*/ 5346411 h 5641173"/>
              <a:gd name="connsiteX268" fmla="*/ 147287 w 11243827"/>
              <a:gd name="connsiteY268" fmla="*/ 5352625 h 5641173"/>
              <a:gd name="connsiteX269" fmla="*/ 114847 w 11243827"/>
              <a:gd name="connsiteY269" fmla="*/ 5355844 h 5641173"/>
              <a:gd name="connsiteX270" fmla="*/ 114306 w 11243827"/>
              <a:gd name="connsiteY270" fmla="*/ 5354983 h 5641173"/>
              <a:gd name="connsiteX271" fmla="*/ 89264 w 11243827"/>
              <a:gd name="connsiteY271" fmla="*/ 5348886 h 5641173"/>
              <a:gd name="connsiteX272" fmla="*/ 49794 w 11243827"/>
              <a:gd name="connsiteY272" fmla="*/ 5329950 h 5641173"/>
              <a:gd name="connsiteX273" fmla="*/ 19924 w 11243827"/>
              <a:gd name="connsiteY273" fmla="*/ 5334282 h 5641173"/>
              <a:gd name="connsiteX274" fmla="*/ 13819 w 11243827"/>
              <a:gd name="connsiteY274" fmla="*/ 5334653 h 5641173"/>
              <a:gd name="connsiteX275" fmla="*/ 13657 w 11243827"/>
              <a:gd name="connsiteY275" fmla="*/ 5334455 h 5641173"/>
              <a:gd name="connsiteX276" fmla="*/ 7139 w 11243827"/>
              <a:gd name="connsiteY276" fmla="*/ 5334438 h 5641173"/>
              <a:gd name="connsiteX277" fmla="*/ 2684 w 11243827"/>
              <a:gd name="connsiteY277" fmla="*/ 5335333 h 5641173"/>
              <a:gd name="connsiteX278" fmla="*/ 0 w 11243827"/>
              <a:gd name="connsiteY278" fmla="*/ 5335496 h 5641173"/>
              <a:gd name="connsiteX279" fmla="*/ 0 w 11243827"/>
              <a:gd name="connsiteY279" fmla="*/ 10592 h 5641173"/>
              <a:gd name="connsiteX280" fmla="*/ 11243827 w 11243827"/>
              <a:gd name="connsiteY280"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05383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31462 w 11243827"/>
              <a:gd name="connsiteY221" fmla="*/ 549180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12024 w 11243827"/>
              <a:gd name="connsiteY237" fmla="*/ 5345786 h 5641173"/>
              <a:gd name="connsiteX238" fmla="*/ 1100870 w 11243827"/>
              <a:gd name="connsiteY238" fmla="*/ 5343651 h 5641173"/>
              <a:gd name="connsiteX239" fmla="*/ 1096383 w 11243827"/>
              <a:gd name="connsiteY239" fmla="*/ 5343015 h 5641173"/>
              <a:gd name="connsiteX240" fmla="*/ 1058039 w 11243827"/>
              <a:gd name="connsiteY240" fmla="*/ 5343504 h 5641173"/>
              <a:gd name="connsiteX241" fmla="*/ 1055426 w 11243827"/>
              <a:gd name="connsiteY241" fmla="*/ 5339088 h 5641173"/>
              <a:gd name="connsiteX242" fmla="*/ 1044738 w 11243827"/>
              <a:gd name="connsiteY242" fmla="*/ 5333063 h 5641173"/>
              <a:gd name="connsiteX243" fmla="*/ 1033909 w 11243827"/>
              <a:gd name="connsiteY243" fmla="*/ 5335680 h 5641173"/>
              <a:gd name="connsiteX244" fmla="*/ 1012649 w 11243827"/>
              <a:gd name="connsiteY244" fmla="*/ 5334541 h 5641173"/>
              <a:gd name="connsiteX245" fmla="*/ 1007115 w 11243827"/>
              <a:gd name="connsiteY245" fmla="*/ 5332775 h 5641173"/>
              <a:gd name="connsiteX246" fmla="*/ 987447 w 11243827"/>
              <a:gd name="connsiteY246" fmla="*/ 5346462 h 5641173"/>
              <a:gd name="connsiteX247" fmla="*/ 953418 w 11243827"/>
              <a:gd name="connsiteY247" fmla="*/ 5333901 h 5641173"/>
              <a:gd name="connsiteX248" fmla="*/ 916854 w 11243827"/>
              <a:gd name="connsiteY248" fmla="*/ 5329435 h 5641173"/>
              <a:gd name="connsiteX249" fmla="*/ 905651 w 11243827"/>
              <a:gd name="connsiteY249" fmla="*/ 5332114 h 5641173"/>
              <a:gd name="connsiteX250" fmla="*/ 838405 w 11243827"/>
              <a:gd name="connsiteY250" fmla="*/ 5339470 h 5641173"/>
              <a:gd name="connsiteX251" fmla="*/ 817627 w 11243827"/>
              <a:gd name="connsiteY251" fmla="*/ 5330580 h 5641173"/>
              <a:gd name="connsiteX252" fmla="*/ 801817 w 11243827"/>
              <a:gd name="connsiteY252" fmla="*/ 5325937 h 5641173"/>
              <a:gd name="connsiteX253" fmla="*/ 798857 w 11243827"/>
              <a:gd name="connsiteY253" fmla="*/ 5320979 h 5641173"/>
              <a:gd name="connsiteX254" fmla="*/ 788354 w 11243827"/>
              <a:gd name="connsiteY254" fmla="*/ 5320143 h 5641173"/>
              <a:gd name="connsiteX255" fmla="*/ 785726 w 11243827"/>
              <a:gd name="connsiteY255" fmla="*/ 5318989 h 5641173"/>
              <a:gd name="connsiteX256" fmla="*/ 770507 w 11243827"/>
              <a:gd name="connsiteY256" fmla="*/ 5313309 h 5641173"/>
              <a:gd name="connsiteX257" fmla="*/ 733810 w 11243827"/>
              <a:gd name="connsiteY257" fmla="*/ 5324286 h 5641173"/>
              <a:gd name="connsiteX258" fmla="*/ 692117 w 11243827"/>
              <a:gd name="connsiteY258" fmla="*/ 5318786 h 5641173"/>
              <a:gd name="connsiteX259" fmla="*/ 574943 w 11243827"/>
              <a:gd name="connsiteY259" fmla="*/ 5327578 h 5641173"/>
              <a:gd name="connsiteX260" fmla="*/ 441302 w 11243827"/>
              <a:gd name="connsiteY260" fmla="*/ 5307062 h 5641173"/>
              <a:gd name="connsiteX261" fmla="*/ 336819 w 11243827"/>
              <a:gd name="connsiteY261" fmla="*/ 5336690 h 5641173"/>
              <a:gd name="connsiteX262" fmla="*/ 270932 w 11243827"/>
              <a:gd name="connsiteY262" fmla="*/ 5345451 h 5641173"/>
              <a:gd name="connsiteX263" fmla="*/ 194189 w 11243827"/>
              <a:gd name="connsiteY263" fmla="*/ 5343588 h 5641173"/>
              <a:gd name="connsiteX264" fmla="*/ 192552 w 11243827"/>
              <a:gd name="connsiteY264" fmla="*/ 5342845 h 5641173"/>
              <a:gd name="connsiteX265" fmla="*/ 178320 w 11243827"/>
              <a:gd name="connsiteY265" fmla="*/ 5343766 h 5641173"/>
              <a:gd name="connsiteX266" fmla="*/ 175596 w 11243827"/>
              <a:gd name="connsiteY266" fmla="*/ 5346411 h 5641173"/>
              <a:gd name="connsiteX267" fmla="*/ 147287 w 11243827"/>
              <a:gd name="connsiteY267" fmla="*/ 5352625 h 5641173"/>
              <a:gd name="connsiteX268" fmla="*/ 114847 w 11243827"/>
              <a:gd name="connsiteY268" fmla="*/ 5355844 h 5641173"/>
              <a:gd name="connsiteX269" fmla="*/ 114306 w 11243827"/>
              <a:gd name="connsiteY269" fmla="*/ 5354983 h 5641173"/>
              <a:gd name="connsiteX270" fmla="*/ 89264 w 11243827"/>
              <a:gd name="connsiteY270" fmla="*/ 5348886 h 5641173"/>
              <a:gd name="connsiteX271" fmla="*/ 49794 w 11243827"/>
              <a:gd name="connsiteY271" fmla="*/ 5329950 h 5641173"/>
              <a:gd name="connsiteX272" fmla="*/ 19924 w 11243827"/>
              <a:gd name="connsiteY272" fmla="*/ 5334282 h 5641173"/>
              <a:gd name="connsiteX273" fmla="*/ 13819 w 11243827"/>
              <a:gd name="connsiteY273" fmla="*/ 5334653 h 5641173"/>
              <a:gd name="connsiteX274" fmla="*/ 13657 w 11243827"/>
              <a:gd name="connsiteY274" fmla="*/ 5334455 h 5641173"/>
              <a:gd name="connsiteX275" fmla="*/ 7139 w 11243827"/>
              <a:gd name="connsiteY275" fmla="*/ 5334438 h 5641173"/>
              <a:gd name="connsiteX276" fmla="*/ 2684 w 11243827"/>
              <a:gd name="connsiteY276" fmla="*/ 5335333 h 5641173"/>
              <a:gd name="connsiteX277" fmla="*/ 0 w 11243827"/>
              <a:gd name="connsiteY277" fmla="*/ 5335496 h 5641173"/>
              <a:gd name="connsiteX278" fmla="*/ 0 w 11243827"/>
              <a:gd name="connsiteY278" fmla="*/ 10592 h 5641173"/>
              <a:gd name="connsiteX279" fmla="*/ 11243827 w 11243827"/>
              <a:gd name="connsiteY279"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32830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31462 w 11243827"/>
              <a:gd name="connsiteY221" fmla="*/ 549180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12024 w 11243827"/>
              <a:gd name="connsiteY237" fmla="*/ 5345786 h 5641173"/>
              <a:gd name="connsiteX238" fmla="*/ 1100870 w 11243827"/>
              <a:gd name="connsiteY238" fmla="*/ 5343651 h 5641173"/>
              <a:gd name="connsiteX239" fmla="*/ 1096383 w 11243827"/>
              <a:gd name="connsiteY239" fmla="*/ 5343015 h 5641173"/>
              <a:gd name="connsiteX240" fmla="*/ 1058039 w 11243827"/>
              <a:gd name="connsiteY240" fmla="*/ 5343504 h 5641173"/>
              <a:gd name="connsiteX241" fmla="*/ 1055426 w 11243827"/>
              <a:gd name="connsiteY241" fmla="*/ 5339088 h 5641173"/>
              <a:gd name="connsiteX242" fmla="*/ 1044738 w 11243827"/>
              <a:gd name="connsiteY242" fmla="*/ 5333063 h 5641173"/>
              <a:gd name="connsiteX243" fmla="*/ 1033909 w 11243827"/>
              <a:gd name="connsiteY243" fmla="*/ 5335680 h 5641173"/>
              <a:gd name="connsiteX244" fmla="*/ 1012649 w 11243827"/>
              <a:gd name="connsiteY244" fmla="*/ 5334541 h 5641173"/>
              <a:gd name="connsiteX245" fmla="*/ 1007115 w 11243827"/>
              <a:gd name="connsiteY245" fmla="*/ 5332775 h 5641173"/>
              <a:gd name="connsiteX246" fmla="*/ 987447 w 11243827"/>
              <a:gd name="connsiteY246" fmla="*/ 5346462 h 5641173"/>
              <a:gd name="connsiteX247" fmla="*/ 953418 w 11243827"/>
              <a:gd name="connsiteY247" fmla="*/ 5333901 h 5641173"/>
              <a:gd name="connsiteX248" fmla="*/ 916854 w 11243827"/>
              <a:gd name="connsiteY248" fmla="*/ 5329435 h 5641173"/>
              <a:gd name="connsiteX249" fmla="*/ 905651 w 11243827"/>
              <a:gd name="connsiteY249" fmla="*/ 5332114 h 5641173"/>
              <a:gd name="connsiteX250" fmla="*/ 838405 w 11243827"/>
              <a:gd name="connsiteY250" fmla="*/ 5339470 h 5641173"/>
              <a:gd name="connsiteX251" fmla="*/ 817627 w 11243827"/>
              <a:gd name="connsiteY251" fmla="*/ 5330580 h 5641173"/>
              <a:gd name="connsiteX252" fmla="*/ 801817 w 11243827"/>
              <a:gd name="connsiteY252" fmla="*/ 5325937 h 5641173"/>
              <a:gd name="connsiteX253" fmla="*/ 798857 w 11243827"/>
              <a:gd name="connsiteY253" fmla="*/ 5320979 h 5641173"/>
              <a:gd name="connsiteX254" fmla="*/ 788354 w 11243827"/>
              <a:gd name="connsiteY254" fmla="*/ 5320143 h 5641173"/>
              <a:gd name="connsiteX255" fmla="*/ 785726 w 11243827"/>
              <a:gd name="connsiteY255" fmla="*/ 5318989 h 5641173"/>
              <a:gd name="connsiteX256" fmla="*/ 770507 w 11243827"/>
              <a:gd name="connsiteY256" fmla="*/ 5313309 h 5641173"/>
              <a:gd name="connsiteX257" fmla="*/ 733810 w 11243827"/>
              <a:gd name="connsiteY257" fmla="*/ 5324286 h 5641173"/>
              <a:gd name="connsiteX258" fmla="*/ 692117 w 11243827"/>
              <a:gd name="connsiteY258" fmla="*/ 5318786 h 5641173"/>
              <a:gd name="connsiteX259" fmla="*/ 574943 w 11243827"/>
              <a:gd name="connsiteY259" fmla="*/ 5327578 h 5641173"/>
              <a:gd name="connsiteX260" fmla="*/ 441302 w 11243827"/>
              <a:gd name="connsiteY260" fmla="*/ 5307062 h 5641173"/>
              <a:gd name="connsiteX261" fmla="*/ 336819 w 11243827"/>
              <a:gd name="connsiteY261" fmla="*/ 5336690 h 5641173"/>
              <a:gd name="connsiteX262" fmla="*/ 270932 w 11243827"/>
              <a:gd name="connsiteY262" fmla="*/ 5345451 h 5641173"/>
              <a:gd name="connsiteX263" fmla="*/ 194189 w 11243827"/>
              <a:gd name="connsiteY263" fmla="*/ 5343588 h 5641173"/>
              <a:gd name="connsiteX264" fmla="*/ 192552 w 11243827"/>
              <a:gd name="connsiteY264" fmla="*/ 5342845 h 5641173"/>
              <a:gd name="connsiteX265" fmla="*/ 178320 w 11243827"/>
              <a:gd name="connsiteY265" fmla="*/ 5343766 h 5641173"/>
              <a:gd name="connsiteX266" fmla="*/ 175596 w 11243827"/>
              <a:gd name="connsiteY266" fmla="*/ 5346411 h 5641173"/>
              <a:gd name="connsiteX267" fmla="*/ 147287 w 11243827"/>
              <a:gd name="connsiteY267" fmla="*/ 5352625 h 5641173"/>
              <a:gd name="connsiteX268" fmla="*/ 114847 w 11243827"/>
              <a:gd name="connsiteY268" fmla="*/ 5355844 h 5641173"/>
              <a:gd name="connsiteX269" fmla="*/ 114306 w 11243827"/>
              <a:gd name="connsiteY269" fmla="*/ 5354983 h 5641173"/>
              <a:gd name="connsiteX270" fmla="*/ 89264 w 11243827"/>
              <a:gd name="connsiteY270" fmla="*/ 5348886 h 5641173"/>
              <a:gd name="connsiteX271" fmla="*/ 49794 w 11243827"/>
              <a:gd name="connsiteY271" fmla="*/ 5329950 h 5641173"/>
              <a:gd name="connsiteX272" fmla="*/ 19924 w 11243827"/>
              <a:gd name="connsiteY272" fmla="*/ 5334282 h 5641173"/>
              <a:gd name="connsiteX273" fmla="*/ 13819 w 11243827"/>
              <a:gd name="connsiteY273" fmla="*/ 5334653 h 5641173"/>
              <a:gd name="connsiteX274" fmla="*/ 13657 w 11243827"/>
              <a:gd name="connsiteY274" fmla="*/ 5334455 h 5641173"/>
              <a:gd name="connsiteX275" fmla="*/ 7139 w 11243827"/>
              <a:gd name="connsiteY275" fmla="*/ 5334438 h 5641173"/>
              <a:gd name="connsiteX276" fmla="*/ 2684 w 11243827"/>
              <a:gd name="connsiteY276" fmla="*/ 5335333 h 5641173"/>
              <a:gd name="connsiteX277" fmla="*/ 0 w 11243827"/>
              <a:gd name="connsiteY277" fmla="*/ 5335496 h 5641173"/>
              <a:gd name="connsiteX278" fmla="*/ 0 w 11243827"/>
              <a:gd name="connsiteY278" fmla="*/ 10592 h 5641173"/>
              <a:gd name="connsiteX279" fmla="*/ 11243827 w 11243827"/>
              <a:gd name="connsiteY279" fmla="*/ 0 h 5641173"/>
              <a:gd name="connsiteX0" fmla="*/ 11243827 w 11243827"/>
              <a:gd name="connsiteY0" fmla="*/ 0 h 5641173"/>
              <a:gd name="connsiteX1" fmla="*/ 11243827 w 11243827"/>
              <a:gd name="connsiteY1" fmla="*/ 1470035 h 5641173"/>
              <a:gd name="connsiteX2" fmla="*/ 11243827 w 11243827"/>
              <a:gd name="connsiteY2" fmla="*/ 5001571 h 5641173"/>
              <a:gd name="connsiteX3" fmla="*/ 11243827 w 11243827"/>
              <a:gd name="connsiteY3" fmla="*/ 5209610 h 5641173"/>
              <a:gd name="connsiteX4" fmla="*/ 11240675 w 11243827"/>
              <a:gd name="connsiteY4" fmla="*/ 5210442 h 5641173"/>
              <a:gd name="connsiteX5" fmla="*/ 11179959 w 11243827"/>
              <a:gd name="connsiteY5" fmla="*/ 5221199 h 5641173"/>
              <a:gd name="connsiteX6" fmla="*/ 11105493 w 11243827"/>
              <a:gd name="connsiteY6" fmla="*/ 5259905 h 5641173"/>
              <a:gd name="connsiteX7" fmla="*/ 11078640 w 11243827"/>
              <a:gd name="connsiteY7" fmla="*/ 5263531 h 5641173"/>
              <a:gd name="connsiteX8" fmla="*/ 11079616 w 11243827"/>
              <a:gd name="connsiteY8" fmla="*/ 5270380 h 5641173"/>
              <a:gd name="connsiteX9" fmla="*/ 11069641 w 11243827"/>
              <a:gd name="connsiteY9" fmla="*/ 5270884 h 5641173"/>
              <a:gd name="connsiteX10" fmla="*/ 11047377 w 11243827"/>
              <a:gd name="connsiteY10" fmla="*/ 5271051 h 5641173"/>
              <a:gd name="connsiteX11" fmla="*/ 10980705 w 11243827"/>
              <a:gd name="connsiteY11" fmla="*/ 5272951 h 5641173"/>
              <a:gd name="connsiteX12" fmla="*/ 10962514 w 11243827"/>
              <a:gd name="connsiteY12" fmla="*/ 5286084 h 5641173"/>
              <a:gd name="connsiteX13" fmla="*/ 10945307 w 11243827"/>
              <a:gd name="connsiteY13" fmla="*/ 5286290 h 5641173"/>
              <a:gd name="connsiteX14" fmla="*/ 10845516 w 11243827"/>
              <a:gd name="connsiteY14" fmla="*/ 5303894 h 5641173"/>
              <a:gd name="connsiteX15" fmla="*/ 10831795 w 11243827"/>
              <a:gd name="connsiteY15" fmla="*/ 5305210 h 5641173"/>
              <a:gd name="connsiteX16" fmla="*/ 10824365 w 11243827"/>
              <a:gd name="connsiteY16" fmla="*/ 5311111 h 5641173"/>
              <a:gd name="connsiteX17" fmla="*/ 10797756 w 11243827"/>
              <a:gd name="connsiteY17" fmla="*/ 5312285 h 5641173"/>
              <a:gd name="connsiteX18" fmla="*/ 10796525 w 11243827"/>
              <a:gd name="connsiteY18" fmla="*/ 5315645 h 5641173"/>
              <a:gd name="connsiteX19" fmla="*/ 10709063 w 11243827"/>
              <a:gd name="connsiteY19" fmla="*/ 5344492 h 5641173"/>
              <a:gd name="connsiteX20" fmla="*/ 10694078 w 11243827"/>
              <a:gd name="connsiteY20" fmla="*/ 5349258 h 5641173"/>
              <a:gd name="connsiteX21" fmla="*/ 10681131 w 11243827"/>
              <a:gd name="connsiteY21" fmla="*/ 5347812 h 5641173"/>
              <a:gd name="connsiteX22" fmla="*/ 10609448 w 11243827"/>
              <a:gd name="connsiteY22" fmla="*/ 5351931 h 5641173"/>
              <a:gd name="connsiteX23" fmla="*/ 10592397 w 11243827"/>
              <a:gd name="connsiteY23" fmla="*/ 5349402 h 5641173"/>
              <a:gd name="connsiteX24" fmla="*/ 10585227 w 11243827"/>
              <a:gd name="connsiteY24" fmla="*/ 5344063 h 5641173"/>
              <a:gd name="connsiteX25" fmla="*/ 10557472 w 11243827"/>
              <a:gd name="connsiteY25" fmla="*/ 5354151 h 5641173"/>
              <a:gd name="connsiteX26" fmla="*/ 10514646 w 11243827"/>
              <a:gd name="connsiteY26" fmla="*/ 5361064 h 5641173"/>
              <a:gd name="connsiteX27" fmla="*/ 10494292 w 11243827"/>
              <a:gd name="connsiteY27" fmla="*/ 5366054 h 5641173"/>
              <a:gd name="connsiteX28" fmla="*/ 10477869 w 11243827"/>
              <a:gd name="connsiteY28" fmla="*/ 5363025 h 5641173"/>
              <a:gd name="connsiteX29" fmla="*/ 10384411 w 11243827"/>
              <a:gd name="connsiteY29" fmla="*/ 5362257 h 5641173"/>
              <a:gd name="connsiteX30" fmla="*/ 10362921 w 11243827"/>
              <a:gd name="connsiteY30" fmla="*/ 5357444 h 5641173"/>
              <a:gd name="connsiteX31" fmla="*/ 10352736 w 11243827"/>
              <a:gd name="connsiteY31" fmla="*/ 5347851 h 5641173"/>
              <a:gd name="connsiteX32" fmla="*/ 10344754 w 11243827"/>
              <a:gd name="connsiteY32" fmla="*/ 5351272 h 5641173"/>
              <a:gd name="connsiteX33" fmla="*/ 10288226 w 11243827"/>
              <a:gd name="connsiteY33" fmla="*/ 5351613 h 5641173"/>
              <a:gd name="connsiteX34" fmla="*/ 10251350 w 11243827"/>
              <a:gd name="connsiteY34" fmla="*/ 5352711 h 5641173"/>
              <a:gd name="connsiteX35" fmla="*/ 10249108 w 11243827"/>
              <a:gd name="connsiteY35" fmla="*/ 5365881 h 5641173"/>
              <a:gd name="connsiteX36" fmla="*/ 10216272 w 11243827"/>
              <a:gd name="connsiteY36" fmla="*/ 5370573 h 5641173"/>
              <a:gd name="connsiteX37" fmla="*/ 10181278 w 11243827"/>
              <a:gd name="connsiteY37" fmla="*/ 5362119 h 5641173"/>
              <a:gd name="connsiteX38" fmla="*/ 10140033 w 11243827"/>
              <a:gd name="connsiteY38" fmla="*/ 5363304 h 5641173"/>
              <a:gd name="connsiteX39" fmla="*/ 10115353 w 11243827"/>
              <a:gd name="connsiteY39" fmla="*/ 5363869 h 5641173"/>
              <a:gd name="connsiteX40" fmla="*/ 10050578 w 11243827"/>
              <a:gd name="connsiteY40" fmla="*/ 5376153 h 5641173"/>
              <a:gd name="connsiteX41" fmla="*/ 9945478 w 11243827"/>
              <a:gd name="connsiteY41" fmla="*/ 5422859 h 5641173"/>
              <a:gd name="connsiteX42" fmla="*/ 9912481 w 11243827"/>
              <a:gd name="connsiteY42" fmla="*/ 5429477 h 5641173"/>
              <a:gd name="connsiteX43" fmla="*/ 9906713 w 11243827"/>
              <a:gd name="connsiteY43" fmla="*/ 5426784 h 5641173"/>
              <a:gd name="connsiteX44" fmla="*/ 9742436 w 11243827"/>
              <a:gd name="connsiteY44" fmla="*/ 5454834 h 5641173"/>
              <a:gd name="connsiteX45" fmla="*/ 9713044 w 11243827"/>
              <a:gd name="connsiteY45" fmla="*/ 5456476 h 5641173"/>
              <a:gd name="connsiteX46" fmla="*/ 9691033 w 11243827"/>
              <a:gd name="connsiteY46" fmla="*/ 5455451 h 5641173"/>
              <a:gd name="connsiteX47" fmla="*/ 9638355 w 11243827"/>
              <a:gd name="connsiteY47" fmla="*/ 5464794 h 5641173"/>
              <a:gd name="connsiteX48" fmla="*/ 9552434 w 11243827"/>
              <a:gd name="connsiteY48" fmla="*/ 5485280 h 5641173"/>
              <a:gd name="connsiteX49" fmla="*/ 9533883 w 11243827"/>
              <a:gd name="connsiteY49" fmla="*/ 5488516 h 5641173"/>
              <a:gd name="connsiteX50" fmla="*/ 9516916 w 11243827"/>
              <a:gd name="connsiteY50" fmla="*/ 5486828 h 5641173"/>
              <a:gd name="connsiteX51" fmla="*/ 9512093 w 11243827"/>
              <a:gd name="connsiteY51" fmla="*/ 5482541 h 5641173"/>
              <a:gd name="connsiteX52" fmla="*/ 9501725 w 11243827"/>
              <a:gd name="connsiteY52" fmla="*/ 5483603 h 5641173"/>
              <a:gd name="connsiteX53" fmla="*/ 9498754 w 11243827"/>
              <a:gd name="connsiteY53" fmla="*/ 5482951 h 5641173"/>
              <a:gd name="connsiteX54" fmla="*/ 9481932 w 11243827"/>
              <a:gd name="connsiteY54" fmla="*/ 5480151 h 5641173"/>
              <a:gd name="connsiteX55" fmla="*/ 9451321 w 11243827"/>
              <a:gd name="connsiteY55" fmla="*/ 5497375 h 5641173"/>
              <a:gd name="connsiteX56" fmla="*/ 9409298 w 11243827"/>
              <a:gd name="connsiteY56" fmla="*/ 5499478 h 5641173"/>
              <a:gd name="connsiteX57" fmla="*/ 9303056 w 11243827"/>
              <a:gd name="connsiteY57" fmla="*/ 5519093 h 5641173"/>
              <a:gd name="connsiteX58" fmla="*/ 9229078 w 11243827"/>
              <a:gd name="connsiteY58" fmla="*/ 5524154 h 5641173"/>
              <a:gd name="connsiteX59" fmla="*/ 9165105 w 11243827"/>
              <a:gd name="connsiteY59" fmla="*/ 5532892 h 5641173"/>
              <a:gd name="connsiteX60" fmla="*/ 9077301 w 11243827"/>
              <a:gd name="connsiteY60" fmla="*/ 5580356 h 5641173"/>
              <a:gd name="connsiteX61" fmla="*/ 8960065 w 11243827"/>
              <a:gd name="connsiteY61" fmla="*/ 5597982 h 5641173"/>
              <a:gd name="connsiteX62" fmla="*/ 8953536 w 11243827"/>
              <a:gd name="connsiteY62" fmla="*/ 5606638 h 5641173"/>
              <a:gd name="connsiteX63" fmla="*/ 8943907 w 11243827"/>
              <a:gd name="connsiteY63" fmla="*/ 5612541 h 5641173"/>
              <a:gd name="connsiteX64" fmla="*/ 8942046 w 11243827"/>
              <a:gd name="connsiteY64" fmla="*/ 5612112 h 5641173"/>
              <a:gd name="connsiteX65" fmla="*/ 8928824 w 11243827"/>
              <a:gd name="connsiteY65" fmla="*/ 5615549 h 5641173"/>
              <a:gd name="connsiteX66" fmla="*/ 8927294 w 11243827"/>
              <a:gd name="connsiteY66" fmla="*/ 5618607 h 5641173"/>
              <a:gd name="connsiteX67" fmla="*/ 8918651 w 11243827"/>
              <a:gd name="connsiteY67" fmla="*/ 5621688 h 5641173"/>
              <a:gd name="connsiteX68" fmla="*/ 8902772 w 11243827"/>
              <a:gd name="connsiteY68" fmla="*/ 5629703 h 5641173"/>
              <a:gd name="connsiteX69" fmla="*/ 8898724 w 11243827"/>
              <a:gd name="connsiteY69" fmla="*/ 5629379 h 5641173"/>
              <a:gd name="connsiteX70" fmla="*/ 8873099 w 11243827"/>
              <a:gd name="connsiteY70" fmla="*/ 5638628 h 5641173"/>
              <a:gd name="connsiteX71" fmla="*/ 8872234 w 11243827"/>
              <a:gd name="connsiteY71" fmla="*/ 5637889 h 5641173"/>
              <a:gd name="connsiteX72" fmla="*/ 8862777 w 11243827"/>
              <a:gd name="connsiteY72" fmla="*/ 5636711 h 5641173"/>
              <a:gd name="connsiteX73" fmla="*/ 8845869 w 11243827"/>
              <a:gd name="connsiteY73" fmla="*/ 5636436 h 5641173"/>
              <a:gd name="connsiteX74" fmla="*/ 8800548 w 11243827"/>
              <a:gd name="connsiteY74" fmla="*/ 5625084 h 5641173"/>
              <a:gd name="connsiteX75" fmla="*/ 8773774 w 11243827"/>
              <a:gd name="connsiteY75" fmla="*/ 5634630 h 5641173"/>
              <a:gd name="connsiteX76" fmla="*/ 8698255 w 11243827"/>
              <a:gd name="connsiteY76" fmla="*/ 5636083 h 5641173"/>
              <a:gd name="connsiteX77" fmla="*/ 8619167 w 11243827"/>
              <a:gd name="connsiteY77" fmla="*/ 5619130 h 5641173"/>
              <a:gd name="connsiteX78" fmla="*/ 8539822 w 11243827"/>
              <a:gd name="connsiteY78" fmla="*/ 5616905 h 5641173"/>
              <a:gd name="connsiteX79" fmla="*/ 8511094 w 11243827"/>
              <a:gd name="connsiteY79" fmla="*/ 5617360 h 5641173"/>
              <a:gd name="connsiteX80" fmla="*/ 8459886 w 11243827"/>
              <a:gd name="connsiteY80" fmla="*/ 5612612 h 5641173"/>
              <a:gd name="connsiteX81" fmla="*/ 8436432 w 11243827"/>
              <a:gd name="connsiteY81" fmla="*/ 5606990 h 5641173"/>
              <a:gd name="connsiteX82" fmla="*/ 8435403 w 11243827"/>
              <a:gd name="connsiteY82" fmla="*/ 5607336 h 5641173"/>
              <a:gd name="connsiteX83" fmla="*/ 8433307 w 11243827"/>
              <a:gd name="connsiteY83" fmla="*/ 5604917 h 5641173"/>
              <a:gd name="connsiteX84" fmla="*/ 8428968 w 11243827"/>
              <a:gd name="connsiteY84" fmla="*/ 5603796 h 5641173"/>
              <a:gd name="connsiteX85" fmla="*/ 8417124 w 11243827"/>
              <a:gd name="connsiteY85" fmla="*/ 5604518 h 5641173"/>
              <a:gd name="connsiteX86" fmla="*/ 8412669 w 11243827"/>
              <a:gd name="connsiteY86" fmla="*/ 5605413 h 5641173"/>
              <a:gd name="connsiteX87" fmla="*/ 8406152 w 11243827"/>
              <a:gd name="connsiteY87" fmla="*/ 5605396 h 5641173"/>
              <a:gd name="connsiteX88" fmla="*/ 8405989 w 11243827"/>
              <a:gd name="connsiteY88" fmla="*/ 5605197 h 5641173"/>
              <a:gd name="connsiteX89" fmla="*/ 8399884 w 11243827"/>
              <a:gd name="connsiteY89" fmla="*/ 5605568 h 5641173"/>
              <a:gd name="connsiteX90" fmla="*/ 8370014 w 11243827"/>
              <a:gd name="connsiteY90" fmla="*/ 5609900 h 5641173"/>
              <a:gd name="connsiteX91" fmla="*/ 8330544 w 11243827"/>
              <a:gd name="connsiteY91" fmla="*/ 5590964 h 5641173"/>
              <a:gd name="connsiteX92" fmla="*/ 8314221 w 11243827"/>
              <a:gd name="connsiteY92" fmla="*/ 5587682 h 5641173"/>
              <a:gd name="connsiteX93" fmla="*/ 8305502 w 11243827"/>
              <a:gd name="connsiteY93" fmla="*/ 5584868 h 5641173"/>
              <a:gd name="connsiteX94" fmla="*/ 8304962 w 11243827"/>
              <a:gd name="connsiteY94" fmla="*/ 5584007 h 5641173"/>
              <a:gd name="connsiteX95" fmla="*/ 8276324 w 11243827"/>
              <a:gd name="connsiteY95" fmla="*/ 5588260 h 5641173"/>
              <a:gd name="connsiteX96" fmla="*/ 8272522 w 11243827"/>
              <a:gd name="connsiteY96" fmla="*/ 5587226 h 5641173"/>
              <a:gd name="connsiteX97" fmla="*/ 8253857 w 11243827"/>
              <a:gd name="connsiteY97" fmla="*/ 5592043 h 5641173"/>
              <a:gd name="connsiteX98" fmla="*/ 8244212 w 11243827"/>
              <a:gd name="connsiteY98" fmla="*/ 5593439 h 5641173"/>
              <a:gd name="connsiteX99" fmla="*/ 8241488 w 11243827"/>
              <a:gd name="connsiteY99" fmla="*/ 5596085 h 5641173"/>
              <a:gd name="connsiteX100" fmla="*/ 8227256 w 11243827"/>
              <a:gd name="connsiteY100" fmla="*/ 5597005 h 5641173"/>
              <a:gd name="connsiteX101" fmla="*/ 8225619 w 11243827"/>
              <a:gd name="connsiteY101" fmla="*/ 5596262 h 5641173"/>
              <a:gd name="connsiteX102" fmla="*/ 8213882 w 11243827"/>
              <a:gd name="connsiteY102" fmla="*/ 5600179 h 5641173"/>
              <a:gd name="connsiteX103" fmla="*/ 8204045 w 11243827"/>
              <a:gd name="connsiteY103" fmla="*/ 5607275 h 5641173"/>
              <a:gd name="connsiteX104" fmla="*/ 8082989 w 11243827"/>
              <a:gd name="connsiteY104" fmla="*/ 5603160 h 5641173"/>
              <a:gd name="connsiteX105" fmla="*/ 7976942 w 11243827"/>
              <a:gd name="connsiteY105" fmla="*/ 5598455 h 5641173"/>
              <a:gd name="connsiteX106" fmla="*/ 7950121 w 11243827"/>
              <a:gd name="connsiteY106" fmla="*/ 5590893 h 5641173"/>
              <a:gd name="connsiteX107" fmla="*/ 7727691 w 11243827"/>
              <a:gd name="connsiteY107" fmla="*/ 5621064 h 5641173"/>
              <a:gd name="connsiteX108" fmla="*/ 7685998 w 11243827"/>
              <a:gd name="connsiteY108" fmla="*/ 5615564 h 5641173"/>
              <a:gd name="connsiteX109" fmla="*/ 7649302 w 11243827"/>
              <a:gd name="connsiteY109" fmla="*/ 5626541 h 5641173"/>
              <a:gd name="connsiteX110" fmla="*/ 7634083 w 11243827"/>
              <a:gd name="connsiteY110" fmla="*/ 5620862 h 5641173"/>
              <a:gd name="connsiteX111" fmla="*/ 7631455 w 11243827"/>
              <a:gd name="connsiteY111" fmla="*/ 5619708 h 5641173"/>
              <a:gd name="connsiteX112" fmla="*/ 7620952 w 11243827"/>
              <a:gd name="connsiteY112" fmla="*/ 5618872 h 5641173"/>
              <a:gd name="connsiteX113" fmla="*/ 7617992 w 11243827"/>
              <a:gd name="connsiteY113" fmla="*/ 5613914 h 5641173"/>
              <a:gd name="connsiteX114" fmla="*/ 7602182 w 11243827"/>
              <a:gd name="connsiteY114" fmla="*/ 5609271 h 5641173"/>
              <a:gd name="connsiteX115" fmla="*/ 7582847 w 11243827"/>
              <a:gd name="connsiteY115" fmla="*/ 5609047 h 5641173"/>
              <a:gd name="connsiteX116" fmla="*/ 7514158 w 11243827"/>
              <a:gd name="connsiteY116" fmla="*/ 5607737 h 5641173"/>
              <a:gd name="connsiteX117" fmla="*/ 7502955 w 11243827"/>
              <a:gd name="connsiteY117" fmla="*/ 5610415 h 5641173"/>
              <a:gd name="connsiteX118" fmla="*/ 7466391 w 11243827"/>
              <a:gd name="connsiteY118" fmla="*/ 5605949 h 5641173"/>
              <a:gd name="connsiteX119" fmla="*/ 7433806 w 11243827"/>
              <a:gd name="connsiteY119" fmla="*/ 5604945 h 5641173"/>
              <a:gd name="connsiteX120" fmla="*/ 7412693 w 11243827"/>
              <a:gd name="connsiteY120" fmla="*/ 5607075 h 5641173"/>
              <a:gd name="connsiteX121" fmla="*/ 7407159 w 11243827"/>
              <a:gd name="connsiteY121" fmla="*/ 5605310 h 5641173"/>
              <a:gd name="connsiteX122" fmla="*/ 7385900 w 11243827"/>
              <a:gd name="connsiteY122" fmla="*/ 5604171 h 5641173"/>
              <a:gd name="connsiteX123" fmla="*/ 7375071 w 11243827"/>
              <a:gd name="connsiteY123" fmla="*/ 5606788 h 5641173"/>
              <a:gd name="connsiteX124" fmla="*/ 7364382 w 11243827"/>
              <a:gd name="connsiteY124" fmla="*/ 5600762 h 5641173"/>
              <a:gd name="connsiteX125" fmla="*/ 7361770 w 11243827"/>
              <a:gd name="connsiteY125" fmla="*/ 5596347 h 5641173"/>
              <a:gd name="connsiteX126" fmla="*/ 7346641 w 11243827"/>
              <a:gd name="connsiteY126" fmla="*/ 5598329 h 5641173"/>
              <a:gd name="connsiteX127" fmla="*/ 7334238 w 11243827"/>
              <a:gd name="connsiteY127" fmla="*/ 5594014 h 5641173"/>
              <a:gd name="connsiteX128" fmla="*/ 7323426 w 11243827"/>
              <a:gd name="connsiteY128" fmla="*/ 5596835 h 5641173"/>
              <a:gd name="connsiteX129" fmla="*/ 7318938 w 11243827"/>
              <a:gd name="connsiteY129" fmla="*/ 5596200 h 5641173"/>
              <a:gd name="connsiteX130" fmla="*/ 7307784 w 11243827"/>
              <a:gd name="connsiteY130" fmla="*/ 5594065 h 5641173"/>
              <a:gd name="connsiteX131" fmla="*/ 7288540 w 11243827"/>
              <a:gd name="connsiteY131" fmla="*/ 5589320 h 5641173"/>
              <a:gd name="connsiteX132" fmla="*/ 7282537 w 11243827"/>
              <a:gd name="connsiteY132" fmla="*/ 5588660 h 5641173"/>
              <a:gd name="connsiteX133" fmla="*/ 7269466 w 11243827"/>
              <a:gd name="connsiteY133" fmla="*/ 5581404 h 5641173"/>
              <a:gd name="connsiteX134" fmla="*/ 7244165 w 11243827"/>
              <a:gd name="connsiteY134" fmla="*/ 5575200 h 5641173"/>
              <a:gd name="connsiteX135" fmla="*/ 7199619 w 11243827"/>
              <a:gd name="connsiteY135" fmla="*/ 5553550 h 5641173"/>
              <a:gd name="connsiteX136" fmla="*/ 7173434 w 11243827"/>
              <a:gd name="connsiteY136" fmla="*/ 5543219 h 5641173"/>
              <a:gd name="connsiteX137" fmla="*/ 7155718 w 11243827"/>
              <a:gd name="connsiteY137" fmla="*/ 5533697 h 5641173"/>
              <a:gd name="connsiteX138" fmla="*/ 7103430 w 11243827"/>
              <a:gd name="connsiteY138" fmla="*/ 5520249 h 5641173"/>
              <a:gd name="connsiteX139" fmla="*/ 7013746 w 11243827"/>
              <a:gd name="connsiteY139" fmla="*/ 5502470 h 5641173"/>
              <a:gd name="connsiteX140" fmla="*/ 6995379 w 11243827"/>
              <a:gd name="connsiteY140" fmla="*/ 5497693 h 5641173"/>
              <a:gd name="connsiteX141" fmla="*/ 6982475 w 11243827"/>
              <a:gd name="connsiteY141" fmla="*/ 5489641 h 5641173"/>
              <a:gd name="connsiteX142" fmla="*/ 6981994 w 11243827"/>
              <a:gd name="connsiteY142" fmla="*/ 5484335 h 5641173"/>
              <a:gd name="connsiteX143" fmla="*/ 6972355 w 11243827"/>
              <a:gd name="connsiteY143" fmla="*/ 5481074 h 5641173"/>
              <a:gd name="connsiteX144" fmla="*/ 6970394 w 11243827"/>
              <a:gd name="connsiteY144" fmla="*/ 5479383 h 5641173"/>
              <a:gd name="connsiteX145" fmla="*/ 6958543 w 11243827"/>
              <a:gd name="connsiteY145" fmla="*/ 5470507 h 5641173"/>
              <a:gd name="connsiteX146" fmla="*/ 6918276 w 11243827"/>
              <a:gd name="connsiteY146" fmla="*/ 5472034 h 5641173"/>
              <a:gd name="connsiteX147" fmla="*/ 6881046 w 11243827"/>
              <a:gd name="connsiteY147" fmla="*/ 5457070 h 5641173"/>
              <a:gd name="connsiteX148" fmla="*/ 6752164 w 11243827"/>
              <a:gd name="connsiteY148" fmla="*/ 5425021 h 5641173"/>
              <a:gd name="connsiteX149" fmla="*/ 6724964 w 11243827"/>
              <a:gd name="connsiteY149" fmla="*/ 5414071 h 5641173"/>
              <a:gd name="connsiteX150" fmla="*/ 6683286 w 11243827"/>
              <a:gd name="connsiteY150" fmla="*/ 5432830 h 5641173"/>
              <a:gd name="connsiteX151" fmla="*/ 6644277 w 11243827"/>
              <a:gd name="connsiteY151" fmla="*/ 5429684 h 5641173"/>
              <a:gd name="connsiteX152" fmla="*/ 6532914 w 11243827"/>
              <a:gd name="connsiteY152" fmla="*/ 5431205 h 5641173"/>
              <a:gd name="connsiteX153" fmla="*/ 6307459 w 11243827"/>
              <a:gd name="connsiteY153" fmla="*/ 5467087 h 5641173"/>
              <a:gd name="connsiteX154" fmla="*/ 6196243 w 11243827"/>
              <a:gd name="connsiteY154" fmla="*/ 5515042 h 5641173"/>
              <a:gd name="connsiteX155" fmla="*/ 6099124 w 11243827"/>
              <a:gd name="connsiteY155" fmla="*/ 5516848 h 5641173"/>
              <a:gd name="connsiteX156" fmla="*/ 6016077 w 11243827"/>
              <a:gd name="connsiteY156" fmla="*/ 5528642 h 5641173"/>
              <a:gd name="connsiteX157" fmla="*/ 6004389 w 11243827"/>
              <a:gd name="connsiteY157" fmla="*/ 5531206 h 5641173"/>
              <a:gd name="connsiteX158" fmla="*/ 5933945 w 11243827"/>
              <a:gd name="connsiteY158" fmla="*/ 5538840 h 5641173"/>
              <a:gd name="connsiteX159" fmla="*/ 5883936 w 11243827"/>
              <a:gd name="connsiteY159" fmla="*/ 5553807 h 5641173"/>
              <a:gd name="connsiteX160" fmla="*/ 5798331 w 11243827"/>
              <a:gd name="connsiteY160" fmla="*/ 5564248 h 5641173"/>
              <a:gd name="connsiteX161" fmla="*/ 5712738 w 11243827"/>
              <a:gd name="connsiteY161" fmla="*/ 5573120 h 5641173"/>
              <a:gd name="connsiteX162" fmla="*/ 5681342 w 11243827"/>
              <a:gd name="connsiteY162" fmla="*/ 5575621 h 5641173"/>
              <a:gd name="connsiteX163" fmla="*/ 5627167 w 11243827"/>
              <a:gd name="connsiteY163" fmla="*/ 5583215 h 5641173"/>
              <a:gd name="connsiteX164" fmla="*/ 5591414 w 11243827"/>
              <a:gd name="connsiteY164" fmla="*/ 5587695 h 5641173"/>
              <a:gd name="connsiteX165" fmla="*/ 5583028 w 11243827"/>
              <a:gd name="connsiteY165" fmla="*/ 5580877 h 5641173"/>
              <a:gd name="connsiteX166" fmla="*/ 5549426 w 11243827"/>
              <a:gd name="connsiteY166" fmla="*/ 5582858 h 5641173"/>
              <a:gd name="connsiteX167" fmla="*/ 5519999 w 11243827"/>
              <a:gd name="connsiteY167" fmla="*/ 5592246 h 5641173"/>
              <a:gd name="connsiteX168" fmla="*/ 5480028 w 11243827"/>
              <a:gd name="connsiteY168" fmla="*/ 5597282 h 5641173"/>
              <a:gd name="connsiteX169" fmla="*/ 5456175 w 11243827"/>
              <a:gd name="connsiteY169" fmla="*/ 5600371 h 5641173"/>
              <a:gd name="connsiteX170" fmla="*/ 5388463 w 11243827"/>
              <a:gd name="connsiteY170" fmla="*/ 5602638 h 5641173"/>
              <a:gd name="connsiteX171" fmla="*/ 5265898 w 11243827"/>
              <a:gd name="connsiteY171" fmla="*/ 5591830 h 5641173"/>
              <a:gd name="connsiteX172" fmla="*/ 5231231 w 11243827"/>
              <a:gd name="connsiteY172" fmla="*/ 5592790 h 5641173"/>
              <a:gd name="connsiteX173" fmla="*/ 5226996 w 11243827"/>
              <a:gd name="connsiteY173" fmla="*/ 5595040 h 5641173"/>
              <a:gd name="connsiteX174" fmla="*/ 5175988 w 11243827"/>
              <a:gd name="connsiteY174" fmla="*/ 5588131 h 5641173"/>
              <a:gd name="connsiteX175" fmla="*/ 5107470 w 11243827"/>
              <a:gd name="connsiteY175" fmla="*/ 5594771 h 5641173"/>
              <a:gd name="connsiteX176" fmla="*/ 5027868 w 11243827"/>
              <a:gd name="connsiteY176" fmla="*/ 5605624 h 5641173"/>
              <a:gd name="connsiteX177" fmla="*/ 5007324 w 11243827"/>
              <a:gd name="connsiteY177" fmla="*/ 5609209 h 5641173"/>
              <a:gd name="connsiteX178" fmla="*/ 4952559 w 11243827"/>
              <a:gd name="connsiteY178" fmla="*/ 5611402 h 5641173"/>
              <a:gd name="connsiteX179" fmla="*/ 4826081 w 11243827"/>
              <a:gd name="connsiteY179" fmla="*/ 5616191 h 5641173"/>
              <a:gd name="connsiteX180" fmla="*/ 4823501 w 11243827"/>
              <a:gd name="connsiteY180" fmla="*/ 5619174 h 5641173"/>
              <a:gd name="connsiteX181" fmla="*/ 4813093 w 11243827"/>
              <a:gd name="connsiteY181" fmla="*/ 5620026 h 5641173"/>
              <a:gd name="connsiteX182" fmla="*/ 4810563 w 11243827"/>
              <a:gd name="connsiteY182" fmla="*/ 5620787 h 5641173"/>
              <a:gd name="connsiteX183" fmla="*/ 4795818 w 11243827"/>
              <a:gd name="connsiteY183" fmla="*/ 5624618 h 5641173"/>
              <a:gd name="connsiteX184" fmla="*/ 4758404 w 11243827"/>
              <a:gd name="connsiteY184" fmla="*/ 5619510 h 5641173"/>
              <a:gd name="connsiteX185" fmla="*/ 4717254 w 11243827"/>
              <a:gd name="connsiteY185" fmla="*/ 5624155 h 5641173"/>
              <a:gd name="connsiteX186" fmla="*/ 4591958 w 11243827"/>
              <a:gd name="connsiteY186" fmla="*/ 5624710 h 5641173"/>
              <a:gd name="connsiteX187" fmla="*/ 4476215 w 11243827"/>
              <a:gd name="connsiteY187" fmla="*/ 5628210 h 5641173"/>
              <a:gd name="connsiteX188" fmla="*/ 4425193 w 11243827"/>
              <a:gd name="connsiteY188" fmla="*/ 5627414 h 5641173"/>
              <a:gd name="connsiteX189" fmla="*/ 4383866 w 11243827"/>
              <a:gd name="connsiteY189" fmla="*/ 5626546 h 5641173"/>
              <a:gd name="connsiteX190" fmla="*/ 4385596 w 11243827"/>
              <a:gd name="connsiteY190" fmla="*/ 5634646 h 5641173"/>
              <a:gd name="connsiteX191" fmla="*/ 4360864 w 11243827"/>
              <a:gd name="connsiteY191" fmla="*/ 5641173 h 5641173"/>
              <a:gd name="connsiteX192" fmla="*/ 4328321 w 11243827"/>
              <a:gd name="connsiteY192" fmla="*/ 5626332 h 5641173"/>
              <a:gd name="connsiteX193" fmla="*/ 4309842 w 11243827"/>
              <a:gd name="connsiteY193" fmla="*/ 5626471 h 5641173"/>
              <a:gd name="connsiteX194" fmla="*/ 4277424 w 11243827"/>
              <a:gd name="connsiteY194" fmla="*/ 5631598 h 5641173"/>
              <a:gd name="connsiteX195" fmla="*/ 4266627 w 11243827"/>
              <a:gd name="connsiteY195" fmla="*/ 5633969 h 5641173"/>
              <a:gd name="connsiteX196" fmla="*/ 4185525 w 11243827"/>
              <a:gd name="connsiteY196" fmla="*/ 5617508 h 5641173"/>
              <a:gd name="connsiteX197" fmla="*/ 4177617 w 11243827"/>
              <a:gd name="connsiteY197" fmla="*/ 5610903 h 5641173"/>
              <a:gd name="connsiteX198" fmla="*/ 4136948 w 11243827"/>
              <a:gd name="connsiteY198" fmla="*/ 5608031 h 5641173"/>
              <a:gd name="connsiteX199" fmla="*/ 4132323 w 11243827"/>
              <a:gd name="connsiteY199" fmla="*/ 5609784 h 5641173"/>
              <a:gd name="connsiteX200" fmla="*/ 4098620 w 11243827"/>
              <a:gd name="connsiteY200" fmla="*/ 5599672 h 5641173"/>
              <a:gd name="connsiteX201" fmla="*/ 3963475 w 11243827"/>
              <a:gd name="connsiteY201" fmla="*/ 5581841 h 5641173"/>
              <a:gd name="connsiteX202" fmla="*/ 3703613 w 11243827"/>
              <a:gd name="connsiteY202" fmla="*/ 5572482 h 5641173"/>
              <a:gd name="connsiteX203" fmla="*/ 3432987 w 11243827"/>
              <a:gd name="connsiteY203" fmla="*/ 5545768 h 5641173"/>
              <a:gd name="connsiteX204" fmla="*/ 3176381 w 11243827"/>
              <a:gd name="connsiteY204" fmla="*/ 5556110 h 5641173"/>
              <a:gd name="connsiteX205" fmla="*/ 2710156 w 11243827"/>
              <a:gd name="connsiteY205" fmla="*/ 5527517 h 5641173"/>
              <a:gd name="connsiteX206" fmla="*/ 2550206 w 11243827"/>
              <a:gd name="connsiteY206" fmla="*/ 5524958 h 5641173"/>
              <a:gd name="connsiteX207" fmla="*/ 2443041 w 11243827"/>
              <a:gd name="connsiteY207" fmla="*/ 5523990 h 5641173"/>
              <a:gd name="connsiteX208" fmla="*/ 2435613 w 11243827"/>
              <a:gd name="connsiteY208" fmla="*/ 5526704 h 5641173"/>
              <a:gd name="connsiteX209" fmla="*/ 2405682 w 11243827"/>
              <a:gd name="connsiteY209" fmla="*/ 5528307 h 5641173"/>
              <a:gd name="connsiteX210" fmla="*/ 2397487 w 11243827"/>
              <a:gd name="connsiteY210" fmla="*/ 5540337 h 5641173"/>
              <a:gd name="connsiteX211" fmla="*/ 2297454 w 11243827"/>
              <a:gd name="connsiteY211" fmla="*/ 5550765 h 5641173"/>
              <a:gd name="connsiteX212" fmla="*/ 2056700 w 11243827"/>
              <a:gd name="connsiteY212" fmla="*/ 5555489 h 5641173"/>
              <a:gd name="connsiteX213" fmla="*/ 1878530 w 11243827"/>
              <a:gd name="connsiteY213" fmla="*/ 5535330 h 5641173"/>
              <a:gd name="connsiteX214" fmla="*/ 1859292 w 11243827"/>
              <a:gd name="connsiteY214" fmla="*/ 5535461 h 5641173"/>
              <a:gd name="connsiteX215" fmla="*/ 1835626 w 11243827"/>
              <a:gd name="connsiteY215" fmla="*/ 5533793 h 5641173"/>
              <a:gd name="connsiteX216" fmla="*/ 1798939 w 11243827"/>
              <a:gd name="connsiteY216" fmla="*/ 5540285 h 5641173"/>
              <a:gd name="connsiteX217" fmla="*/ 1779046 w 11243827"/>
              <a:gd name="connsiteY217" fmla="*/ 5549949 h 5641173"/>
              <a:gd name="connsiteX218" fmla="*/ 1772421 w 11243827"/>
              <a:gd name="connsiteY218" fmla="*/ 5549018 h 5641173"/>
              <a:gd name="connsiteX219" fmla="*/ 1772052 w 11243827"/>
              <a:gd name="connsiteY219" fmla="*/ 5545689 h 5641173"/>
              <a:gd name="connsiteX220" fmla="*/ 1711543 w 11243827"/>
              <a:gd name="connsiteY220" fmla="*/ 5534558 h 5641173"/>
              <a:gd name="connsiteX221" fmla="*/ 1631462 w 11243827"/>
              <a:gd name="connsiteY221" fmla="*/ 5491807 h 5641173"/>
              <a:gd name="connsiteX222" fmla="*/ 1538763 w 11243827"/>
              <a:gd name="connsiteY222" fmla="*/ 5482781 h 5641173"/>
              <a:gd name="connsiteX223" fmla="*/ 1501533 w 11243827"/>
              <a:gd name="connsiteY223" fmla="*/ 5467817 h 5641173"/>
              <a:gd name="connsiteX224" fmla="*/ 1461266 w 11243827"/>
              <a:gd name="connsiteY224" fmla="*/ 5469343 h 5641173"/>
              <a:gd name="connsiteX225" fmla="*/ 1449415 w 11243827"/>
              <a:gd name="connsiteY225" fmla="*/ 5460467 h 5641173"/>
              <a:gd name="connsiteX226" fmla="*/ 1447454 w 11243827"/>
              <a:gd name="connsiteY226" fmla="*/ 5458776 h 5641173"/>
              <a:gd name="connsiteX227" fmla="*/ 1437814 w 11243827"/>
              <a:gd name="connsiteY227" fmla="*/ 5455515 h 5641173"/>
              <a:gd name="connsiteX228" fmla="*/ 1437334 w 11243827"/>
              <a:gd name="connsiteY228" fmla="*/ 5450209 h 5641173"/>
              <a:gd name="connsiteX229" fmla="*/ 1424429 w 11243827"/>
              <a:gd name="connsiteY229" fmla="*/ 5442157 h 5641173"/>
              <a:gd name="connsiteX230" fmla="*/ 1406063 w 11243827"/>
              <a:gd name="connsiteY230" fmla="*/ 5437380 h 5641173"/>
              <a:gd name="connsiteX231" fmla="*/ 1316379 w 11243827"/>
              <a:gd name="connsiteY231" fmla="*/ 5419601 h 5641173"/>
              <a:gd name="connsiteX232" fmla="*/ 1264090 w 11243827"/>
              <a:gd name="connsiteY232" fmla="*/ 5406153 h 5641173"/>
              <a:gd name="connsiteX233" fmla="*/ 1246374 w 11243827"/>
              <a:gd name="connsiteY233" fmla="*/ 5396631 h 5641173"/>
              <a:gd name="connsiteX234" fmla="*/ 1220190 w 11243827"/>
              <a:gd name="connsiteY234" fmla="*/ 5386301 h 5641173"/>
              <a:gd name="connsiteX235" fmla="*/ 1175643 w 11243827"/>
              <a:gd name="connsiteY235" fmla="*/ 5364651 h 5641173"/>
              <a:gd name="connsiteX236" fmla="*/ 1150342 w 11243827"/>
              <a:gd name="connsiteY236" fmla="*/ 5358447 h 5641173"/>
              <a:gd name="connsiteX237" fmla="*/ 1112024 w 11243827"/>
              <a:gd name="connsiteY237" fmla="*/ 5345786 h 5641173"/>
              <a:gd name="connsiteX238" fmla="*/ 1100870 w 11243827"/>
              <a:gd name="connsiteY238" fmla="*/ 5343651 h 5641173"/>
              <a:gd name="connsiteX239" fmla="*/ 1096383 w 11243827"/>
              <a:gd name="connsiteY239" fmla="*/ 5343015 h 5641173"/>
              <a:gd name="connsiteX240" fmla="*/ 1058039 w 11243827"/>
              <a:gd name="connsiteY240" fmla="*/ 5343504 h 5641173"/>
              <a:gd name="connsiteX241" fmla="*/ 1055426 w 11243827"/>
              <a:gd name="connsiteY241" fmla="*/ 5339088 h 5641173"/>
              <a:gd name="connsiteX242" fmla="*/ 1044738 w 11243827"/>
              <a:gd name="connsiteY242" fmla="*/ 5333063 h 5641173"/>
              <a:gd name="connsiteX243" fmla="*/ 1033909 w 11243827"/>
              <a:gd name="connsiteY243" fmla="*/ 5335680 h 5641173"/>
              <a:gd name="connsiteX244" fmla="*/ 1012649 w 11243827"/>
              <a:gd name="connsiteY244" fmla="*/ 5334541 h 5641173"/>
              <a:gd name="connsiteX245" fmla="*/ 1007115 w 11243827"/>
              <a:gd name="connsiteY245" fmla="*/ 5332775 h 5641173"/>
              <a:gd name="connsiteX246" fmla="*/ 987447 w 11243827"/>
              <a:gd name="connsiteY246" fmla="*/ 5346462 h 5641173"/>
              <a:gd name="connsiteX247" fmla="*/ 953418 w 11243827"/>
              <a:gd name="connsiteY247" fmla="*/ 5333901 h 5641173"/>
              <a:gd name="connsiteX248" fmla="*/ 916854 w 11243827"/>
              <a:gd name="connsiteY248" fmla="*/ 5329435 h 5641173"/>
              <a:gd name="connsiteX249" fmla="*/ 905651 w 11243827"/>
              <a:gd name="connsiteY249" fmla="*/ 5332114 h 5641173"/>
              <a:gd name="connsiteX250" fmla="*/ 838405 w 11243827"/>
              <a:gd name="connsiteY250" fmla="*/ 5339470 h 5641173"/>
              <a:gd name="connsiteX251" fmla="*/ 817627 w 11243827"/>
              <a:gd name="connsiteY251" fmla="*/ 5330580 h 5641173"/>
              <a:gd name="connsiteX252" fmla="*/ 801817 w 11243827"/>
              <a:gd name="connsiteY252" fmla="*/ 5325937 h 5641173"/>
              <a:gd name="connsiteX253" fmla="*/ 798857 w 11243827"/>
              <a:gd name="connsiteY253" fmla="*/ 5320979 h 5641173"/>
              <a:gd name="connsiteX254" fmla="*/ 788354 w 11243827"/>
              <a:gd name="connsiteY254" fmla="*/ 5320143 h 5641173"/>
              <a:gd name="connsiteX255" fmla="*/ 785726 w 11243827"/>
              <a:gd name="connsiteY255" fmla="*/ 5318989 h 5641173"/>
              <a:gd name="connsiteX256" fmla="*/ 770507 w 11243827"/>
              <a:gd name="connsiteY256" fmla="*/ 5313309 h 5641173"/>
              <a:gd name="connsiteX257" fmla="*/ 733810 w 11243827"/>
              <a:gd name="connsiteY257" fmla="*/ 5324286 h 5641173"/>
              <a:gd name="connsiteX258" fmla="*/ 692117 w 11243827"/>
              <a:gd name="connsiteY258" fmla="*/ 5318786 h 5641173"/>
              <a:gd name="connsiteX259" fmla="*/ 574943 w 11243827"/>
              <a:gd name="connsiteY259" fmla="*/ 5327578 h 5641173"/>
              <a:gd name="connsiteX260" fmla="*/ 441302 w 11243827"/>
              <a:gd name="connsiteY260" fmla="*/ 5307062 h 5641173"/>
              <a:gd name="connsiteX261" fmla="*/ 336819 w 11243827"/>
              <a:gd name="connsiteY261" fmla="*/ 5336690 h 5641173"/>
              <a:gd name="connsiteX262" fmla="*/ 270932 w 11243827"/>
              <a:gd name="connsiteY262" fmla="*/ 5345451 h 5641173"/>
              <a:gd name="connsiteX263" fmla="*/ 194189 w 11243827"/>
              <a:gd name="connsiteY263" fmla="*/ 5343588 h 5641173"/>
              <a:gd name="connsiteX264" fmla="*/ 192552 w 11243827"/>
              <a:gd name="connsiteY264" fmla="*/ 5342845 h 5641173"/>
              <a:gd name="connsiteX265" fmla="*/ 178320 w 11243827"/>
              <a:gd name="connsiteY265" fmla="*/ 5343766 h 5641173"/>
              <a:gd name="connsiteX266" fmla="*/ 175596 w 11243827"/>
              <a:gd name="connsiteY266" fmla="*/ 5346411 h 5641173"/>
              <a:gd name="connsiteX267" fmla="*/ 147287 w 11243827"/>
              <a:gd name="connsiteY267" fmla="*/ 5352625 h 5641173"/>
              <a:gd name="connsiteX268" fmla="*/ 114847 w 11243827"/>
              <a:gd name="connsiteY268" fmla="*/ 5355844 h 5641173"/>
              <a:gd name="connsiteX269" fmla="*/ 114306 w 11243827"/>
              <a:gd name="connsiteY269" fmla="*/ 5354983 h 5641173"/>
              <a:gd name="connsiteX270" fmla="*/ 89264 w 11243827"/>
              <a:gd name="connsiteY270" fmla="*/ 5348886 h 5641173"/>
              <a:gd name="connsiteX271" fmla="*/ 49794 w 11243827"/>
              <a:gd name="connsiteY271" fmla="*/ 5329950 h 5641173"/>
              <a:gd name="connsiteX272" fmla="*/ 19924 w 11243827"/>
              <a:gd name="connsiteY272" fmla="*/ 5334282 h 5641173"/>
              <a:gd name="connsiteX273" fmla="*/ 13819 w 11243827"/>
              <a:gd name="connsiteY273" fmla="*/ 5334653 h 5641173"/>
              <a:gd name="connsiteX274" fmla="*/ 13657 w 11243827"/>
              <a:gd name="connsiteY274" fmla="*/ 5334455 h 5641173"/>
              <a:gd name="connsiteX275" fmla="*/ 7139 w 11243827"/>
              <a:gd name="connsiteY275" fmla="*/ 5334438 h 5641173"/>
              <a:gd name="connsiteX276" fmla="*/ 2684 w 11243827"/>
              <a:gd name="connsiteY276" fmla="*/ 5335333 h 5641173"/>
              <a:gd name="connsiteX277" fmla="*/ 0 w 11243827"/>
              <a:gd name="connsiteY277" fmla="*/ 5335496 h 5641173"/>
              <a:gd name="connsiteX278" fmla="*/ 0 w 11243827"/>
              <a:gd name="connsiteY278" fmla="*/ 10592 h 5641173"/>
              <a:gd name="connsiteX279" fmla="*/ 11243827 w 11243827"/>
              <a:gd name="connsiteY279" fmla="*/ 0 h 5641173"/>
              <a:gd name="connsiteX0" fmla="*/ 11243827 w 11243827"/>
              <a:gd name="connsiteY0" fmla="*/ 0 h 5641173"/>
              <a:gd name="connsiteX1" fmla="*/ 11243827 w 11243827"/>
              <a:gd name="connsiteY1" fmla="*/ 1470035 h 5641173"/>
              <a:gd name="connsiteX2" fmla="*/ 11243827 w 11243827"/>
              <a:gd name="connsiteY2" fmla="*/ 5209610 h 5641173"/>
              <a:gd name="connsiteX3" fmla="*/ 11240675 w 11243827"/>
              <a:gd name="connsiteY3" fmla="*/ 5210442 h 5641173"/>
              <a:gd name="connsiteX4" fmla="*/ 11179959 w 11243827"/>
              <a:gd name="connsiteY4" fmla="*/ 5221199 h 5641173"/>
              <a:gd name="connsiteX5" fmla="*/ 11105493 w 11243827"/>
              <a:gd name="connsiteY5" fmla="*/ 5259905 h 5641173"/>
              <a:gd name="connsiteX6" fmla="*/ 11078640 w 11243827"/>
              <a:gd name="connsiteY6" fmla="*/ 5263531 h 5641173"/>
              <a:gd name="connsiteX7" fmla="*/ 11079616 w 11243827"/>
              <a:gd name="connsiteY7" fmla="*/ 5270380 h 5641173"/>
              <a:gd name="connsiteX8" fmla="*/ 11069641 w 11243827"/>
              <a:gd name="connsiteY8" fmla="*/ 5270884 h 5641173"/>
              <a:gd name="connsiteX9" fmla="*/ 11047377 w 11243827"/>
              <a:gd name="connsiteY9" fmla="*/ 5271051 h 5641173"/>
              <a:gd name="connsiteX10" fmla="*/ 10980705 w 11243827"/>
              <a:gd name="connsiteY10" fmla="*/ 5272951 h 5641173"/>
              <a:gd name="connsiteX11" fmla="*/ 10962514 w 11243827"/>
              <a:gd name="connsiteY11" fmla="*/ 5286084 h 5641173"/>
              <a:gd name="connsiteX12" fmla="*/ 10945307 w 11243827"/>
              <a:gd name="connsiteY12" fmla="*/ 5286290 h 5641173"/>
              <a:gd name="connsiteX13" fmla="*/ 10845516 w 11243827"/>
              <a:gd name="connsiteY13" fmla="*/ 5303894 h 5641173"/>
              <a:gd name="connsiteX14" fmla="*/ 10831795 w 11243827"/>
              <a:gd name="connsiteY14" fmla="*/ 5305210 h 5641173"/>
              <a:gd name="connsiteX15" fmla="*/ 10824365 w 11243827"/>
              <a:gd name="connsiteY15" fmla="*/ 5311111 h 5641173"/>
              <a:gd name="connsiteX16" fmla="*/ 10797756 w 11243827"/>
              <a:gd name="connsiteY16" fmla="*/ 5312285 h 5641173"/>
              <a:gd name="connsiteX17" fmla="*/ 10796525 w 11243827"/>
              <a:gd name="connsiteY17" fmla="*/ 5315645 h 5641173"/>
              <a:gd name="connsiteX18" fmla="*/ 10709063 w 11243827"/>
              <a:gd name="connsiteY18" fmla="*/ 5344492 h 5641173"/>
              <a:gd name="connsiteX19" fmla="*/ 10694078 w 11243827"/>
              <a:gd name="connsiteY19" fmla="*/ 5349258 h 5641173"/>
              <a:gd name="connsiteX20" fmla="*/ 10681131 w 11243827"/>
              <a:gd name="connsiteY20" fmla="*/ 5347812 h 5641173"/>
              <a:gd name="connsiteX21" fmla="*/ 10609448 w 11243827"/>
              <a:gd name="connsiteY21" fmla="*/ 5351931 h 5641173"/>
              <a:gd name="connsiteX22" fmla="*/ 10592397 w 11243827"/>
              <a:gd name="connsiteY22" fmla="*/ 5349402 h 5641173"/>
              <a:gd name="connsiteX23" fmla="*/ 10585227 w 11243827"/>
              <a:gd name="connsiteY23" fmla="*/ 5344063 h 5641173"/>
              <a:gd name="connsiteX24" fmla="*/ 10557472 w 11243827"/>
              <a:gd name="connsiteY24" fmla="*/ 5354151 h 5641173"/>
              <a:gd name="connsiteX25" fmla="*/ 10514646 w 11243827"/>
              <a:gd name="connsiteY25" fmla="*/ 5361064 h 5641173"/>
              <a:gd name="connsiteX26" fmla="*/ 10494292 w 11243827"/>
              <a:gd name="connsiteY26" fmla="*/ 5366054 h 5641173"/>
              <a:gd name="connsiteX27" fmla="*/ 10477869 w 11243827"/>
              <a:gd name="connsiteY27" fmla="*/ 5363025 h 5641173"/>
              <a:gd name="connsiteX28" fmla="*/ 10384411 w 11243827"/>
              <a:gd name="connsiteY28" fmla="*/ 5362257 h 5641173"/>
              <a:gd name="connsiteX29" fmla="*/ 10362921 w 11243827"/>
              <a:gd name="connsiteY29" fmla="*/ 5357444 h 5641173"/>
              <a:gd name="connsiteX30" fmla="*/ 10352736 w 11243827"/>
              <a:gd name="connsiteY30" fmla="*/ 5347851 h 5641173"/>
              <a:gd name="connsiteX31" fmla="*/ 10344754 w 11243827"/>
              <a:gd name="connsiteY31" fmla="*/ 5351272 h 5641173"/>
              <a:gd name="connsiteX32" fmla="*/ 10288226 w 11243827"/>
              <a:gd name="connsiteY32" fmla="*/ 5351613 h 5641173"/>
              <a:gd name="connsiteX33" fmla="*/ 10251350 w 11243827"/>
              <a:gd name="connsiteY33" fmla="*/ 5352711 h 5641173"/>
              <a:gd name="connsiteX34" fmla="*/ 10249108 w 11243827"/>
              <a:gd name="connsiteY34" fmla="*/ 5365881 h 5641173"/>
              <a:gd name="connsiteX35" fmla="*/ 10216272 w 11243827"/>
              <a:gd name="connsiteY35" fmla="*/ 5370573 h 5641173"/>
              <a:gd name="connsiteX36" fmla="*/ 10181278 w 11243827"/>
              <a:gd name="connsiteY36" fmla="*/ 5362119 h 5641173"/>
              <a:gd name="connsiteX37" fmla="*/ 10140033 w 11243827"/>
              <a:gd name="connsiteY37" fmla="*/ 5363304 h 5641173"/>
              <a:gd name="connsiteX38" fmla="*/ 10115353 w 11243827"/>
              <a:gd name="connsiteY38" fmla="*/ 5363869 h 5641173"/>
              <a:gd name="connsiteX39" fmla="*/ 10050578 w 11243827"/>
              <a:gd name="connsiteY39" fmla="*/ 5376153 h 5641173"/>
              <a:gd name="connsiteX40" fmla="*/ 9945478 w 11243827"/>
              <a:gd name="connsiteY40" fmla="*/ 5422859 h 5641173"/>
              <a:gd name="connsiteX41" fmla="*/ 9912481 w 11243827"/>
              <a:gd name="connsiteY41" fmla="*/ 5429477 h 5641173"/>
              <a:gd name="connsiteX42" fmla="*/ 9906713 w 11243827"/>
              <a:gd name="connsiteY42" fmla="*/ 5426784 h 5641173"/>
              <a:gd name="connsiteX43" fmla="*/ 9742436 w 11243827"/>
              <a:gd name="connsiteY43" fmla="*/ 5454834 h 5641173"/>
              <a:gd name="connsiteX44" fmla="*/ 9713044 w 11243827"/>
              <a:gd name="connsiteY44" fmla="*/ 5456476 h 5641173"/>
              <a:gd name="connsiteX45" fmla="*/ 9691033 w 11243827"/>
              <a:gd name="connsiteY45" fmla="*/ 5455451 h 5641173"/>
              <a:gd name="connsiteX46" fmla="*/ 9638355 w 11243827"/>
              <a:gd name="connsiteY46" fmla="*/ 5464794 h 5641173"/>
              <a:gd name="connsiteX47" fmla="*/ 9552434 w 11243827"/>
              <a:gd name="connsiteY47" fmla="*/ 5485280 h 5641173"/>
              <a:gd name="connsiteX48" fmla="*/ 9533883 w 11243827"/>
              <a:gd name="connsiteY48" fmla="*/ 5488516 h 5641173"/>
              <a:gd name="connsiteX49" fmla="*/ 9516916 w 11243827"/>
              <a:gd name="connsiteY49" fmla="*/ 5486828 h 5641173"/>
              <a:gd name="connsiteX50" fmla="*/ 9512093 w 11243827"/>
              <a:gd name="connsiteY50" fmla="*/ 5482541 h 5641173"/>
              <a:gd name="connsiteX51" fmla="*/ 9501725 w 11243827"/>
              <a:gd name="connsiteY51" fmla="*/ 5483603 h 5641173"/>
              <a:gd name="connsiteX52" fmla="*/ 9498754 w 11243827"/>
              <a:gd name="connsiteY52" fmla="*/ 5482951 h 5641173"/>
              <a:gd name="connsiteX53" fmla="*/ 9481932 w 11243827"/>
              <a:gd name="connsiteY53" fmla="*/ 5480151 h 5641173"/>
              <a:gd name="connsiteX54" fmla="*/ 9451321 w 11243827"/>
              <a:gd name="connsiteY54" fmla="*/ 5497375 h 5641173"/>
              <a:gd name="connsiteX55" fmla="*/ 9409298 w 11243827"/>
              <a:gd name="connsiteY55" fmla="*/ 5499478 h 5641173"/>
              <a:gd name="connsiteX56" fmla="*/ 9303056 w 11243827"/>
              <a:gd name="connsiteY56" fmla="*/ 5519093 h 5641173"/>
              <a:gd name="connsiteX57" fmla="*/ 9229078 w 11243827"/>
              <a:gd name="connsiteY57" fmla="*/ 5524154 h 5641173"/>
              <a:gd name="connsiteX58" fmla="*/ 9165105 w 11243827"/>
              <a:gd name="connsiteY58" fmla="*/ 5532892 h 5641173"/>
              <a:gd name="connsiteX59" fmla="*/ 9077301 w 11243827"/>
              <a:gd name="connsiteY59" fmla="*/ 5580356 h 5641173"/>
              <a:gd name="connsiteX60" fmla="*/ 8960065 w 11243827"/>
              <a:gd name="connsiteY60" fmla="*/ 5597982 h 5641173"/>
              <a:gd name="connsiteX61" fmla="*/ 8953536 w 11243827"/>
              <a:gd name="connsiteY61" fmla="*/ 5606638 h 5641173"/>
              <a:gd name="connsiteX62" fmla="*/ 8943907 w 11243827"/>
              <a:gd name="connsiteY62" fmla="*/ 5612541 h 5641173"/>
              <a:gd name="connsiteX63" fmla="*/ 8942046 w 11243827"/>
              <a:gd name="connsiteY63" fmla="*/ 5612112 h 5641173"/>
              <a:gd name="connsiteX64" fmla="*/ 8928824 w 11243827"/>
              <a:gd name="connsiteY64" fmla="*/ 5615549 h 5641173"/>
              <a:gd name="connsiteX65" fmla="*/ 8927294 w 11243827"/>
              <a:gd name="connsiteY65" fmla="*/ 5618607 h 5641173"/>
              <a:gd name="connsiteX66" fmla="*/ 8918651 w 11243827"/>
              <a:gd name="connsiteY66" fmla="*/ 5621688 h 5641173"/>
              <a:gd name="connsiteX67" fmla="*/ 8902772 w 11243827"/>
              <a:gd name="connsiteY67" fmla="*/ 5629703 h 5641173"/>
              <a:gd name="connsiteX68" fmla="*/ 8898724 w 11243827"/>
              <a:gd name="connsiteY68" fmla="*/ 5629379 h 5641173"/>
              <a:gd name="connsiteX69" fmla="*/ 8873099 w 11243827"/>
              <a:gd name="connsiteY69" fmla="*/ 5638628 h 5641173"/>
              <a:gd name="connsiteX70" fmla="*/ 8872234 w 11243827"/>
              <a:gd name="connsiteY70" fmla="*/ 5637889 h 5641173"/>
              <a:gd name="connsiteX71" fmla="*/ 8862777 w 11243827"/>
              <a:gd name="connsiteY71" fmla="*/ 5636711 h 5641173"/>
              <a:gd name="connsiteX72" fmla="*/ 8845869 w 11243827"/>
              <a:gd name="connsiteY72" fmla="*/ 5636436 h 5641173"/>
              <a:gd name="connsiteX73" fmla="*/ 8800548 w 11243827"/>
              <a:gd name="connsiteY73" fmla="*/ 5625084 h 5641173"/>
              <a:gd name="connsiteX74" fmla="*/ 8773774 w 11243827"/>
              <a:gd name="connsiteY74" fmla="*/ 5634630 h 5641173"/>
              <a:gd name="connsiteX75" fmla="*/ 8698255 w 11243827"/>
              <a:gd name="connsiteY75" fmla="*/ 5636083 h 5641173"/>
              <a:gd name="connsiteX76" fmla="*/ 8619167 w 11243827"/>
              <a:gd name="connsiteY76" fmla="*/ 5619130 h 5641173"/>
              <a:gd name="connsiteX77" fmla="*/ 8539822 w 11243827"/>
              <a:gd name="connsiteY77" fmla="*/ 5616905 h 5641173"/>
              <a:gd name="connsiteX78" fmla="*/ 8511094 w 11243827"/>
              <a:gd name="connsiteY78" fmla="*/ 5617360 h 5641173"/>
              <a:gd name="connsiteX79" fmla="*/ 8459886 w 11243827"/>
              <a:gd name="connsiteY79" fmla="*/ 5612612 h 5641173"/>
              <a:gd name="connsiteX80" fmla="*/ 8436432 w 11243827"/>
              <a:gd name="connsiteY80" fmla="*/ 5606990 h 5641173"/>
              <a:gd name="connsiteX81" fmla="*/ 8435403 w 11243827"/>
              <a:gd name="connsiteY81" fmla="*/ 5607336 h 5641173"/>
              <a:gd name="connsiteX82" fmla="*/ 8433307 w 11243827"/>
              <a:gd name="connsiteY82" fmla="*/ 5604917 h 5641173"/>
              <a:gd name="connsiteX83" fmla="*/ 8428968 w 11243827"/>
              <a:gd name="connsiteY83" fmla="*/ 5603796 h 5641173"/>
              <a:gd name="connsiteX84" fmla="*/ 8417124 w 11243827"/>
              <a:gd name="connsiteY84" fmla="*/ 5604518 h 5641173"/>
              <a:gd name="connsiteX85" fmla="*/ 8412669 w 11243827"/>
              <a:gd name="connsiteY85" fmla="*/ 5605413 h 5641173"/>
              <a:gd name="connsiteX86" fmla="*/ 8406152 w 11243827"/>
              <a:gd name="connsiteY86" fmla="*/ 5605396 h 5641173"/>
              <a:gd name="connsiteX87" fmla="*/ 8405989 w 11243827"/>
              <a:gd name="connsiteY87" fmla="*/ 5605197 h 5641173"/>
              <a:gd name="connsiteX88" fmla="*/ 8399884 w 11243827"/>
              <a:gd name="connsiteY88" fmla="*/ 5605568 h 5641173"/>
              <a:gd name="connsiteX89" fmla="*/ 8370014 w 11243827"/>
              <a:gd name="connsiteY89" fmla="*/ 5609900 h 5641173"/>
              <a:gd name="connsiteX90" fmla="*/ 8330544 w 11243827"/>
              <a:gd name="connsiteY90" fmla="*/ 5590964 h 5641173"/>
              <a:gd name="connsiteX91" fmla="*/ 8314221 w 11243827"/>
              <a:gd name="connsiteY91" fmla="*/ 5587682 h 5641173"/>
              <a:gd name="connsiteX92" fmla="*/ 8305502 w 11243827"/>
              <a:gd name="connsiteY92" fmla="*/ 5584868 h 5641173"/>
              <a:gd name="connsiteX93" fmla="*/ 8304962 w 11243827"/>
              <a:gd name="connsiteY93" fmla="*/ 5584007 h 5641173"/>
              <a:gd name="connsiteX94" fmla="*/ 8276324 w 11243827"/>
              <a:gd name="connsiteY94" fmla="*/ 5588260 h 5641173"/>
              <a:gd name="connsiteX95" fmla="*/ 8272522 w 11243827"/>
              <a:gd name="connsiteY95" fmla="*/ 5587226 h 5641173"/>
              <a:gd name="connsiteX96" fmla="*/ 8253857 w 11243827"/>
              <a:gd name="connsiteY96" fmla="*/ 5592043 h 5641173"/>
              <a:gd name="connsiteX97" fmla="*/ 8244212 w 11243827"/>
              <a:gd name="connsiteY97" fmla="*/ 5593439 h 5641173"/>
              <a:gd name="connsiteX98" fmla="*/ 8241488 w 11243827"/>
              <a:gd name="connsiteY98" fmla="*/ 5596085 h 5641173"/>
              <a:gd name="connsiteX99" fmla="*/ 8227256 w 11243827"/>
              <a:gd name="connsiteY99" fmla="*/ 5597005 h 5641173"/>
              <a:gd name="connsiteX100" fmla="*/ 8225619 w 11243827"/>
              <a:gd name="connsiteY100" fmla="*/ 5596262 h 5641173"/>
              <a:gd name="connsiteX101" fmla="*/ 8213882 w 11243827"/>
              <a:gd name="connsiteY101" fmla="*/ 5600179 h 5641173"/>
              <a:gd name="connsiteX102" fmla="*/ 8204045 w 11243827"/>
              <a:gd name="connsiteY102" fmla="*/ 5607275 h 5641173"/>
              <a:gd name="connsiteX103" fmla="*/ 8082989 w 11243827"/>
              <a:gd name="connsiteY103" fmla="*/ 5603160 h 5641173"/>
              <a:gd name="connsiteX104" fmla="*/ 7976942 w 11243827"/>
              <a:gd name="connsiteY104" fmla="*/ 5598455 h 5641173"/>
              <a:gd name="connsiteX105" fmla="*/ 7950121 w 11243827"/>
              <a:gd name="connsiteY105" fmla="*/ 5590893 h 5641173"/>
              <a:gd name="connsiteX106" fmla="*/ 7727691 w 11243827"/>
              <a:gd name="connsiteY106" fmla="*/ 5621064 h 5641173"/>
              <a:gd name="connsiteX107" fmla="*/ 7685998 w 11243827"/>
              <a:gd name="connsiteY107" fmla="*/ 5615564 h 5641173"/>
              <a:gd name="connsiteX108" fmla="*/ 7649302 w 11243827"/>
              <a:gd name="connsiteY108" fmla="*/ 5626541 h 5641173"/>
              <a:gd name="connsiteX109" fmla="*/ 7634083 w 11243827"/>
              <a:gd name="connsiteY109" fmla="*/ 5620862 h 5641173"/>
              <a:gd name="connsiteX110" fmla="*/ 7631455 w 11243827"/>
              <a:gd name="connsiteY110" fmla="*/ 5619708 h 5641173"/>
              <a:gd name="connsiteX111" fmla="*/ 7620952 w 11243827"/>
              <a:gd name="connsiteY111" fmla="*/ 5618872 h 5641173"/>
              <a:gd name="connsiteX112" fmla="*/ 7617992 w 11243827"/>
              <a:gd name="connsiteY112" fmla="*/ 5613914 h 5641173"/>
              <a:gd name="connsiteX113" fmla="*/ 7602182 w 11243827"/>
              <a:gd name="connsiteY113" fmla="*/ 5609271 h 5641173"/>
              <a:gd name="connsiteX114" fmla="*/ 7582847 w 11243827"/>
              <a:gd name="connsiteY114" fmla="*/ 5609047 h 5641173"/>
              <a:gd name="connsiteX115" fmla="*/ 7514158 w 11243827"/>
              <a:gd name="connsiteY115" fmla="*/ 5607737 h 5641173"/>
              <a:gd name="connsiteX116" fmla="*/ 7502955 w 11243827"/>
              <a:gd name="connsiteY116" fmla="*/ 5610415 h 5641173"/>
              <a:gd name="connsiteX117" fmla="*/ 7466391 w 11243827"/>
              <a:gd name="connsiteY117" fmla="*/ 5605949 h 5641173"/>
              <a:gd name="connsiteX118" fmla="*/ 7433806 w 11243827"/>
              <a:gd name="connsiteY118" fmla="*/ 5604945 h 5641173"/>
              <a:gd name="connsiteX119" fmla="*/ 7412693 w 11243827"/>
              <a:gd name="connsiteY119" fmla="*/ 5607075 h 5641173"/>
              <a:gd name="connsiteX120" fmla="*/ 7407159 w 11243827"/>
              <a:gd name="connsiteY120" fmla="*/ 5605310 h 5641173"/>
              <a:gd name="connsiteX121" fmla="*/ 7385900 w 11243827"/>
              <a:gd name="connsiteY121" fmla="*/ 5604171 h 5641173"/>
              <a:gd name="connsiteX122" fmla="*/ 7375071 w 11243827"/>
              <a:gd name="connsiteY122" fmla="*/ 5606788 h 5641173"/>
              <a:gd name="connsiteX123" fmla="*/ 7364382 w 11243827"/>
              <a:gd name="connsiteY123" fmla="*/ 5600762 h 5641173"/>
              <a:gd name="connsiteX124" fmla="*/ 7361770 w 11243827"/>
              <a:gd name="connsiteY124" fmla="*/ 5596347 h 5641173"/>
              <a:gd name="connsiteX125" fmla="*/ 7346641 w 11243827"/>
              <a:gd name="connsiteY125" fmla="*/ 5598329 h 5641173"/>
              <a:gd name="connsiteX126" fmla="*/ 7334238 w 11243827"/>
              <a:gd name="connsiteY126" fmla="*/ 5594014 h 5641173"/>
              <a:gd name="connsiteX127" fmla="*/ 7323426 w 11243827"/>
              <a:gd name="connsiteY127" fmla="*/ 5596835 h 5641173"/>
              <a:gd name="connsiteX128" fmla="*/ 7318938 w 11243827"/>
              <a:gd name="connsiteY128" fmla="*/ 5596200 h 5641173"/>
              <a:gd name="connsiteX129" fmla="*/ 7307784 w 11243827"/>
              <a:gd name="connsiteY129" fmla="*/ 5594065 h 5641173"/>
              <a:gd name="connsiteX130" fmla="*/ 7288540 w 11243827"/>
              <a:gd name="connsiteY130" fmla="*/ 5589320 h 5641173"/>
              <a:gd name="connsiteX131" fmla="*/ 7282537 w 11243827"/>
              <a:gd name="connsiteY131" fmla="*/ 5588660 h 5641173"/>
              <a:gd name="connsiteX132" fmla="*/ 7269466 w 11243827"/>
              <a:gd name="connsiteY132" fmla="*/ 5581404 h 5641173"/>
              <a:gd name="connsiteX133" fmla="*/ 7244165 w 11243827"/>
              <a:gd name="connsiteY133" fmla="*/ 5575200 h 5641173"/>
              <a:gd name="connsiteX134" fmla="*/ 7199619 w 11243827"/>
              <a:gd name="connsiteY134" fmla="*/ 5553550 h 5641173"/>
              <a:gd name="connsiteX135" fmla="*/ 7173434 w 11243827"/>
              <a:gd name="connsiteY135" fmla="*/ 5543219 h 5641173"/>
              <a:gd name="connsiteX136" fmla="*/ 7155718 w 11243827"/>
              <a:gd name="connsiteY136" fmla="*/ 5533697 h 5641173"/>
              <a:gd name="connsiteX137" fmla="*/ 7103430 w 11243827"/>
              <a:gd name="connsiteY137" fmla="*/ 5520249 h 5641173"/>
              <a:gd name="connsiteX138" fmla="*/ 7013746 w 11243827"/>
              <a:gd name="connsiteY138" fmla="*/ 5502470 h 5641173"/>
              <a:gd name="connsiteX139" fmla="*/ 6995379 w 11243827"/>
              <a:gd name="connsiteY139" fmla="*/ 5497693 h 5641173"/>
              <a:gd name="connsiteX140" fmla="*/ 6982475 w 11243827"/>
              <a:gd name="connsiteY140" fmla="*/ 5489641 h 5641173"/>
              <a:gd name="connsiteX141" fmla="*/ 6981994 w 11243827"/>
              <a:gd name="connsiteY141" fmla="*/ 5484335 h 5641173"/>
              <a:gd name="connsiteX142" fmla="*/ 6972355 w 11243827"/>
              <a:gd name="connsiteY142" fmla="*/ 5481074 h 5641173"/>
              <a:gd name="connsiteX143" fmla="*/ 6970394 w 11243827"/>
              <a:gd name="connsiteY143" fmla="*/ 5479383 h 5641173"/>
              <a:gd name="connsiteX144" fmla="*/ 6958543 w 11243827"/>
              <a:gd name="connsiteY144" fmla="*/ 5470507 h 5641173"/>
              <a:gd name="connsiteX145" fmla="*/ 6918276 w 11243827"/>
              <a:gd name="connsiteY145" fmla="*/ 5472034 h 5641173"/>
              <a:gd name="connsiteX146" fmla="*/ 6881046 w 11243827"/>
              <a:gd name="connsiteY146" fmla="*/ 5457070 h 5641173"/>
              <a:gd name="connsiteX147" fmla="*/ 6752164 w 11243827"/>
              <a:gd name="connsiteY147" fmla="*/ 5425021 h 5641173"/>
              <a:gd name="connsiteX148" fmla="*/ 6724964 w 11243827"/>
              <a:gd name="connsiteY148" fmla="*/ 5414071 h 5641173"/>
              <a:gd name="connsiteX149" fmla="*/ 6683286 w 11243827"/>
              <a:gd name="connsiteY149" fmla="*/ 5432830 h 5641173"/>
              <a:gd name="connsiteX150" fmla="*/ 6644277 w 11243827"/>
              <a:gd name="connsiteY150" fmla="*/ 5429684 h 5641173"/>
              <a:gd name="connsiteX151" fmla="*/ 6532914 w 11243827"/>
              <a:gd name="connsiteY151" fmla="*/ 5431205 h 5641173"/>
              <a:gd name="connsiteX152" fmla="*/ 6307459 w 11243827"/>
              <a:gd name="connsiteY152" fmla="*/ 5467087 h 5641173"/>
              <a:gd name="connsiteX153" fmla="*/ 6196243 w 11243827"/>
              <a:gd name="connsiteY153" fmla="*/ 5515042 h 5641173"/>
              <a:gd name="connsiteX154" fmla="*/ 6099124 w 11243827"/>
              <a:gd name="connsiteY154" fmla="*/ 5516848 h 5641173"/>
              <a:gd name="connsiteX155" fmla="*/ 6016077 w 11243827"/>
              <a:gd name="connsiteY155" fmla="*/ 5528642 h 5641173"/>
              <a:gd name="connsiteX156" fmla="*/ 6004389 w 11243827"/>
              <a:gd name="connsiteY156" fmla="*/ 5531206 h 5641173"/>
              <a:gd name="connsiteX157" fmla="*/ 5933945 w 11243827"/>
              <a:gd name="connsiteY157" fmla="*/ 5538840 h 5641173"/>
              <a:gd name="connsiteX158" fmla="*/ 5883936 w 11243827"/>
              <a:gd name="connsiteY158" fmla="*/ 5553807 h 5641173"/>
              <a:gd name="connsiteX159" fmla="*/ 5798331 w 11243827"/>
              <a:gd name="connsiteY159" fmla="*/ 5564248 h 5641173"/>
              <a:gd name="connsiteX160" fmla="*/ 5712738 w 11243827"/>
              <a:gd name="connsiteY160" fmla="*/ 5573120 h 5641173"/>
              <a:gd name="connsiteX161" fmla="*/ 5681342 w 11243827"/>
              <a:gd name="connsiteY161" fmla="*/ 5575621 h 5641173"/>
              <a:gd name="connsiteX162" fmla="*/ 5627167 w 11243827"/>
              <a:gd name="connsiteY162" fmla="*/ 5583215 h 5641173"/>
              <a:gd name="connsiteX163" fmla="*/ 5591414 w 11243827"/>
              <a:gd name="connsiteY163" fmla="*/ 5587695 h 5641173"/>
              <a:gd name="connsiteX164" fmla="*/ 5583028 w 11243827"/>
              <a:gd name="connsiteY164" fmla="*/ 5580877 h 5641173"/>
              <a:gd name="connsiteX165" fmla="*/ 5549426 w 11243827"/>
              <a:gd name="connsiteY165" fmla="*/ 5582858 h 5641173"/>
              <a:gd name="connsiteX166" fmla="*/ 5519999 w 11243827"/>
              <a:gd name="connsiteY166" fmla="*/ 5592246 h 5641173"/>
              <a:gd name="connsiteX167" fmla="*/ 5480028 w 11243827"/>
              <a:gd name="connsiteY167" fmla="*/ 5597282 h 5641173"/>
              <a:gd name="connsiteX168" fmla="*/ 5456175 w 11243827"/>
              <a:gd name="connsiteY168" fmla="*/ 5600371 h 5641173"/>
              <a:gd name="connsiteX169" fmla="*/ 5388463 w 11243827"/>
              <a:gd name="connsiteY169" fmla="*/ 5602638 h 5641173"/>
              <a:gd name="connsiteX170" fmla="*/ 5265898 w 11243827"/>
              <a:gd name="connsiteY170" fmla="*/ 5591830 h 5641173"/>
              <a:gd name="connsiteX171" fmla="*/ 5231231 w 11243827"/>
              <a:gd name="connsiteY171" fmla="*/ 5592790 h 5641173"/>
              <a:gd name="connsiteX172" fmla="*/ 5226996 w 11243827"/>
              <a:gd name="connsiteY172" fmla="*/ 5595040 h 5641173"/>
              <a:gd name="connsiteX173" fmla="*/ 5175988 w 11243827"/>
              <a:gd name="connsiteY173" fmla="*/ 5588131 h 5641173"/>
              <a:gd name="connsiteX174" fmla="*/ 5107470 w 11243827"/>
              <a:gd name="connsiteY174" fmla="*/ 5594771 h 5641173"/>
              <a:gd name="connsiteX175" fmla="*/ 5027868 w 11243827"/>
              <a:gd name="connsiteY175" fmla="*/ 5605624 h 5641173"/>
              <a:gd name="connsiteX176" fmla="*/ 5007324 w 11243827"/>
              <a:gd name="connsiteY176" fmla="*/ 5609209 h 5641173"/>
              <a:gd name="connsiteX177" fmla="*/ 4952559 w 11243827"/>
              <a:gd name="connsiteY177" fmla="*/ 5611402 h 5641173"/>
              <a:gd name="connsiteX178" fmla="*/ 4826081 w 11243827"/>
              <a:gd name="connsiteY178" fmla="*/ 5616191 h 5641173"/>
              <a:gd name="connsiteX179" fmla="*/ 4823501 w 11243827"/>
              <a:gd name="connsiteY179" fmla="*/ 5619174 h 5641173"/>
              <a:gd name="connsiteX180" fmla="*/ 4813093 w 11243827"/>
              <a:gd name="connsiteY180" fmla="*/ 5620026 h 5641173"/>
              <a:gd name="connsiteX181" fmla="*/ 4810563 w 11243827"/>
              <a:gd name="connsiteY181" fmla="*/ 5620787 h 5641173"/>
              <a:gd name="connsiteX182" fmla="*/ 4795818 w 11243827"/>
              <a:gd name="connsiteY182" fmla="*/ 5624618 h 5641173"/>
              <a:gd name="connsiteX183" fmla="*/ 4758404 w 11243827"/>
              <a:gd name="connsiteY183" fmla="*/ 5619510 h 5641173"/>
              <a:gd name="connsiteX184" fmla="*/ 4717254 w 11243827"/>
              <a:gd name="connsiteY184" fmla="*/ 5624155 h 5641173"/>
              <a:gd name="connsiteX185" fmla="*/ 4591958 w 11243827"/>
              <a:gd name="connsiteY185" fmla="*/ 5624710 h 5641173"/>
              <a:gd name="connsiteX186" fmla="*/ 4476215 w 11243827"/>
              <a:gd name="connsiteY186" fmla="*/ 5628210 h 5641173"/>
              <a:gd name="connsiteX187" fmla="*/ 4425193 w 11243827"/>
              <a:gd name="connsiteY187" fmla="*/ 5627414 h 5641173"/>
              <a:gd name="connsiteX188" fmla="*/ 4383866 w 11243827"/>
              <a:gd name="connsiteY188" fmla="*/ 5626546 h 5641173"/>
              <a:gd name="connsiteX189" fmla="*/ 4385596 w 11243827"/>
              <a:gd name="connsiteY189" fmla="*/ 5634646 h 5641173"/>
              <a:gd name="connsiteX190" fmla="*/ 4360864 w 11243827"/>
              <a:gd name="connsiteY190" fmla="*/ 5641173 h 5641173"/>
              <a:gd name="connsiteX191" fmla="*/ 4328321 w 11243827"/>
              <a:gd name="connsiteY191" fmla="*/ 5626332 h 5641173"/>
              <a:gd name="connsiteX192" fmla="*/ 4309842 w 11243827"/>
              <a:gd name="connsiteY192" fmla="*/ 5626471 h 5641173"/>
              <a:gd name="connsiteX193" fmla="*/ 4277424 w 11243827"/>
              <a:gd name="connsiteY193" fmla="*/ 5631598 h 5641173"/>
              <a:gd name="connsiteX194" fmla="*/ 4266627 w 11243827"/>
              <a:gd name="connsiteY194" fmla="*/ 5633969 h 5641173"/>
              <a:gd name="connsiteX195" fmla="*/ 4185525 w 11243827"/>
              <a:gd name="connsiteY195" fmla="*/ 5617508 h 5641173"/>
              <a:gd name="connsiteX196" fmla="*/ 4177617 w 11243827"/>
              <a:gd name="connsiteY196" fmla="*/ 5610903 h 5641173"/>
              <a:gd name="connsiteX197" fmla="*/ 4136948 w 11243827"/>
              <a:gd name="connsiteY197" fmla="*/ 5608031 h 5641173"/>
              <a:gd name="connsiteX198" fmla="*/ 4132323 w 11243827"/>
              <a:gd name="connsiteY198" fmla="*/ 5609784 h 5641173"/>
              <a:gd name="connsiteX199" fmla="*/ 4098620 w 11243827"/>
              <a:gd name="connsiteY199" fmla="*/ 5599672 h 5641173"/>
              <a:gd name="connsiteX200" fmla="*/ 3963475 w 11243827"/>
              <a:gd name="connsiteY200" fmla="*/ 5581841 h 5641173"/>
              <a:gd name="connsiteX201" fmla="*/ 3703613 w 11243827"/>
              <a:gd name="connsiteY201" fmla="*/ 5572482 h 5641173"/>
              <a:gd name="connsiteX202" fmla="*/ 3432987 w 11243827"/>
              <a:gd name="connsiteY202" fmla="*/ 5545768 h 5641173"/>
              <a:gd name="connsiteX203" fmla="*/ 3176381 w 11243827"/>
              <a:gd name="connsiteY203" fmla="*/ 5556110 h 5641173"/>
              <a:gd name="connsiteX204" fmla="*/ 2710156 w 11243827"/>
              <a:gd name="connsiteY204" fmla="*/ 5527517 h 5641173"/>
              <a:gd name="connsiteX205" fmla="*/ 2550206 w 11243827"/>
              <a:gd name="connsiteY205" fmla="*/ 5524958 h 5641173"/>
              <a:gd name="connsiteX206" fmla="*/ 2443041 w 11243827"/>
              <a:gd name="connsiteY206" fmla="*/ 5523990 h 5641173"/>
              <a:gd name="connsiteX207" fmla="*/ 2435613 w 11243827"/>
              <a:gd name="connsiteY207" fmla="*/ 5526704 h 5641173"/>
              <a:gd name="connsiteX208" fmla="*/ 2405682 w 11243827"/>
              <a:gd name="connsiteY208" fmla="*/ 5528307 h 5641173"/>
              <a:gd name="connsiteX209" fmla="*/ 2397487 w 11243827"/>
              <a:gd name="connsiteY209" fmla="*/ 5540337 h 5641173"/>
              <a:gd name="connsiteX210" fmla="*/ 2297454 w 11243827"/>
              <a:gd name="connsiteY210" fmla="*/ 5550765 h 5641173"/>
              <a:gd name="connsiteX211" fmla="*/ 2056700 w 11243827"/>
              <a:gd name="connsiteY211" fmla="*/ 5555489 h 5641173"/>
              <a:gd name="connsiteX212" fmla="*/ 1878530 w 11243827"/>
              <a:gd name="connsiteY212" fmla="*/ 5535330 h 5641173"/>
              <a:gd name="connsiteX213" fmla="*/ 1859292 w 11243827"/>
              <a:gd name="connsiteY213" fmla="*/ 5535461 h 5641173"/>
              <a:gd name="connsiteX214" fmla="*/ 1835626 w 11243827"/>
              <a:gd name="connsiteY214" fmla="*/ 5533793 h 5641173"/>
              <a:gd name="connsiteX215" fmla="*/ 1798939 w 11243827"/>
              <a:gd name="connsiteY215" fmla="*/ 5540285 h 5641173"/>
              <a:gd name="connsiteX216" fmla="*/ 1779046 w 11243827"/>
              <a:gd name="connsiteY216" fmla="*/ 5549949 h 5641173"/>
              <a:gd name="connsiteX217" fmla="*/ 1772421 w 11243827"/>
              <a:gd name="connsiteY217" fmla="*/ 5549018 h 5641173"/>
              <a:gd name="connsiteX218" fmla="*/ 1772052 w 11243827"/>
              <a:gd name="connsiteY218" fmla="*/ 5545689 h 5641173"/>
              <a:gd name="connsiteX219" fmla="*/ 1711543 w 11243827"/>
              <a:gd name="connsiteY219" fmla="*/ 5534558 h 5641173"/>
              <a:gd name="connsiteX220" fmla="*/ 1631462 w 11243827"/>
              <a:gd name="connsiteY220" fmla="*/ 5491807 h 5641173"/>
              <a:gd name="connsiteX221" fmla="*/ 1538763 w 11243827"/>
              <a:gd name="connsiteY221" fmla="*/ 5482781 h 5641173"/>
              <a:gd name="connsiteX222" fmla="*/ 1501533 w 11243827"/>
              <a:gd name="connsiteY222" fmla="*/ 5467817 h 5641173"/>
              <a:gd name="connsiteX223" fmla="*/ 1461266 w 11243827"/>
              <a:gd name="connsiteY223" fmla="*/ 5469343 h 5641173"/>
              <a:gd name="connsiteX224" fmla="*/ 1449415 w 11243827"/>
              <a:gd name="connsiteY224" fmla="*/ 5460467 h 5641173"/>
              <a:gd name="connsiteX225" fmla="*/ 1447454 w 11243827"/>
              <a:gd name="connsiteY225" fmla="*/ 5458776 h 5641173"/>
              <a:gd name="connsiteX226" fmla="*/ 1437814 w 11243827"/>
              <a:gd name="connsiteY226" fmla="*/ 5455515 h 5641173"/>
              <a:gd name="connsiteX227" fmla="*/ 1437334 w 11243827"/>
              <a:gd name="connsiteY227" fmla="*/ 5450209 h 5641173"/>
              <a:gd name="connsiteX228" fmla="*/ 1424429 w 11243827"/>
              <a:gd name="connsiteY228" fmla="*/ 5442157 h 5641173"/>
              <a:gd name="connsiteX229" fmla="*/ 1406063 w 11243827"/>
              <a:gd name="connsiteY229" fmla="*/ 5437380 h 5641173"/>
              <a:gd name="connsiteX230" fmla="*/ 1316379 w 11243827"/>
              <a:gd name="connsiteY230" fmla="*/ 5419601 h 5641173"/>
              <a:gd name="connsiteX231" fmla="*/ 1264090 w 11243827"/>
              <a:gd name="connsiteY231" fmla="*/ 5406153 h 5641173"/>
              <a:gd name="connsiteX232" fmla="*/ 1246374 w 11243827"/>
              <a:gd name="connsiteY232" fmla="*/ 5396631 h 5641173"/>
              <a:gd name="connsiteX233" fmla="*/ 1220190 w 11243827"/>
              <a:gd name="connsiteY233" fmla="*/ 5386301 h 5641173"/>
              <a:gd name="connsiteX234" fmla="*/ 1175643 w 11243827"/>
              <a:gd name="connsiteY234" fmla="*/ 5364651 h 5641173"/>
              <a:gd name="connsiteX235" fmla="*/ 1150342 w 11243827"/>
              <a:gd name="connsiteY235" fmla="*/ 5358447 h 5641173"/>
              <a:gd name="connsiteX236" fmla="*/ 1112024 w 11243827"/>
              <a:gd name="connsiteY236" fmla="*/ 5345786 h 5641173"/>
              <a:gd name="connsiteX237" fmla="*/ 1100870 w 11243827"/>
              <a:gd name="connsiteY237" fmla="*/ 5343651 h 5641173"/>
              <a:gd name="connsiteX238" fmla="*/ 1096383 w 11243827"/>
              <a:gd name="connsiteY238" fmla="*/ 5343015 h 5641173"/>
              <a:gd name="connsiteX239" fmla="*/ 1058039 w 11243827"/>
              <a:gd name="connsiteY239" fmla="*/ 5343504 h 5641173"/>
              <a:gd name="connsiteX240" fmla="*/ 1055426 w 11243827"/>
              <a:gd name="connsiteY240" fmla="*/ 5339088 h 5641173"/>
              <a:gd name="connsiteX241" fmla="*/ 1044738 w 11243827"/>
              <a:gd name="connsiteY241" fmla="*/ 5333063 h 5641173"/>
              <a:gd name="connsiteX242" fmla="*/ 1033909 w 11243827"/>
              <a:gd name="connsiteY242" fmla="*/ 5335680 h 5641173"/>
              <a:gd name="connsiteX243" fmla="*/ 1012649 w 11243827"/>
              <a:gd name="connsiteY243" fmla="*/ 5334541 h 5641173"/>
              <a:gd name="connsiteX244" fmla="*/ 1007115 w 11243827"/>
              <a:gd name="connsiteY244" fmla="*/ 5332775 h 5641173"/>
              <a:gd name="connsiteX245" fmla="*/ 987447 w 11243827"/>
              <a:gd name="connsiteY245" fmla="*/ 5346462 h 5641173"/>
              <a:gd name="connsiteX246" fmla="*/ 953418 w 11243827"/>
              <a:gd name="connsiteY246" fmla="*/ 5333901 h 5641173"/>
              <a:gd name="connsiteX247" fmla="*/ 916854 w 11243827"/>
              <a:gd name="connsiteY247" fmla="*/ 5329435 h 5641173"/>
              <a:gd name="connsiteX248" fmla="*/ 905651 w 11243827"/>
              <a:gd name="connsiteY248" fmla="*/ 5332114 h 5641173"/>
              <a:gd name="connsiteX249" fmla="*/ 838405 w 11243827"/>
              <a:gd name="connsiteY249" fmla="*/ 5339470 h 5641173"/>
              <a:gd name="connsiteX250" fmla="*/ 817627 w 11243827"/>
              <a:gd name="connsiteY250" fmla="*/ 5330580 h 5641173"/>
              <a:gd name="connsiteX251" fmla="*/ 801817 w 11243827"/>
              <a:gd name="connsiteY251" fmla="*/ 5325937 h 5641173"/>
              <a:gd name="connsiteX252" fmla="*/ 798857 w 11243827"/>
              <a:gd name="connsiteY252" fmla="*/ 5320979 h 5641173"/>
              <a:gd name="connsiteX253" fmla="*/ 788354 w 11243827"/>
              <a:gd name="connsiteY253" fmla="*/ 5320143 h 5641173"/>
              <a:gd name="connsiteX254" fmla="*/ 785726 w 11243827"/>
              <a:gd name="connsiteY254" fmla="*/ 5318989 h 5641173"/>
              <a:gd name="connsiteX255" fmla="*/ 770507 w 11243827"/>
              <a:gd name="connsiteY255" fmla="*/ 5313309 h 5641173"/>
              <a:gd name="connsiteX256" fmla="*/ 733810 w 11243827"/>
              <a:gd name="connsiteY256" fmla="*/ 5324286 h 5641173"/>
              <a:gd name="connsiteX257" fmla="*/ 692117 w 11243827"/>
              <a:gd name="connsiteY257" fmla="*/ 5318786 h 5641173"/>
              <a:gd name="connsiteX258" fmla="*/ 574943 w 11243827"/>
              <a:gd name="connsiteY258" fmla="*/ 5327578 h 5641173"/>
              <a:gd name="connsiteX259" fmla="*/ 441302 w 11243827"/>
              <a:gd name="connsiteY259" fmla="*/ 5307062 h 5641173"/>
              <a:gd name="connsiteX260" fmla="*/ 336819 w 11243827"/>
              <a:gd name="connsiteY260" fmla="*/ 5336690 h 5641173"/>
              <a:gd name="connsiteX261" fmla="*/ 270932 w 11243827"/>
              <a:gd name="connsiteY261" fmla="*/ 5345451 h 5641173"/>
              <a:gd name="connsiteX262" fmla="*/ 194189 w 11243827"/>
              <a:gd name="connsiteY262" fmla="*/ 5343588 h 5641173"/>
              <a:gd name="connsiteX263" fmla="*/ 192552 w 11243827"/>
              <a:gd name="connsiteY263" fmla="*/ 5342845 h 5641173"/>
              <a:gd name="connsiteX264" fmla="*/ 178320 w 11243827"/>
              <a:gd name="connsiteY264" fmla="*/ 5343766 h 5641173"/>
              <a:gd name="connsiteX265" fmla="*/ 175596 w 11243827"/>
              <a:gd name="connsiteY265" fmla="*/ 5346411 h 5641173"/>
              <a:gd name="connsiteX266" fmla="*/ 147287 w 11243827"/>
              <a:gd name="connsiteY266" fmla="*/ 5352625 h 5641173"/>
              <a:gd name="connsiteX267" fmla="*/ 114847 w 11243827"/>
              <a:gd name="connsiteY267" fmla="*/ 5355844 h 5641173"/>
              <a:gd name="connsiteX268" fmla="*/ 114306 w 11243827"/>
              <a:gd name="connsiteY268" fmla="*/ 5354983 h 5641173"/>
              <a:gd name="connsiteX269" fmla="*/ 89264 w 11243827"/>
              <a:gd name="connsiteY269" fmla="*/ 5348886 h 5641173"/>
              <a:gd name="connsiteX270" fmla="*/ 49794 w 11243827"/>
              <a:gd name="connsiteY270" fmla="*/ 5329950 h 5641173"/>
              <a:gd name="connsiteX271" fmla="*/ 19924 w 11243827"/>
              <a:gd name="connsiteY271" fmla="*/ 5334282 h 5641173"/>
              <a:gd name="connsiteX272" fmla="*/ 13819 w 11243827"/>
              <a:gd name="connsiteY272" fmla="*/ 5334653 h 5641173"/>
              <a:gd name="connsiteX273" fmla="*/ 13657 w 11243827"/>
              <a:gd name="connsiteY273" fmla="*/ 5334455 h 5641173"/>
              <a:gd name="connsiteX274" fmla="*/ 7139 w 11243827"/>
              <a:gd name="connsiteY274" fmla="*/ 5334438 h 5641173"/>
              <a:gd name="connsiteX275" fmla="*/ 2684 w 11243827"/>
              <a:gd name="connsiteY275" fmla="*/ 5335333 h 5641173"/>
              <a:gd name="connsiteX276" fmla="*/ 0 w 11243827"/>
              <a:gd name="connsiteY276" fmla="*/ 5335496 h 5641173"/>
              <a:gd name="connsiteX277" fmla="*/ 0 w 11243827"/>
              <a:gd name="connsiteY277" fmla="*/ 10592 h 5641173"/>
              <a:gd name="connsiteX278" fmla="*/ 11243827 w 11243827"/>
              <a:gd name="connsiteY278" fmla="*/ 0 h 5641173"/>
              <a:gd name="connsiteX0" fmla="*/ 11243827 w 11243827"/>
              <a:gd name="connsiteY0" fmla="*/ 0 h 5641173"/>
              <a:gd name="connsiteX1" fmla="*/ 11243827 w 11243827"/>
              <a:gd name="connsiteY1" fmla="*/ 5209610 h 5641173"/>
              <a:gd name="connsiteX2" fmla="*/ 11240675 w 11243827"/>
              <a:gd name="connsiteY2" fmla="*/ 5210442 h 5641173"/>
              <a:gd name="connsiteX3" fmla="*/ 11179959 w 11243827"/>
              <a:gd name="connsiteY3" fmla="*/ 5221199 h 5641173"/>
              <a:gd name="connsiteX4" fmla="*/ 11105493 w 11243827"/>
              <a:gd name="connsiteY4" fmla="*/ 5259905 h 5641173"/>
              <a:gd name="connsiteX5" fmla="*/ 11078640 w 11243827"/>
              <a:gd name="connsiteY5" fmla="*/ 5263531 h 5641173"/>
              <a:gd name="connsiteX6" fmla="*/ 11079616 w 11243827"/>
              <a:gd name="connsiteY6" fmla="*/ 5270380 h 5641173"/>
              <a:gd name="connsiteX7" fmla="*/ 11069641 w 11243827"/>
              <a:gd name="connsiteY7" fmla="*/ 5270884 h 5641173"/>
              <a:gd name="connsiteX8" fmla="*/ 11047377 w 11243827"/>
              <a:gd name="connsiteY8" fmla="*/ 5271051 h 5641173"/>
              <a:gd name="connsiteX9" fmla="*/ 10980705 w 11243827"/>
              <a:gd name="connsiteY9" fmla="*/ 5272951 h 5641173"/>
              <a:gd name="connsiteX10" fmla="*/ 10962514 w 11243827"/>
              <a:gd name="connsiteY10" fmla="*/ 5286084 h 5641173"/>
              <a:gd name="connsiteX11" fmla="*/ 10945307 w 11243827"/>
              <a:gd name="connsiteY11" fmla="*/ 5286290 h 5641173"/>
              <a:gd name="connsiteX12" fmla="*/ 10845516 w 11243827"/>
              <a:gd name="connsiteY12" fmla="*/ 5303894 h 5641173"/>
              <a:gd name="connsiteX13" fmla="*/ 10831795 w 11243827"/>
              <a:gd name="connsiteY13" fmla="*/ 5305210 h 5641173"/>
              <a:gd name="connsiteX14" fmla="*/ 10824365 w 11243827"/>
              <a:gd name="connsiteY14" fmla="*/ 5311111 h 5641173"/>
              <a:gd name="connsiteX15" fmla="*/ 10797756 w 11243827"/>
              <a:gd name="connsiteY15" fmla="*/ 5312285 h 5641173"/>
              <a:gd name="connsiteX16" fmla="*/ 10796525 w 11243827"/>
              <a:gd name="connsiteY16" fmla="*/ 5315645 h 5641173"/>
              <a:gd name="connsiteX17" fmla="*/ 10709063 w 11243827"/>
              <a:gd name="connsiteY17" fmla="*/ 5344492 h 5641173"/>
              <a:gd name="connsiteX18" fmla="*/ 10694078 w 11243827"/>
              <a:gd name="connsiteY18" fmla="*/ 5349258 h 5641173"/>
              <a:gd name="connsiteX19" fmla="*/ 10681131 w 11243827"/>
              <a:gd name="connsiteY19" fmla="*/ 5347812 h 5641173"/>
              <a:gd name="connsiteX20" fmla="*/ 10609448 w 11243827"/>
              <a:gd name="connsiteY20" fmla="*/ 5351931 h 5641173"/>
              <a:gd name="connsiteX21" fmla="*/ 10592397 w 11243827"/>
              <a:gd name="connsiteY21" fmla="*/ 5349402 h 5641173"/>
              <a:gd name="connsiteX22" fmla="*/ 10585227 w 11243827"/>
              <a:gd name="connsiteY22" fmla="*/ 5344063 h 5641173"/>
              <a:gd name="connsiteX23" fmla="*/ 10557472 w 11243827"/>
              <a:gd name="connsiteY23" fmla="*/ 5354151 h 5641173"/>
              <a:gd name="connsiteX24" fmla="*/ 10514646 w 11243827"/>
              <a:gd name="connsiteY24" fmla="*/ 5361064 h 5641173"/>
              <a:gd name="connsiteX25" fmla="*/ 10494292 w 11243827"/>
              <a:gd name="connsiteY25" fmla="*/ 5366054 h 5641173"/>
              <a:gd name="connsiteX26" fmla="*/ 10477869 w 11243827"/>
              <a:gd name="connsiteY26" fmla="*/ 5363025 h 5641173"/>
              <a:gd name="connsiteX27" fmla="*/ 10384411 w 11243827"/>
              <a:gd name="connsiteY27" fmla="*/ 5362257 h 5641173"/>
              <a:gd name="connsiteX28" fmla="*/ 10362921 w 11243827"/>
              <a:gd name="connsiteY28" fmla="*/ 5357444 h 5641173"/>
              <a:gd name="connsiteX29" fmla="*/ 10352736 w 11243827"/>
              <a:gd name="connsiteY29" fmla="*/ 5347851 h 5641173"/>
              <a:gd name="connsiteX30" fmla="*/ 10344754 w 11243827"/>
              <a:gd name="connsiteY30" fmla="*/ 5351272 h 5641173"/>
              <a:gd name="connsiteX31" fmla="*/ 10288226 w 11243827"/>
              <a:gd name="connsiteY31" fmla="*/ 5351613 h 5641173"/>
              <a:gd name="connsiteX32" fmla="*/ 10251350 w 11243827"/>
              <a:gd name="connsiteY32" fmla="*/ 5352711 h 5641173"/>
              <a:gd name="connsiteX33" fmla="*/ 10249108 w 11243827"/>
              <a:gd name="connsiteY33" fmla="*/ 5365881 h 5641173"/>
              <a:gd name="connsiteX34" fmla="*/ 10216272 w 11243827"/>
              <a:gd name="connsiteY34" fmla="*/ 5370573 h 5641173"/>
              <a:gd name="connsiteX35" fmla="*/ 10181278 w 11243827"/>
              <a:gd name="connsiteY35" fmla="*/ 5362119 h 5641173"/>
              <a:gd name="connsiteX36" fmla="*/ 10140033 w 11243827"/>
              <a:gd name="connsiteY36" fmla="*/ 5363304 h 5641173"/>
              <a:gd name="connsiteX37" fmla="*/ 10115353 w 11243827"/>
              <a:gd name="connsiteY37" fmla="*/ 5363869 h 5641173"/>
              <a:gd name="connsiteX38" fmla="*/ 10050578 w 11243827"/>
              <a:gd name="connsiteY38" fmla="*/ 5376153 h 5641173"/>
              <a:gd name="connsiteX39" fmla="*/ 9945478 w 11243827"/>
              <a:gd name="connsiteY39" fmla="*/ 5422859 h 5641173"/>
              <a:gd name="connsiteX40" fmla="*/ 9912481 w 11243827"/>
              <a:gd name="connsiteY40" fmla="*/ 5429477 h 5641173"/>
              <a:gd name="connsiteX41" fmla="*/ 9906713 w 11243827"/>
              <a:gd name="connsiteY41" fmla="*/ 5426784 h 5641173"/>
              <a:gd name="connsiteX42" fmla="*/ 9742436 w 11243827"/>
              <a:gd name="connsiteY42" fmla="*/ 5454834 h 5641173"/>
              <a:gd name="connsiteX43" fmla="*/ 9713044 w 11243827"/>
              <a:gd name="connsiteY43" fmla="*/ 5456476 h 5641173"/>
              <a:gd name="connsiteX44" fmla="*/ 9691033 w 11243827"/>
              <a:gd name="connsiteY44" fmla="*/ 5455451 h 5641173"/>
              <a:gd name="connsiteX45" fmla="*/ 9638355 w 11243827"/>
              <a:gd name="connsiteY45" fmla="*/ 5464794 h 5641173"/>
              <a:gd name="connsiteX46" fmla="*/ 9552434 w 11243827"/>
              <a:gd name="connsiteY46" fmla="*/ 5485280 h 5641173"/>
              <a:gd name="connsiteX47" fmla="*/ 9533883 w 11243827"/>
              <a:gd name="connsiteY47" fmla="*/ 5488516 h 5641173"/>
              <a:gd name="connsiteX48" fmla="*/ 9516916 w 11243827"/>
              <a:gd name="connsiteY48" fmla="*/ 5486828 h 5641173"/>
              <a:gd name="connsiteX49" fmla="*/ 9512093 w 11243827"/>
              <a:gd name="connsiteY49" fmla="*/ 5482541 h 5641173"/>
              <a:gd name="connsiteX50" fmla="*/ 9501725 w 11243827"/>
              <a:gd name="connsiteY50" fmla="*/ 5483603 h 5641173"/>
              <a:gd name="connsiteX51" fmla="*/ 9498754 w 11243827"/>
              <a:gd name="connsiteY51" fmla="*/ 5482951 h 5641173"/>
              <a:gd name="connsiteX52" fmla="*/ 9481932 w 11243827"/>
              <a:gd name="connsiteY52" fmla="*/ 5480151 h 5641173"/>
              <a:gd name="connsiteX53" fmla="*/ 9451321 w 11243827"/>
              <a:gd name="connsiteY53" fmla="*/ 5497375 h 5641173"/>
              <a:gd name="connsiteX54" fmla="*/ 9409298 w 11243827"/>
              <a:gd name="connsiteY54" fmla="*/ 5499478 h 5641173"/>
              <a:gd name="connsiteX55" fmla="*/ 9303056 w 11243827"/>
              <a:gd name="connsiteY55" fmla="*/ 5519093 h 5641173"/>
              <a:gd name="connsiteX56" fmla="*/ 9229078 w 11243827"/>
              <a:gd name="connsiteY56" fmla="*/ 5524154 h 5641173"/>
              <a:gd name="connsiteX57" fmla="*/ 9165105 w 11243827"/>
              <a:gd name="connsiteY57" fmla="*/ 5532892 h 5641173"/>
              <a:gd name="connsiteX58" fmla="*/ 9077301 w 11243827"/>
              <a:gd name="connsiteY58" fmla="*/ 5580356 h 5641173"/>
              <a:gd name="connsiteX59" fmla="*/ 8960065 w 11243827"/>
              <a:gd name="connsiteY59" fmla="*/ 5597982 h 5641173"/>
              <a:gd name="connsiteX60" fmla="*/ 8953536 w 11243827"/>
              <a:gd name="connsiteY60" fmla="*/ 5606638 h 5641173"/>
              <a:gd name="connsiteX61" fmla="*/ 8943907 w 11243827"/>
              <a:gd name="connsiteY61" fmla="*/ 5612541 h 5641173"/>
              <a:gd name="connsiteX62" fmla="*/ 8942046 w 11243827"/>
              <a:gd name="connsiteY62" fmla="*/ 5612112 h 5641173"/>
              <a:gd name="connsiteX63" fmla="*/ 8928824 w 11243827"/>
              <a:gd name="connsiteY63" fmla="*/ 5615549 h 5641173"/>
              <a:gd name="connsiteX64" fmla="*/ 8927294 w 11243827"/>
              <a:gd name="connsiteY64" fmla="*/ 5618607 h 5641173"/>
              <a:gd name="connsiteX65" fmla="*/ 8918651 w 11243827"/>
              <a:gd name="connsiteY65" fmla="*/ 5621688 h 5641173"/>
              <a:gd name="connsiteX66" fmla="*/ 8902772 w 11243827"/>
              <a:gd name="connsiteY66" fmla="*/ 5629703 h 5641173"/>
              <a:gd name="connsiteX67" fmla="*/ 8898724 w 11243827"/>
              <a:gd name="connsiteY67" fmla="*/ 5629379 h 5641173"/>
              <a:gd name="connsiteX68" fmla="*/ 8873099 w 11243827"/>
              <a:gd name="connsiteY68" fmla="*/ 5638628 h 5641173"/>
              <a:gd name="connsiteX69" fmla="*/ 8872234 w 11243827"/>
              <a:gd name="connsiteY69" fmla="*/ 5637889 h 5641173"/>
              <a:gd name="connsiteX70" fmla="*/ 8862777 w 11243827"/>
              <a:gd name="connsiteY70" fmla="*/ 5636711 h 5641173"/>
              <a:gd name="connsiteX71" fmla="*/ 8845869 w 11243827"/>
              <a:gd name="connsiteY71" fmla="*/ 5636436 h 5641173"/>
              <a:gd name="connsiteX72" fmla="*/ 8800548 w 11243827"/>
              <a:gd name="connsiteY72" fmla="*/ 5625084 h 5641173"/>
              <a:gd name="connsiteX73" fmla="*/ 8773774 w 11243827"/>
              <a:gd name="connsiteY73" fmla="*/ 5634630 h 5641173"/>
              <a:gd name="connsiteX74" fmla="*/ 8698255 w 11243827"/>
              <a:gd name="connsiteY74" fmla="*/ 5636083 h 5641173"/>
              <a:gd name="connsiteX75" fmla="*/ 8619167 w 11243827"/>
              <a:gd name="connsiteY75" fmla="*/ 5619130 h 5641173"/>
              <a:gd name="connsiteX76" fmla="*/ 8539822 w 11243827"/>
              <a:gd name="connsiteY76" fmla="*/ 5616905 h 5641173"/>
              <a:gd name="connsiteX77" fmla="*/ 8511094 w 11243827"/>
              <a:gd name="connsiteY77" fmla="*/ 5617360 h 5641173"/>
              <a:gd name="connsiteX78" fmla="*/ 8459886 w 11243827"/>
              <a:gd name="connsiteY78" fmla="*/ 5612612 h 5641173"/>
              <a:gd name="connsiteX79" fmla="*/ 8436432 w 11243827"/>
              <a:gd name="connsiteY79" fmla="*/ 5606990 h 5641173"/>
              <a:gd name="connsiteX80" fmla="*/ 8435403 w 11243827"/>
              <a:gd name="connsiteY80" fmla="*/ 5607336 h 5641173"/>
              <a:gd name="connsiteX81" fmla="*/ 8433307 w 11243827"/>
              <a:gd name="connsiteY81" fmla="*/ 5604917 h 5641173"/>
              <a:gd name="connsiteX82" fmla="*/ 8428968 w 11243827"/>
              <a:gd name="connsiteY82" fmla="*/ 5603796 h 5641173"/>
              <a:gd name="connsiteX83" fmla="*/ 8417124 w 11243827"/>
              <a:gd name="connsiteY83" fmla="*/ 5604518 h 5641173"/>
              <a:gd name="connsiteX84" fmla="*/ 8412669 w 11243827"/>
              <a:gd name="connsiteY84" fmla="*/ 5605413 h 5641173"/>
              <a:gd name="connsiteX85" fmla="*/ 8406152 w 11243827"/>
              <a:gd name="connsiteY85" fmla="*/ 5605396 h 5641173"/>
              <a:gd name="connsiteX86" fmla="*/ 8405989 w 11243827"/>
              <a:gd name="connsiteY86" fmla="*/ 5605197 h 5641173"/>
              <a:gd name="connsiteX87" fmla="*/ 8399884 w 11243827"/>
              <a:gd name="connsiteY87" fmla="*/ 5605568 h 5641173"/>
              <a:gd name="connsiteX88" fmla="*/ 8370014 w 11243827"/>
              <a:gd name="connsiteY88" fmla="*/ 5609900 h 5641173"/>
              <a:gd name="connsiteX89" fmla="*/ 8330544 w 11243827"/>
              <a:gd name="connsiteY89" fmla="*/ 5590964 h 5641173"/>
              <a:gd name="connsiteX90" fmla="*/ 8314221 w 11243827"/>
              <a:gd name="connsiteY90" fmla="*/ 5587682 h 5641173"/>
              <a:gd name="connsiteX91" fmla="*/ 8305502 w 11243827"/>
              <a:gd name="connsiteY91" fmla="*/ 5584868 h 5641173"/>
              <a:gd name="connsiteX92" fmla="*/ 8304962 w 11243827"/>
              <a:gd name="connsiteY92" fmla="*/ 5584007 h 5641173"/>
              <a:gd name="connsiteX93" fmla="*/ 8276324 w 11243827"/>
              <a:gd name="connsiteY93" fmla="*/ 5588260 h 5641173"/>
              <a:gd name="connsiteX94" fmla="*/ 8272522 w 11243827"/>
              <a:gd name="connsiteY94" fmla="*/ 5587226 h 5641173"/>
              <a:gd name="connsiteX95" fmla="*/ 8253857 w 11243827"/>
              <a:gd name="connsiteY95" fmla="*/ 5592043 h 5641173"/>
              <a:gd name="connsiteX96" fmla="*/ 8244212 w 11243827"/>
              <a:gd name="connsiteY96" fmla="*/ 5593439 h 5641173"/>
              <a:gd name="connsiteX97" fmla="*/ 8241488 w 11243827"/>
              <a:gd name="connsiteY97" fmla="*/ 5596085 h 5641173"/>
              <a:gd name="connsiteX98" fmla="*/ 8227256 w 11243827"/>
              <a:gd name="connsiteY98" fmla="*/ 5597005 h 5641173"/>
              <a:gd name="connsiteX99" fmla="*/ 8225619 w 11243827"/>
              <a:gd name="connsiteY99" fmla="*/ 5596262 h 5641173"/>
              <a:gd name="connsiteX100" fmla="*/ 8213882 w 11243827"/>
              <a:gd name="connsiteY100" fmla="*/ 5600179 h 5641173"/>
              <a:gd name="connsiteX101" fmla="*/ 8204045 w 11243827"/>
              <a:gd name="connsiteY101" fmla="*/ 5607275 h 5641173"/>
              <a:gd name="connsiteX102" fmla="*/ 8082989 w 11243827"/>
              <a:gd name="connsiteY102" fmla="*/ 5603160 h 5641173"/>
              <a:gd name="connsiteX103" fmla="*/ 7976942 w 11243827"/>
              <a:gd name="connsiteY103" fmla="*/ 5598455 h 5641173"/>
              <a:gd name="connsiteX104" fmla="*/ 7950121 w 11243827"/>
              <a:gd name="connsiteY104" fmla="*/ 5590893 h 5641173"/>
              <a:gd name="connsiteX105" fmla="*/ 7727691 w 11243827"/>
              <a:gd name="connsiteY105" fmla="*/ 5621064 h 5641173"/>
              <a:gd name="connsiteX106" fmla="*/ 7685998 w 11243827"/>
              <a:gd name="connsiteY106" fmla="*/ 5615564 h 5641173"/>
              <a:gd name="connsiteX107" fmla="*/ 7649302 w 11243827"/>
              <a:gd name="connsiteY107" fmla="*/ 5626541 h 5641173"/>
              <a:gd name="connsiteX108" fmla="*/ 7634083 w 11243827"/>
              <a:gd name="connsiteY108" fmla="*/ 5620862 h 5641173"/>
              <a:gd name="connsiteX109" fmla="*/ 7631455 w 11243827"/>
              <a:gd name="connsiteY109" fmla="*/ 5619708 h 5641173"/>
              <a:gd name="connsiteX110" fmla="*/ 7620952 w 11243827"/>
              <a:gd name="connsiteY110" fmla="*/ 5618872 h 5641173"/>
              <a:gd name="connsiteX111" fmla="*/ 7617992 w 11243827"/>
              <a:gd name="connsiteY111" fmla="*/ 5613914 h 5641173"/>
              <a:gd name="connsiteX112" fmla="*/ 7602182 w 11243827"/>
              <a:gd name="connsiteY112" fmla="*/ 5609271 h 5641173"/>
              <a:gd name="connsiteX113" fmla="*/ 7582847 w 11243827"/>
              <a:gd name="connsiteY113" fmla="*/ 5609047 h 5641173"/>
              <a:gd name="connsiteX114" fmla="*/ 7514158 w 11243827"/>
              <a:gd name="connsiteY114" fmla="*/ 5607737 h 5641173"/>
              <a:gd name="connsiteX115" fmla="*/ 7502955 w 11243827"/>
              <a:gd name="connsiteY115" fmla="*/ 5610415 h 5641173"/>
              <a:gd name="connsiteX116" fmla="*/ 7466391 w 11243827"/>
              <a:gd name="connsiteY116" fmla="*/ 5605949 h 5641173"/>
              <a:gd name="connsiteX117" fmla="*/ 7433806 w 11243827"/>
              <a:gd name="connsiteY117" fmla="*/ 5604945 h 5641173"/>
              <a:gd name="connsiteX118" fmla="*/ 7412693 w 11243827"/>
              <a:gd name="connsiteY118" fmla="*/ 5607075 h 5641173"/>
              <a:gd name="connsiteX119" fmla="*/ 7407159 w 11243827"/>
              <a:gd name="connsiteY119" fmla="*/ 5605310 h 5641173"/>
              <a:gd name="connsiteX120" fmla="*/ 7385900 w 11243827"/>
              <a:gd name="connsiteY120" fmla="*/ 5604171 h 5641173"/>
              <a:gd name="connsiteX121" fmla="*/ 7375071 w 11243827"/>
              <a:gd name="connsiteY121" fmla="*/ 5606788 h 5641173"/>
              <a:gd name="connsiteX122" fmla="*/ 7364382 w 11243827"/>
              <a:gd name="connsiteY122" fmla="*/ 5600762 h 5641173"/>
              <a:gd name="connsiteX123" fmla="*/ 7361770 w 11243827"/>
              <a:gd name="connsiteY123" fmla="*/ 5596347 h 5641173"/>
              <a:gd name="connsiteX124" fmla="*/ 7346641 w 11243827"/>
              <a:gd name="connsiteY124" fmla="*/ 5598329 h 5641173"/>
              <a:gd name="connsiteX125" fmla="*/ 7334238 w 11243827"/>
              <a:gd name="connsiteY125" fmla="*/ 5594014 h 5641173"/>
              <a:gd name="connsiteX126" fmla="*/ 7323426 w 11243827"/>
              <a:gd name="connsiteY126" fmla="*/ 5596835 h 5641173"/>
              <a:gd name="connsiteX127" fmla="*/ 7318938 w 11243827"/>
              <a:gd name="connsiteY127" fmla="*/ 5596200 h 5641173"/>
              <a:gd name="connsiteX128" fmla="*/ 7307784 w 11243827"/>
              <a:gd name="connsiteY128" fmla="*/ 5594065 h 5641173"/>
              <a:gd name="connsiteX129" fmla="*/ 7288540 w 11243827"/>
              <a:gd name="connsiteY129" fmla="*/ 5589320 h 5641173"/>
              <a:gd name="connsiteX130" fmla="*/ 7282537 w 11243827"/>
              <a:gd name="connsiteY130" fmla="*/ 5588660 h 5641173"/>
              <a:gd name="connsiteX131" fmla="*/ 7269466 w 11243827"/>
              <a:gd name="connsiteY131" fmla="*/ 5581404 h 5641173"/>
              <a:gd name="connsiteX132" fmla="*/ 7244165 w 11243827"/>
              <a:gd name="connsiteY132" fmla="*/ 5575200 h 5641173"/>
              <a:gd name="connsiteX133" fmla="*/ 7199619 w 11243827"/>
              <a:gd name="connsiteY133" fmla="*/ 5553550 h 5641173"/>
              <a:gd name="connsiteX134" fmla="*/ 7173434 w 11243827"/>
              <a:gd name="connsiteY134" fmla="*/ 5543219 h 5641173"/>
              <a:gd name="connsiteX135" fmla="*/ 7155718 w 11243827"/>
              <a:gd name="connsiteY135" fmla="*/ 5533697 h 5641173"/>
              <a:gd name="connsiteX136" fmla="*/ 7103430 w 11243827"/>
              <a:gd name="connsiteY136" fmla="*/ 5520249 h 5641173"/>
              <a:gd name="connsiteX137" fmla="*/ 7013746 w 11243827"/>
              <a:gd name="connsiteY137" fmla="*/ 5502470 h 5641173"/>
              <a:gd name="connsiteX138" fmla="*/ 6995379 w 11243827"/>
              <a:gd name="connsiteY138" fmla="*/ 5497693 h 5641173"/>
              <a:gd name="connsiteX139" fmla="*/ 6982475 w 11243827"/>
              <a:gd name="connsiteY139" fmla="*/ 5489641 h 5641173"/>
              <a:gd name="connsiteX140" fmla="*/ 6981994 w 11243827"/>
              <a:gd name="connsiteY140" fmla="*/ 5484335 h 5641173"/>
              <a:gd name="connsiteX141" fmla="*/ 6972355 w 11243827"/>
              <a:gd name="connsiteY141" fmla="*/ 5481074 h 5641173"/>
              <a:gd name="connsiteX142" fmla="*/ 6970394 w 11243827"/>
              <a:gd name="connsiteY142" fmla="*/ 5479383 h 5641173"/>
              <a:gd name="connsiteX143" fmla="*/ 6958543 w 11243827"/>
              <a:gd name="connsiteY143" fmla="*/ 5470507 h 5641173"/>
              <a:gd name="connsiteX144" fmla="*/ 6918276 w 11243827"/>
              <a:gd name="connsiteY144" fmla="*/ 5472034 h 5641173"/>
              <a:gd name="connsiteX145" fmla="*/ 6881046 w 11243827"/>
              <a:gd name="connsiteY145" fmla="*/ 5457070 h 5641173"/>
              <a:gd name="connsiteX146" fmla="*/ 6752164 w 11243827"/>
              <a:gd name="connsiteY146" fmla="*/ 5425021 h 5641173"/>
              <a:gd name="connsiteX147" fmla="*/ 6724964 w 11243827"/>
              <a:gd name="connsiteY147" fmla="*/ 5414071 h 5641173"/>
              <a:gd name="connsiteX148" fmla="*/ 6683286 w 11243827"/>
              <a:gd name="connsiteY148" fmla="*/ 5432830 h 5641173"/>
              <a:gd name="connsiteX149" fmla="*/ 6644277 w 11243827"/>
              <a:gd name="connsiteY149" fmla="*/ 5429684 h 5641173"/>
              <a:gd name="connsiteX150" fmla="*/ 6532914 w 11243827"/>
              <a:gd name="connsiteY150" fmla="*/ 5431205 h 5641173"/>
              <a:gd name="connsiteX151" fmla="*/ 6307459 w 11243827"/>
              <a:gd name="connsiteY151" fmla="*/ 5467087 h 5641173"/>
              <a:gd name="connsiteX152" fmla="*/ 6196243 w 11243827"/>
              <a:gd name="connsiteY152" fmla="*/ 5515042 h 5641173"/>
              <a:gd name="connsiteX153" fmla="*/ 6099124 w 11243827"/>
              <a:gd name="connsiteY153" fmla="*/ 5516848 h 5641173"/>
              <a:gd name="connsiteX154" fmla="*/ 6016077 w 11243827"/>
              <a:gd name="connsiteY154" fmla="*/ 5528642 h 5641173"/>
              <a:gd name="connsiteX155" fmla="*/ 6004389 w 11243827"/>
              <a:gd name="connsiteY155" fmla="*/ 5531206 h 5641173"/>
              <a:gd name="connsiteX156" fmla="*/ 5933945 w 11243827"/>
              <a:gd name="connsiteY156" fmla="*/ 5538840 h 5641173"/>
              <a:gd name="connsiteX157" fmla="*/ 5883936 w 11243827"/>
              <a:gd name="connsiteY157" fmla="*/ 5553807 h 5641173"/>
              <a:gd name="connsiteX158" fmla="*/ 5798331 w 11243827"/>
              <a:gd name="connsiteY158" fmla="*/ 5564248 h 5641173"/>
              <a:gd name="connsiteX159" fmla="*/ 5712738 w 11243827"/>
              <a:gd name="connsiteY159" fmla="*/ 5573120 h 5641173"/>
              <a:gd name="connsiteX160" fmla="*/ 5681342 w 11243827"/>
              <a:gd name="connsiteY160" fmla="*/ 5575621 h 5641173"/>
              <a:gd name="connsiteX161" fmla="*/ 5627167 w 11243827"/>
              <a:gd name="connsiteY161" fmla="*/ 5583215 h 5641173"/>
              <a:gd name="connsiteX162" fmla="*/ 5591414 w 11243827"/>
              <a:gd name="connsiteY162" fmla="*/ 5587695 h 5641173"/>
              <a:gd name="connsiteX163" fmla="*/ 5583028 w 11243827"/>
              <a:gd name="connsiteY163" fmla="*/ 5580877 h 5641173"/>
              <a:gd name="connsiteX164" fmla="*/ 5549426 w 11243827"/>
              <a:gd name="connsiteY164" fmla="*/ 5582858 h 5641173"/>
              <a:gd name="connsiteX165" fmla="*/ 5519999 w 11243827"/>
              <a:gd name="connsiteY165" fmla="*/ 5592246 h 5641173"/>
              <a:gd name="connsiteX166" fmla="*/ 5480028 w 11243827"/>
              <a:gd name="connsiteY166" fmla="*/ 5597282 h 5641173"/>
              <a:gd name="connsiteX167" fmla="*/ 5456175 w 11243827"/>
              <a:gd name="connsiteY167" fmla="*/ 5600371 h 5641173"/>
              <a:gd name="connsiteX168" fmla="*/ 5388463 w 11243827"/>
              <a:gd name="connsiteY168" fmla="*/ 5602638 h 5641173"/>
              <a:gd name="connsiteX169" fmla="*/ 5265898 w 11243827"/>
              <a:gd name="connsiteY169" fmla="*/ 5591830 h 5641173"/>
              <a:gd name="connsiteX170" fmla="*/ 5231231 w 11243827"/>
              <a:gd name="connsiteY170" fmla="*/ 5592790 h 5641173"/>
              <a:gd name="connsiteX171" fmla="*/ 5226996 w 11243827"/>
              <a:gd name="connsiteY171" fmla="*/ 5595040 h 5641173"/>
              <a:gd name="connsiteX172" fmla="*/ 5175988 w 11243827"/>
              <a:gd name="connsiteY172" fmla="*/ 5588131 h 5641173"/>
              <a:gd name="connsiteX173" fmla="*/ 5107470 w 11243827"/>
              <a:gd name="connsiteY173" fmla="*/ 5594771 h 5641173"/>
              <a:gd name="connsiteX174" fmla="*/ 5027868 w 11243827"/>
              <a:gd name="connsiteY174" fmla="*/ 5605624 h 5641173"/>
              <a:gd name="connsiteX175" fmla="*/ 5007324 w 11243827"/>
              <a:gd name="connsiteY175" fmla="*/ 5609209 h 5641173"/>
              <a:gd name="connsiteX176" fmla="*/ 4952559 w 11243827"/>
              <a:gd name="connsiteY176" fmla="*/ 5611402 h 5641173"/>
              <a:gd name="connsiteX177" fmla="*/ 4826081 w 11243827"/>
              <a:gd name="connsiteY177" fmla="*/ 5616191 h 5641173"/>
              <a:gd name="connsiteX178" fmla="*/ 4823501 w 11243827"/>
              <a:gd name="connsiteY178" fmla="*/ 5619174 h 5641173"/>
              <a:gd name="connsiteX179" fmla="*/ 4813093 w 11243827"/>
              <a:gd name="connsiteY179" fmla="*/ 5620026 h 5641173"/>
              <a:gd name="connsiteX180" fmla="*/ 4810563 w 11243827"/>
              <a:gd name="connsiteY180" fmla="*/ 5620787 h 5641173"/>
              <a:gd name="connsiteX181" fmla="*/ 4795818 w 11243827"/>
              <a:gd name="connsiteY181" fmla="*/ 5624618 h 5641173"/>
              <a:gd name="connsiteX182" fmla="*/ 4758404 w 11243827"/>
              <a:gd name="connsiteY182" fmla="*/ 5619510 h 5641173"/>
              <a:gd name="connsiteX183" fmla="*/ 4717254 w 11243827"/>
              <a:gd name="connsiteY183" fmla="*/ 5624155 h 5641173"/>
              <a:gd name="connsiteX184" fmla="*/ 4591958 w 11243827"/>
              <a:gd name="connsiteY184" fmla="*/ 5624710 h 5641173"/>
              <a:gd name="connsiteX185" fmla="*/ 4476215 w 11243827"/>
              <a:gd name="connsiteY185" fmla="*/ 5628210 h 5641173"/>
              <a:gd name="connsiteX186" fmla="*/ 4425193 w 11243827"/>
              <a:gd name="connsiteY186" fmla="*/ 5627414 h 5641173"/>
              <a:gd name="connsiteX187" fmla="*/ 4383866 w 11243827"/>
              <a:gd name="connsiteY187" fmla="*/ 5626546 h 5641173"/>
              <a:gd name="connsiteX188" fmla="*/ 4385596 w 11243827"/>
              <a:gd name="connsiteY188" fmla="*/ 5634646 h 5641173"/>
              <a:gd name="connsiteX189" fmla="*/ 4360864 w 11243827"/>
              <a:gd name="connsiteY189" fmla="*/ 5641173 h 5641173"/>
              <a:gd name="connsiteX190" fmla="*/ 4328321 w 11243827"/>
              <a:gd name="connsiteY190" fmla="*/ 5626332 h 5641173"/>
              <a:gd name="connsiteX191" fmla="*/ 4309842 w 11243827"/>
              <a:gd name="connsiteY191" fmla="*/ 5626471 h 5641173"/>
              <a:gd name="connsiteX192" fmla="*/ 4277424 w 11243827"/>
              <a:gd name="connsiteY192" fmla="*/ 5631598 h 5641173"/>
              <a:gd name="connsiteX193" fmla="*/ 4266627 w 11243827"/>
              <a:gd name="connsiteY193" fmla="*/ 5633969 h 5641173"/>
              <a:gd name="connsiteX194" fmla="*/ 4185525 w 11243827"/>
              <a:gd name="connsiteY194" fmla="*/ 5617508 h 5641173"/>
              <a:gd name="connsiteX195" fmla="*/ 4177617 w 11243827"/>
              <a:gd name="connsiteY195" fmla="*/ 5610903 h 5641173"/>
              <a:gd name="connsiteX196" fmla="*/ 4136948 w 11243827"/>
              <a:gd name="connsiteY196" fmla="*/ 5608031 h 5641173"/>
              <a:gd name="connsiteX197" fmla="*/ 4132323 w 11243827"/>
              <a:gd name="connsiteY197" fmla="*/ 5609784 h 5641173"/>
              <a:gd name="connsiteX198" fmla="*/ 4098620 w 11243827"/>
              <a:gd name="connsiteY198" fmla="*/ 5599672 h 5641173"/>
              <a:gd name="connsiteX199" fmla="*/ 3963475 w 11243827"/>
              <a:gd name="connsiteY199" fmla="*/ 5581841 h 5641173"/>
              <a:gd name="connsiteX200" fmla="*/ 3703613 w 11243827"/>
              <a:gd name="connsiteY200" fmla="*/ 5572482 h 5641173"/>
              <a:gd name="connsiteX201" fmla="*/ 3432987 w 11243827"/>
              <a:gd name="connsiteY201" fmla="*/ 5545768 h 5641173"/>
              <a:gd name="connsiteX202" fmla="*/ 3176381 w 11243827"/>
              <a:gd name="connsiteY202" fmla="*/ 5556110 h 5641173"/>
              <a:gd name="connsiteX203" fmla="*/ 2710156 w 11243827"/>
              <a:gd name="connsiteY203" fmla="*/ 5527517 h 5641173"/>
              <a:gd name="connsiteX204" fmla="*/ 2550206 w 11243827"/>
              <a:gd name="connsiteY204" fmla="*/ 5524958 h 5641173"/>
              <a:gd name="connsiteX205" fmla="*/ 2443041 w 11243827"/>
              <a:gd name="connsiteY205" fmla="*/ 5523990 h 5641173"/>
              <a:gd name="connsiteX206" fmla="*/ 2435613 w 11243827"/>
              <a:gd name="connsiteY206" fmla="*/ 5526704 h 5641173"/>
              <a:gd name="connsiteX207" fmla="*/ 2405682 w 11243827"/>
              <a:gd name="connsiteY207" fmla="*/ 5528307 h 5641173"/>
              <a:gd name="connsiteX208" fmla="*/ 2397487 w 11243827"/>
              <a:gd name="connsiteY208" fmla="*/ 5540337 h 5641173"/>
              <a:gd name="connsiteX209" fmla="*/ 2297454 w 11243827"/>
              <a:gd name="connsiteY209" fmla="*/ 5550765 h 5641173"/>
              <a:gd name="connsiteX210" fmla="*/ 2056700 w 11243827"/>
              <a:gd name="connsiteY210" fmla="*/ 5555489 h 5641173"/>
              <a:gd name="connsiteX211" fmla="*/ 1878530 w 11243827"/>
              <a:gd name="connsiteY211" fmla="*/ 5535330 h 5641173"/>
              <a:gd name="connsiteX212" fmla="*/ 1859292 w 11243827"/>
              <a:gd name="connsiteY212" fmla="*/ 5535461 h 5641173"/>
              <a:gd name="connsiteX213" fmla="*/ 1835626 w 11243827"/>
              <a:gd name="connsiteY213" fmla="*/ 5533793 h 5641173"/>
              <a:gd name="connsiteX214" fmla="*/ 1798939 w 11243827"/>
              <a:gd name="connsiteY214" fmla="*/ 5540285 h 5641173"/>
              <a:gd name="connsiteX215" fmla="*/ 1779046 w 11243827"/>
              <a:gd name="connsiteY215" fmla="*/ 5549949 h 5641173"/>
              <a:gd name="connsiteX216" fmla="*/ 1772421 w 11243827"/>
              <a:gd name="connsiteY216" fmla="*/ 5549018 h 5641173"/>
              <a:gd name="connsiteX217" fmla="*/ 1772052 w 11243827"/>
              <a:gd name="connsiteY217" fmla="*/ 5545689 h 5641173"/>
              <a:gd name="connsiteX218" fmla="*/ 1711543 w 11243827"/>
              <a:gd name="connsiteY218" fmla="*/ 5534558 h 5641173"/>
              <a:gd name="connsiteX219" fmla="*/ 1631462 w 11243827"/>
              <a:gd name="connsiteY219" fmla="*/ 5491807 h 5641173"/>
              <a:gd name="connsiteX220" fmla="*/ 1538763 w 11243827"/>
              <a:gd name="connsiteY220" fmla="*/ 5482781 h 5641173"/>
              <a:gd name="connsiteX221" fmla="*/ 1501533 w 11243827"/>
              <a:gd name="connsiteY221" fmla="*/ 5467817 h 5641173"/>
              <a:gd name="connsiteX222" fmla="*/ 1461266 w 11243827"/>
              <a:gd name="connsiteY222" fmla="*/ 5469343 h 5641173"/>
              <a:gd name="connsiteX223" fmla="*/ 1449415 w 11243827"/>
              <a:gd name="connsiteY223" fmla="*/ 5460467 h 5641173"/>
              <a:gd name="connsiteX224" fmla="*/ 1447454 w 11243827"/>
              <a:gd name="connsiteY224" fmla="*/ 5458776 h 5641173"/>
              <a:gd name="connsiteX225" fmla="*/ 1437814 w 11243827"/>
              <a:gd name="connsiteY225" fmla="*/ 5455515 h 5641173"/>
              <a:gd name="connsiteX226" fmla="*/ 1437334 w 11243827"/>
              <a:gd name="connsiteY226" fmla="*/ 5450209 h 5641173"/>
              <a:gd name="connsiteX227" fmla="*/ 1424429 w 11243827"/>
              <a:gd name="connsiteY227" fmla="*/ 5442157 h 5641173"/>
              <a:gd name="connsiteX228" fmla="*/ 1406063 w 11243827"/>
              <a:gd name="connsiteY228" fmla="*/ 5437380 h 5641173"/>
              <a:gd name="connsiteX229" fmla="*/ 1316379 w 11243827"/>
              <a:gd name="connsiteY229" fmla="*/ 5419601 h 5641173"/>
              <a:gd name="connsiteX230" fmla="*/ 1264090 w 11243827"/>
              <a:gd name="connsiteY230" fmla="*/ 5406153 h 5641173"/>
              <a:gd name="connsiteX231" fmla="*/ 1246374 w 11243827"/>
              <a:gd name="connsiteY231" fmla="*/ 5396631 h 5641173"/>
              <a:gd name="connsiteX232" fmla="*/ 1220190 w 11243827"/>
              <a:gd name="connsiteY232" fmla="*/ 5386301 h 5641173"/>
              <a:gd name="connsiteX233" fmla="*/ 1175643 w 11243827"/>
              <a:gd name="connsiteY233" fmla="*/ 5364651 h 5641173"/>
              <a:gd name="connsiteX234" fmla="*/ 1150342 w 11243827"/>
              <a:gd name="connsiteY234" fmla="*/ 5358447 h 5641173"/>
              <a:gd name="connsiteX235" fmla="*/ 1112024 w 11243827"/>
              <a:gd name="connsiteY235" fmla="*/ 5345786 h 5641173"/>
              <a:gd name="connsiteX236" fmla="*/ 1100870 w 11243827"/>
              <a:gd name="connsiteY236" fmla="*/ 5343651 h 5641173"/>
              <a:gd name="connsiteX237" fmla="*/ 1096383 w 11243827"/>
              <a:gd name="connsiteY237" fmla="*/ 5343015 h 5641173"/>
              <a:gd name="connsiteX238" fmla="*/ 1058039 w 11243827"/>
              <a:gd name="connsiteY238" fmla="*/ 5343504 h 5641173"/>
              <a:gd name="connsiteX239" fmla="*/ 1055426 w 11243827"/>
              <a:gd name="connsiteY239" fmla="*/ 5339088 h 5641173"/>
              <a:gd name="connsiteX240" fmla="*/ 1044738 w 11243827"/>
              <a:gd name="connsiteY240" fmla="*/ 5333063 h 5641173"/>
              <a:gd name="connsiteX241" fmla="*/ 1033909 w 11243827"/>
              <a:gd name="connsiteY241" fmla="*/ 5335680 h 5641173"/>
              <a:gd name="connsiteX242" fmla="*/ 1012649 w 11243827"/>
              <a:gd name="connsiteY242" fmla="*/ 5334541 h 5641173"/>
              <a:gd name="connsiteX243" fmla="*/ 1007115 w 11243827"/>
              <a:gd name="connsiteY243" fmla="*/ 5332775 h 5641173"/>
              <a:gd name="connsiteX244" fmla="*/ 987447 w 11243827"/>
              <a:gd name="connsiteY244" fmla="*/ 5346462 h 5641173"/>
              <a:gd name="connsiteX245" fmla="*/ 953418 w 11243827"/>
              <a:gd name="connsiteY245" fmla="*/ 5333901 h 5641173"/>
              <a:gd name="connsiteX246" fmla="*/ 916854 w 11243827"/>
              <a:gd name="connsiteY246" fmla="*/ 5329435 h 5641173"/>
              <a:gd name="connsiteX247" fmla="*/ 905651 w 11243827"/>
              <a:gd name="connsiteY247" fmla="*/ 5332114 h 5641173"/>
              <a:gd name="connsiteX248" fmla="*/ 838405 w 11243827"/>
              <a:gd name="connsiteY248" fmla="*/ 5339470 h 5641173"/>
              <a:gd name="connsiteX249" fmla="*/ 817627 w 11243827"/>
              <a:gd name="connsiteY249" fmla="*/ 5330580 h 5641173"/>
              <a:gd name="connsiteX250" fmla="*/ 801817 w 11243827"/>
              <a:gd name="connsiteY250" fmla="*/ 5325937 h 5641173"/>
              <a:gd name="connsiteX251" fmla="*/ 798857 w 11243827"/>
              <a:gd name="connsiteY251" fmla="*/ 5320979 h 5641173"/>
              <a:gd name="connsiteX252" fmla="*/ 788354 w 11243827"/>
              <a:gd name="connsiteY252" fmla="*/ 5320143 h 5641173"/>
              <a:gd name="connsiteX253" fmla="*/ 785726 w 11243827"/>
              <a:gd name="connsiteY253" fmla="*/ 5318989 h 5641173"/>
              <a:gd name="connsiteX254" fmla="*/ 770507 w 11243827"/>
              <a:gd name="connsiteY254" fmla="*/ 5313309 h 5641173"/>
              <a:gd name="connsiteX255" fmla="*/ 733810 w 11243827"/>
              <a:gd name="connsiteY255" fmla="*/ 5324286 h 5641173"/>
              <a:gd name="connsiteX256" fmla="*/ 692117 w 11243827"/>
              <a:gd name="connsiteY256" fmla="*/ 5318786 h 5641173"/>
              <a:gd name="connsiteX257" fmla="*/ 574943 w 11243827"/>
              <a:gd name="connsiteY257" fmla="*/ 5327578 h 5641173"/>
              <a:gd name="connsiteX258" fmla="*/ 441302 w 11243827"/>
              <a:gd name="connsiteY258" fmla="*/ 5307062 h 5641173"/>
              <a:gd name="connsiteX259" fmla="*/ 336819 w 11243827"/>
              <a:gd name="connsiteY259" fmla="*/ 5336690 h 5641173"/>
              <a:gd name="connsiteX260" fmla="*/ 270932 w 11243827"/>
              <a:gd name="connsiteY260" fmla="*/ 5345451 h 5641173"/>
              <a:gd name="connsiteX261" fmla="*/ 194189 w 11243827"/>
              <a:gd name="connsiteY261" fmla="*/ 5343588 h 5641173"/>
              <a:gd name="connsiteX262" fmla="*/ 192552 w 11243827"/>
              <a:gd name="connsiteY262" fmla="*/ 5342845 h 5641173"/>
              <a:gd name="connsiteX263" fmla="*/ 178320 w 11243827"/>
              <a:gd name="connsiteY263" fmla="*/ 5343766 h 5641173"/>
              <a:gd name="connsiteX264" fmla="*/ 175596 w 11243827"/>
              <a:gd name="connsiteY264" fmla="*/ 5346411 h 5641173"/>
              <a:gd name="connsiteX265" fmla="*/ 147287 w 11243827"/>
              <a:gd name="connsiteY265" fmla="*/ 5352625 h 5641173"/>
              <a:gd name="connsiteX266" fmla="*/ 114847 w 11243827"/>
              <a:gd name="connsiteY266" fmla="*/ 5355844 h 5641173"/>
              <a:gd name="connsiteX267" fmla="*/ 114306 w 11243827"/>
              <a:gd name="connsiteY267" fmla="*/ 5354983 h 5641173"/>
              <a:gd name="connsiteX268" fmla="*/ 89264 w 11243827"/>
              <a:gd name="connsiteY268" fmla="*/ 5348886 h 5641173"/>
              <a:gd name="connsiteX269" fmla="*/ 49794 w 11243827"/>
              <a:gd name="connsiteY269" fmla="*/ 5329950 h 5641173"/>
              <a:gd name="connsiteX270" fmla="*/ 19924 w 11243827"/>
              <a:gd name="connsiteY270" fmla="*/ 5334282 h 5641173"/>
              <a:gd name="connsiteX271" fmla="*/ 13819 w 11243827"/>
              <a:gd name="connsiteY271" fmla="*/ 5334653 h 5641173"/>
              <a:gd name="connsiteX272" fmla="*/ 13657 w 11243827"/>
              <a:gd name="connsiteY272" fmla="*/ 5334455 h 5641173"/>
              <a:gd name="connsiteX273" fmla="*/ 7139 w 11243827"/>
              <a:gd name="connsiteY273" fmla="*/ 5334438 h 5641173"/>
              <a:gd name="connsiteX274" fmla="*/ 2684 w 11243827"/>
              <a:gd name="connsiteY274" fmla="*/ 5335333 h 5641173"/>
              <a:gd name="connsiteX275" fmla="*/ 0 w 11243827"/>
              <a:gd name="connsiteY275" fmla="*/ 5335496 h 5641173"/>
              <a:gd name="connsiteX276" fmla="*/ 0 w 11243827"/>
              <a:gd name="connsiteY276" fmla="*/ 10592 h 5641173"/>
              <a:gd name="connsiteX277" fmla="*/ 11243827 w 11243827"/>
              <a:gd name="connsiteY277" fmla="*/ 0 h 5641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Lst>
            <a:rect l="l" t="t" r="r" b="b"/>
            <a:pathLst>
              <a:path w="11243827" h="5641173">
                <a:moveTo>
                  <a:pt x="11243827" y="0"/>
                </a:moveTo>
                <a:lnTo>
                  <a:pt x="11243827" y="5209610"/>
                </a:lnTo>
                <a:lnTo>
                  <a:pt x="11240675" y="5210442"/>
                </a:lnTo>
                <a:cubicBezTo>
                  <a:pt x="11212687" y="5216721"/>
                  <a:pt x="11197241" y="5217028"/>
                  <a:pt x="11179959" y="5221199"/>
                </a:cubicBezTo>
                <a:cubicBezTo>
                  <a:pt x="11151979" y="5230882"/>
                  <a:pt x="11122378" y="5252850"/>
                  <a:pt x="11105493" y="5259905"/>
                </a:cubicBezTo>
                <a:lnTo>
                  <a:pt x="11078640" y="5263531"/>
                </a:lnTo>
                <a:lnTo>
                  <a:pt x="11079616" y="5270380"/>
                </a:lnTo>
                <a:lnTo>
                  <a:pt x="11069641" y="5270884"/>
                </a:lnTo>
                <a:lnTo>
                  <a:pt x="11047377" y="5271051"/>
                </a:lnTo>
                <a:cubicBezTo>
                  <a:pt x="11033483" y="5272087"/>
                  <a:pt x="10994850" y="5270445"/>
                  <a:pt x="10980705" y="5272951"/>
                </a:cubicBezTo>
                <a:cubicBezTo>
                  <a:pt x="10976625" y="5280257"/>
                  <a:pt x="10970327" y="5284239"/>
                  <a:pt x="10962514" y="5286084"/>
                </a:cubicBezTo>
                <a:lnTo>
                  <a:pt x="10945307" y="5286290"/>
                </a:lnTo>
                <a:lnTo>
                  <a:pt x="10845516" y="5303894"/>
                </a:lnTo>
                <a:lnTo>
                  <a:pt x="10831795" y="5305210"/>
                </a:lnTo>
                <a:lnTo>
                  <a:pt x="10824365" y="5311111"/>
                </a:lnTo>
                <a:cubicBezTo>
                  <a:pt x="10818692" y="5312290"/>
                  <a:pt x="10802397" y="5311529"/>
                  <a:pt x="10797756" y="5312285"/>
                </a:cubicBezTo>
                <a:lnTo>
                  <a:pt x="10796525" y="5315645"/>
                </a:lnTo>
                <a:cubicBezTo>
                  <a:pt x="10781742" y="5321013"/>
                  <a:pt x="10726138" y="5338890"/>
                  <a:pt x="10709063" y="5344492"/>
                </a:cubicBezTo>
                <a:cubicBezTo>
                  <a:pt x="10705652" y="5339328"/>
                  <a:pt x="10698014" y="5347484"/>
                  <a:pt x="10694078" y="5349258"/>
                </a:cubicBezTo>
                <a:cubicBezTo>
                  <a:pt x="10693469" y="5345779"/>
                  <a:pt x="10683941" y="5344718"/>
                  <a:pt x="10681131" y="5347812"/>
                </a:cubicBezTo>
                <a:cubicBezTo>
                  <a:pt x="10614153" y="5364782"/>
                  <a:pt x="10647679" y="5329716"/>
                  <a:pt x="10609448" y="5351931"/>
                </a:cubicBezTo>
                <a:cubicBezTo>
                  <a:pt x="10602685" y="5353403"/>
                  <a:pt x="10597204" y="5352000"/>
                  <a:pt x="10592397" y="5349402"/>
                </a:cubicBezTo>
                <a:lnTo>
                  <a:pt x="10585227" y="5344063"/>
                </a:lnTo>
                <a:lnTo>
                  <a:pt x="10557472" y="5354151"/>
                </a:lnTo>
                <a:cubicBezTo>
                  <a:pt x="10543800" y="5357667"/>
                  <a:pt x="10529411" y="5359999"/>
                  <a:pt x="10514646" y="5361064"/>
                </a:cubicBezTo>
                <a:cubicBezTo>
                  <a:pt x="10511333" y="5353956"/>
                  <a:pt x="10499744" y="5364054"/>
                  <a:pt x="10494292" y="5366054"/>
                </a:cubicBezTo>
                <a:cubicBezTo>
                  <a:pt x="10494236" y="5361412"/>
                  <a:pt x="10482156" y="5359187"/>
                  <a:pt x="10477869" y="5363025"/>
                </a:cubicBezTo>
                <a:cubicBezTo>
                  <a:pt x="10387782" y="5379617"/>
                  <a:pt x="10438473" y="5336257"/>
                  <a:pt x="10384411" y="5362257"/>
                </a:cubicBezTo>
                <a:cubicBezTo>
                  <a:pt x="10375368" y="5363613"/>
                  <a:pt x="10368582" y="5361287"/>
                  <a:pt x="10362921" y="5357444"/>
                </a:cubicBezTo>
                <a:lnTo>
                  <a:pt x="10352736" y="5347851"/>
                </a:lnTo>
                <a:lnTo>
                  <a:pt x="10344754" y="5351272"/>
                </a:lnTo>
                <a:cubicBezTo>
                  <a:pt x="10314632" y="5351540"/>
                  <a:pt x="10305751" y="5341709"/>
                  <a:pt x="10288226" y="5351613"/>
                </a:cubicBezTo>
                <a:cubicBezTo>
                  <a:pt x="10262327" y="5331026"/>
                  <a:pt x="10271048" y="5349560"/>
                  <a:pt x="10251350" y="5352711"/>
                </a:cubicBezTo>
                <a:cubicBezTo>
                  <a:pt x="10235810" y="5356816"/>
                  <a:pt x="10264339" y="5364714"/>
                  <a:pt x="10249108" y="5365881"/>
                </a:cubicBezTo>
                <a:cubicBezTo>
                  <a:pt x="10232632" y="5360566"/>
                  <a:pt x="10233406" y="5377073"/>
                  <a:pt x="10216272" y="5370573"/>
                </a:cubicBezTo>
                <a:cubicBezTo>
                  <a:pt x="10220434" y="5358137"/>
                  <a:pt x="10182459" y="5372984"/>
                  <a:pt x="10181278" y="5362119"/>
                </a:cubicBezTo>
                <a:cubicBezTo>
                  <a:pt x="10166724" y="5377655"/>
                  <a:pt x="10159412" y="5358516"/>
                  <a:pt x="10140033" y="5363304"/>
                </a:cubicBezTo>
                <a:cubicBezTo>
                  <a:pt x="10130907" y="5369181"/>
                  <a:pt x="10124323" y="5370190"/>
                  <a:pt x="10115353" y="5363869"/>
                </a:cubicBezTo>
                <a:cubicBezTo>
                  <a:pt x="10073314" y="5392482"/>
                  <a:pt x="10089920" y="5365150"/>
                  <a:pt x="10050578" y="5376153"/>
                </a:cubicBezTo>
                <a:cubicBezTo>
                  <a:pt x="10016683" y="5387725"/>
                  <a:pt x="9978260" y="5395233"/>
                  <a:pt x="9945478" y="5422859"/>
                </a:cubicBezTo>
                <a:cubicBezTo>
                  <a:pt x="9939461" y="5430686"/>
                  <a:pt x="9924686" y="5433649"/>
                  <a:pt x="9912481" y="5429477"/>
                </a:cubicBezTo>
                <a:cubicBezTo>
                  <a:pt x="9910384" y="5428759"/>
                  <a:pt x="9908438" y="5427851"/>
                  <a:pt x="9906713" y="5426784"/>
                </a:cubicBezTo>
                <a:cubicBezTo>
                  <a:pt x="9878372" y="5431011"/>
                  <a:pt x="9774714" y="5449885"/>
                  <a:pt x="9742436" y="5454834"/>
                </a:cubicBezTo>
                <a:cubicBezTo>
                  <a:pt x="9739822" y="5444779"/>
                  <a:pt x="9723500" y="5462923"/>
                  <a:pt x="9713044" y="5456476"/>
                </a:cubicBezTo>
                <a:cubicBezTo>
                  <a:pt x="9705555" y="5450821"/>
                  <a:pt x="9698855" y="5455006"/>
                  <a:pt x="9691033" y="5455451"/>
                </a:cubicBezTo>
                <a:cubicBezTo>
                  <a:pt x="9680728" y="5451004"/>
                  <a:pt x="9647117" y="5459035"/>
                  <a:pt x="9638355" y="5464794"/>
                </a:cubicBezTo>
                <a:cubicBezTo>
                  <a:pt x="9617415" y="5484808"/>
                  <a:pt x="9569832" y="5469945"/>
                  <a:pt x="9552434" y="5485280"/>
                </a:cubicBezTo>
                <a:cubicBezTo>
                  <a:pt x="9546122" y="5487529"/>
                  <a:pt x="9539945" y="5488440"/>
                  <a:pt x="9533883" y="5488516"/>
                </a:cubicBezTo>
                <a:lnTo>
                  <a:pt x="9516916" y="5486828"/>
                </a:lnTo>
                <a:lnTo>
                  <a:pt x="9512093" y="5482541"/>
                </a:lnTo>
                <a:lnTo>
                  <a:pt x="9501725" y="5483603"/>
                </a:lnTo>
                <a:lnTo>
                  <a:pt x="9498754" y="5482951"/>
                </a:lnTo>
                <a:cubicBezTo>
                  <a:pt x="9493078" y="5481686"/>
                  <a:pt x="9487476" y="5480586"/>
                  <a:pt x="9481932" y="5480151"/>
                </a:cubicBezTo>
                <a:cubicBezTo>
                  <a:pt x="9489223" y="5501646"/>
                  <a:pt x="9435971" y="5479991"/>
                  <a:pt x="9451321" y="5497375"/>
                </a:cubicBezTo>
                <a:cubicBezTo>
                  <a:pt x="9422124" y="5498722"/>
                  <a:pt x="9444395" y="5514914"/>
                  <a:pt x="9409298" y="5499478"/>
                </a:cubicBezTo>
                <a:cubicBezTo>
                  <a:pt x="9363968" y="5517055"/>
                  <a:pt x="9350073" y="5507226"/>
                  <a:pt x="9303056" y="5519093"/>
                </a:cubicBezTo>
                <a:cubicBezTo>
                  <a:pt x="9272929" y="5515489"/>
                  <a:pt x="9242312" y="5519100"/>
                  <a:pt x="9229078" y="5524154"/>
                </a:cubicBezTo>
                <a:cubicBezTo>
                  <a:pt x="9244549" y="5484199"/>
                  <a:pt x="9198133" y="5512463"/>
                  <a:pt x="9165105" y="5532892"/>
                </a:cubicBezTo>
                <a:cubicBezTo>
                  <a:pt x="9128348" y="5546691"/>
                  <a:pt x="9105217" y="5601124"/>
                  <a:pt x="9077301" y="5580356"/>
                </a:cubicBezTo>
                <a:cubicBezTo>
                  <a:pt x="9034770" y="5585424"/>
                  <a:pt x="9004654" y="5606346"/>
                  <a:pt x="8960065" y="5597982"/>
                </a:cubicBezTo>
                <a:cubicBezTo>
                  <a:pt x="8958681" y="5601368"/>
                  <a:pt x="8956414" y="5604204"/>
                  <a:pt x="8953536" y="5606638"/>
                </a:cubicBezTo>
                <a:lnTo>
                  <a:pt x="8943907" y="5612541"/>
                </a:lnTo>
                <a:lnTo>
                  <a:pt x="8942046" y="5612112"/>
                </a:lnTo>
                <a:cubicBezTo>
                  <a:pt x="8934733" y="5612036"/>
                  <a:pt x="8930989" y="5613463"/>
                  <a:pt x="8928824" y="5615549"/>
                </a:cubicBezTo>
                <a:lnTo>
                  <a:pt x="8927294" y="5618607"/>
                </a:lnTo>
                <a:lnTo>
                  <a:pt x="8918651" y="5621688"/>
                </a:lnTo>
                <a:lnTo>
                  <a:pt x="8902772" y="5629703"/>
                </a:lnTo>
                <a:lnTo>
                  <a:pt x="8898724" y="5629379"/>
                </a:lnTo>
                <a:lnTo>
                  <a:pt x="8873099" y="5638628"/>
                </a:lnTo>
                <a:lnTo>
                  <a:pt x="8872234" y="5637889"/>
                </a:lnTo>
                <a:cubicBezTo>
                  <a:pt x="8869712" y="5636443"/>
                  <a:pt x="8866744" y="5635774"/>
                  <a:pt x="8862777" y="5636711"/>
                </a:cubicBezTo>
                <a:cubicBezTo>
                  <a:pt x="8861373" y="5622581"/>
                  <a:pt x="8857449" y="5632426"/>
                  <a:pt x="8845869" y="5636436"/>
                </a:cubicBezTo>
                <a:cubicBezTo>
                  <a:pt x="8841103" y="5615386"/>
                  <a:pt x="8812729" y="5634444"/>
                  <a:pt x="8800548" y="5625084"/>
                </a:cubicBezTo>
                <a:cubicBezTo>
                  <a:pt x="8792146" y="5628504"/>
                  <a:pt x="8783174" y="5631737"/>
                  <a:pt x="8773774" y="5634630"/>
                </a:cubicBezTo>
                <a:lnTo>
                  <a:pt x="8698255" y="5636083"/>
                </a:lnTo>
                <a:lnTo>
                  <a:pt x="8619167" y="5619130"/>
                </a:lnTo>
                <a:cubicBezTo>
                  <a:pt x="8589913" y="5618762"/>
                  <a:pt x="8564581" y="5612466"/>
                  <a:pt x="8539822" y="5616905"/>
                </a:cubicBezTo>
                <a:cubicBezTo>
                  <a:pt x="8529764" y="5612008"/>
                  <a:pt x="8520285" y="5610031"/>
                  <a:pt x="8511094" y="5617360"/>
                </a:cubicBezTo>
                <a:cubicBezTo>
                  <a:pt x="8483794" y="5614914"/>
                  <a:pt x="8477184" y="5604447"/>
                  <a:pt x="8459886" y="5612612"/>
                </a:cubicBezTo>
                <a:cubicBezTo>
                  <a:pt x="8444548" y="5595681"/>
                  <a:pt x="8443640" y="5602142"/>
                  <a:pt x="8436432" y="5606990"/>
                </a:cubicBezTo>
                <a:lnTo>
                  <a:pt x="8435403" y="5607336"/>
                </a:lnTo>
                <a:lnTo>
                  <a:pt x="8433307" y="5604917"/>
                </a:lnTo>
                <a:lnTo>
                  <a:pt x="8428968" y="5603796"/>
                </a:lnTo>
                <a:lnTo>
                  <a:pt x="8417124" y="5604518"/>
                </a:lnTo>
                <a:lnTo>
                  <a:pt x="8412669" y="5605413"/>
                </a:lnTo>
                <a:cubicBezTo>
                  <a:pt x="8409601" y="5605797"/>
                  <a:pt x="8407563" y="5605754"/>
                  <a:pt x="8406152" y="5605396"/>
                </a:cubicBezTo>
                <a:lnTo>
                  <a:pt x="8405989" y="5605197"/>
                </a:lnTo>
                <a:lnTo>
                  <a:pt x="8399884" y="5605568"/>
                </a:lnTo>
                <a:cubicBezTo>
                  <a:pt x="8389582" y="5606652"/>
                  <a:pt x="8379557" y="5608135"/>
                  <a:pt x="8370014" y="5609900"/>
                </a:cubicBezTo>
                <a:cubicBezTo>
                  <a:pt x="8361945" y="5598787"/>
                  <a:pt x="8326685" y="5611914"/>
                  <a:pt x="8330544" y="5590964"/>
                </a:cubicBezTo>
                <a:cubicBezTo>
                  <a:pt x="8317672" y="5592723"/>
                  <a:pt x="8309886" y="5601422"/>
                  <a:pt x="8314221" y="5587682"/>
                </a:cubicBezTo>
                <a:cubicBezTo>
                  <a:pt x="8309983" y="5587866"/>
                  <a:pt x="8307372" y="5586698"/>
                  <a:pt x="8305502" y="5584868"/>
                </a:cubicBezTo>
                <a:lnTo>
                  <a:pt x="8304962" y="5584007"/>
                </a:lnTo>
                <a:lnTo>
                  <a:pt x="8276324" y="5588260"/>
                </a:lnTo>
                <a:lnTo>
                  <a:pt x="8272522" y="5587226"/>
                </a:lnTo>
                <a:lnTo>
                  <a:pt x="8253857" y="5592043"/>
                </a:lnTo>
                <a:lnTo>
                  <a:pt x="8244212" y="5593439"/>
                </a:lnTo>
                <a:lnTo>
                  <a:pt x="8241488" y="5596085"/>
                </a:lnTo>
                <a:cubicBezTo>
                  <a:pt x="8238546" y="5597691"/>
                  <a:pt x="8234330" y="5598384"/>
                  <a:pt x="8227256" y="5597005"/>
                </a:cubicBezTo>
                <a:lnTo>
                  <a:pt x="8225619" y="5596262"/>
                </a:lnTo>
                <a:lnTo>
                  <a:pt x="8213882" y="5600179"/>
                </a:lnTo>
                <a:cubicBezTo>
                  <a:pt x="8210102" y="5601988"/>
                  <a:pt x="8206755" y="5604291"/>
                  <a:pt x="8204045" y="5607275"/>
                </a:cubicBezTo>
                <a:cubicBezTo>
                  <a:pt x="8164079" y="5591326"/>
                  <a:pt x="8126369" y="5605919"/>
                  <a:pt x="8082989" y="5603160"/>
                </a:cubicBezTo>
                <a:cubicBezTo>
                  <a:pt x="8034449" y="5606898"/>
                  <a:pt x="8008954" y="5596936"/>
                  <a:pt x="7976942" y="5598455"/>
                </a:cubicBezTo>
                <a:cubicBezTo>
                  <a:pt x="7962042" y="5600916"/>
                  <a:pt x="7941729" y="5599827"/>
                  <a:pt x="7950121" y="5590893"/>
                </a:cubicBezTo>
                <a:cubicBezTo>
                  <a:pt x="7904855" y="5610014"/>
                  <a:pt x="7778840" y="5612380"/>
                  <a:pt x="7727691" y="5621064"/>
                </a:cubicBezTo>
                <a:cubicBezTo>
                  <a:pt x="7699805" y="5600056"/>
                  <a:pt x="7714922" y="5619495"/>
                  <a:pt x="7685998" y="5615564"/>
                </a:cubicBezTo>
                <a:cubicBezTo>
                  <a:pt x="7693909" y="5634905"/>
                  <a:pt x="7650884" y="5604714"/>
                  <a:pt x="7649302" y="5626541"/>
                </a:cubicBezTo>
                <a:cubicBezTo>
                  <a:pt x="7644089" y="5625134"/>
                  <a:pt x="7639087" y="5623084"/>
                  <a:pt x="7634083" y="5620862"/>
                </a:cubicBezTo>
                <a:lnTo>
                  <a:pt x="7631455" y="5619708"/>
                </a:lnTo>
                <a:lnTo>
                  <a:pt x="7620952" y="5618872"/>
                </a:lnTo>
                <a:lnTo>
                  <a:pt x="7617992" y="5613914"/>
                </a:lnTo>
                <a:lnTo>
                  <a:pt x="7602182" y="5609271"/>
                </a:lnTo>
                <a:cubicBezTo>
                  <a:pt x="7596260" y="5608262"/>
                  <a:pt x="7589888" y="5608028"/>
                  <a:pt x="7582847" y="5609047"/>
                </a:cubicBezTo>
                <a:cubicBezTo>
                  <a:pt x="7565525" y="5617697"/>
                  <a:pt x="7538553" y="5607096"/>
                  <a:pt x="7514158" y="5607737"/>
                </a:cubicBezTo>
                <a:lnTo>
                  <a:pt x="7502955" y="5610415"/>
                </a:lnTo>
                <a:lnTo>
                  <a:pt x="7466391" y="5605949"/>
                </a:lnTo>
                <a:cubicBezTo>
                  <a:pt x="7455982" y="5605083"/>
                  <a:pt x="7445179" y="5604628"/>
                  <a:pt x="7433806" y="5604945"/>
                </a:cubicBezTo>
                <a:lnTo>
                  <a:pt x="7412693" y="5607075"/>
                </a:lnTo>
                <a:lnTo>
                  <a:pt x="7407159" y="5605310"/>
                </a:lnTo>
                <a:cubicBezTo>
                  <a:pt x="7397520" y="5605506"/>
                  <a:pt x="7384763" y="5611721"/>
                  <a:pt x="7385900" y="5604171"/>
                </a:cubicBezTo>
                <a:lnTo>
                  <a:pt x="7375071" y="5606788"/>
                </a:lnTo>
                <a:lnTo>
                  <a:pt x="7364382" y="5600762"/>
                </a:lnTo>
                <a:cubicBezTo>
                  <a:pt x="7363212" y="5599363"/>
                  <a:pt x="7362331" y="5597874"/>
                  <a:pt x="7361770" y="5596347"/>
                </a:cubicBezTo>
                <a:lnTo>
                  <a:pt x="7346641" y="5598329"/>
                </a:lnTo>
                <a:lnTo>
                  <a:pt x="7334238" y="5594014"/>
                </a:lnTo>
                <a:lnTo>
                  <a:pt x="7323426" y="5596835"/>
                </a:lnTo>
                <a:lnTo>
                  <a:pt x="7318938" y="5596200"/>
                </a:lnTo>
                <a:lnTo>
                  <a:pt x="7307784" y="5594065"/>
                </a:lnTo>
                <a:cubicBezTo>
                  <a:pt x="7302066" y="5592568"/>
                  <a:pt x="7295667" y="5590765"/>
                  <a:pt x="7288540" y="5589320"/>
                </a:cubicBezTo>
                <a:lnTo>
                  <a:pt x="7282537" y="5588660"/>
                </a:lnTo>
                <a:lnTo>
                  <a:pt x="7269466" y="5581404"/>
                </a:lnTo>
                <a:cubicBezTo>
                  <a:pt x="7259956" y="5575919"/>
                  <a:pt x="7252471" y="5572223"/>
                  <a:pt x="7244165" y="5575200"/>
                </a:cubicBezTo>
                <a:cubicBezTo>
                  <a:pt x="7230005" y="5568113"/>
                  <a:pt x="7220114" y="5548251"/>
                  <a:pt x="7199619" y="5553550"/>
                </a:cubicBezTo>
                <a:cubicBezTo>
                  <a:pt x="7205839" y="5544552"/>
                  <a:pt x="7176858" y="5552461"/>
                  <a:pt x="7173434" y="5543219"/>
                </a:cubicBezTo>
                <a:cubicBezTo>
                  <a:pt x="7171853" y="5535776"/>
                  <a:pt x="7162694" y="5536440"/>
                  <a:pt x="7155718" y="5533697"/>
                </a:cubicBezTo>
                <a:cubicBezTo>
                  <a:pt x="7150747" y="5526096"/>
                  <a:pt x="7115649" y="5519155"/>
                  <a:pt x="7103430" y="5520249"/>
                </a:cubicBezTo>
                <a:cubicBezTo>
                  <a:pt x="7068988" y="5527813"/>
                  <a:pt x="7041283" y="5497211"/>
                  <a:pt x="7013746" y="5502470"/>
                </a:cubicBezTo>
                <a:cubicBezTo>
                  <a:pt x="7006535" y="5501753"/>
                  <a:pt x="7000557" y="5500031"/>
                  <a:pt x="6995379" y="5497693"/>
                </a:cubicBezTo>
                <a:lnTo>
                  <a:pt x="6982475" y="5489641"/>
                </a:lnTo>
                <a:cubicBezTo>
                  <a:pt x="6982314" y="5487873"/>
                  <a:pt x="6982155" y="5486104"/>
                  <a:pt x="6981994" y="5484335"/>
                </a:cubicBezTo>
                <a:lnTo>
                  <a:pt x="6972355" y="5481074"/>
                </a:lnTo>
                <a:lnTo>
                  <a:pt x="6970394" y="5479383"/>
                </a:lnTo>
                <a:cubicBezTo>
                  <a:pt x="6966663" y="5476135"/>
                  <a:pt x="6962857" y="5473046"/>
                  <a:pt x="6958543" y="5470507"/>
                </a:cubicBezTo>
                <a:cubicBezTo>
                  <a:pt x="6946682" y="5490417"/>
                  <a:pt x="6919886" y="5452192"/>
                  <a:pt x="6918276" y="5472034"/>
                </a:cubicBezTo>
                <a:cubicBezTo>
                  <a:pt x="6892502" y="5461546"/>
                  <a:pt x="6897731" y="5483185"/>
                  <a:pt x="6881046" y="5457070"/>
                </a:cubicBezTo>
                <a:cubicBezTo>
                  <a:pt x="6828055" y="5453051"/>
                  <a:pt x="6839016" y="5431108"/>
                  <a:pt x="6752164" y="5425021"/>
                </a:cubicBezTo>
                <a:cubicBezTo>
                  <a:pt x="6758292" y="5421861"/>
                  <a:pt x="6727733" y="5418470"/>
                  <a:pt x="6724964" y="5414071"/>
                </a:cubicBezTo>
                <a:lnTo>
                  <a:pt x="6683286" y="5432830"/>
                </a:lnTo>
                <a:lnTo>
                  <a:pt x="6644277" y="5429684"/>
                </a:lnTo>
                <a:cubicBezTo>
                  <a:pt x="6602299" y="5429624"/>
                  <a:pt x="6572889" y="5412513"/>
                  <a:pt x="6532914" y="5431205"/>
                </a:cubicBezTo>
                <a:lnTo>
                  <a:pt x="6307459" y="5467087"/>
                </a:lnTo>
                <a:cubicBezTo>
                  <a:pt x="6243940" y="5484756"/>
                  <a:pt x="6232610" y="5506751"/>
                  <a:pt x="6196243" y="5515042"/>
                </a:cubicBezTo>
                <a:cubicBezTo>
                  <a:pt x="6164533" y="5518021"/>
                  <a:pt x="6142666" y="5509345"/>
                  <a:pt x="6099124" y="5516848"/>
                </a:cubicBezTo>
                <a:cubicBezTo>
                  <a:pt x="6076503" y="5515419"/>
                  <a:pt x="6031865" y="5528713"/>
                  <a:pt x="6016077" y="5528642"/>
                </a:cubicBezTo>
                <a:cubicBezTo>
                  <a:pt x="6017142" y="5530608"/>
                  <a:pt x="6008544" y="5532493"/>
                  <a:pt x="6004389" y="5531206"/>
                </a:cubicBezTo>
                <a:cubicBezTo>
                  <a:pt x="5932347" y="5531241"/>
                  <a:pt x="5981006" y="5545600"/>
                  <a:pt x="5933945" y="5538840"/>
                </a:cubicBezTo>
                <a:cubicBezTo>
                  <a:pt x="5905303" y="5539379"/>
                  <a:pt x="5918093" y="5561978"/>
                  <a:pt x="5883936" y="5553807"/>
                </a:cubicBezTo>
                <a:cubicBezTo>
                  <a:pt x="5850054" y="5556990"/>
                  <a:pt x="5832962" y="5567338"/>
                  <a:pt x="5798331" y="5564248"/>
                </a:cubicBezTo>
                <a:cubicBezTo>
                  <a:pt x="5766627" y="5567265"/>
                  <a:pt x="5741097" y="5573248"/>
                  <a:pt x="5712738" y="5573120"/>
                </a:cubicBezTo>
                <a:cubicBezTo>
                  <a:pt x="5703372" y="5576849"/>
                  <a:pt x="5693695" y="5578874"/>
                  <a:pt x="5681342" y="5575621"/>
                </a:cubicBezTo>
                <a:lnTo>
                  <a:pt x="5627167" y="5583215"/>
                </a:lnTo>
                <a:cubicBezTo>
                  <a:pt x="5612183" y="5597917"/>
                  <a:pt x="5611727" y="5586689"/>
                  <a:pt x="5591414" y="5587695"/>
                </a:cubicBezTo>
                <a:cubicBezTo>
                  <a:pt x="5574616" y="5587612"/>
                  <a:pt x="5598133" y="5579413"/>
                  <a:pt x="5583028" y="5580877"/>
                </a:cubicBezTo>
                <a:cubicBezTo>
                  <a:pt x="5569804" y="5586020"/>
                  <a:pt x="5562718" y="5576982"/>
                  <a:pt x="5549426" y="5582858"/>
                </a:cubicBezTo>
                <a:cubicBezTo>
                  <a:pt x="5559299" y="5589013"/>
                  <a:pt x="5515978" y="5586206"/>
                  <a:pt x="5519999" y="5592246"/>
                </a:cubicBezTo>
                <a:cubicBezTo>
                  <a:pt x="5498728" y="5585844"/>
                  <a:pt x="5500813" y="5597206"/>
                  <a:pt x="5480028" y="5597282"/>
                </a:cubicBezTo>
                <a:cubicBezTo>
                  <a:pt x="5468519" y="5595356"/>
                  <a:pt x="5461753" y="5595717"/>
                  <a:pt x="5456175" y="5600371"/>
                </a:cubicBezTo>
                <a:cubicBezTo>
                  <a:pt x="5402444" y="5590675"/>
                  <a:pt x="5431269" y="5603179"/>
                  <a:pt x="5388463" y="5602638"/>
                </a:cubicBezTo>
                <a:cubicBezTo>
                  <a:pt x="5350589" y="5601042"/>
                  <a:pt x="5310318" y="5602266"/>
                  <a:pt x="5265898" y="5591830"/>
                </a:cubicBezTo>
                <a:cubicBezTo>
                  <a:pt x="5256434" y="5588423"/>
                  <a:pt x="5240914" y="5588853"/>
                  <a:pt x="5231231" y="5592790"/>
                </a:cubicBezTo>
                <a:cubicBezTo>
                  <a:pt x="5229565" y="5593467"/>
                  <a:pt x="5228139" y="5594226"/>
                  <a:pt x="5226996" y="5595040"/>
                </a:cubicBezTo>
                <a:cubicBezTo>
                  <a:pt x="5199121" y="5587151"/>
                  <a:pt x="5190547" y="5594087"/>
                  <a:pt x="5175988" y="5588131"/>
                </a:cubicBezTo>
                <a:cubicBezTo>
                  <a:pt x="5141664" y="5589465"/>
                  <a:pt x="5120774" y="5599921"/>
                  <a:pt x="5107470" y="5594771"/>
                </a:cubicBezTo>
                <a:cubicBezTo>
                  <a:pt x="5082783" y="5597686"/>
                  <a:pt x="5044558" y="5603218"/>
                  <a:pt x="5027868" y="5605624"/>
                </a:cubicBezTo>
                <a:cubicBezTo>
                  <a:pt x="5023394" y="5609716"/>
                  <a:pt x="5015008" y="5608373"/>
                  <a:pt x="5007324" y="5609209"/>
                </a:cubicBezTo>
                <a:cubicBezTo>
                  <a:pt x="4999584" y="5613033"/>
                  <a:pt x="4963661" y="5613313"/>
                  <a:pt x="4952559" y="5611402"/>
                </a:cubicBezTo>
                <a:lnTo>
                  <a:pt x="4826081" y="5616191"/>
                </a:lnTo>
                <a:lnTo>
                  <a:pt x="4823501" y="5619174"/>
                </a:lnTo>
                <a:lnTo>
                  <a:pt x="4813093" y="5620026"/>
                </a:lnTo>
                <a:lnTo>
                  <a:pt x="4810563" y="5620787"/>
                </a:lnTo>
                <a:cubicBezTo>
                  <a:pt x="4805739" y="5622253"/>
                  <a:pt x="4800910" y="5623620"/>
                  <a:pt x="4795818" y="5624618"/>
                </a:cubicBezTo>
                <a:cubicBezTo>
                  <a:pt x="4792594" y="5611984"/>
                  <a:pt x="4751975" y="5631029"/>
                  <a:pt x="4758404" y="5619510"/>
                </a:cubicBezTo>
                <a:cubicBezTo>
                  <a:pt x="4729867" y="5622800"/>
                  <a:pt x="4743470" y="5610974"/>
                  <a:pt x="4717254" y="5624155"/>
                </a:cubicBezTo>
                <a:cubicBezTo>
                  <a:pt x="4665606" y="5620882"/>
                  <a:pt x="4638526" y="5634254"/>
                  <a:pt x="4591958" y="5624710"/>
                </a:cubicBezTo>
                <a:cubicBezTo>
                  <a:pt x="4600998" y="5629613"/>
                  <a:pt x="4491255" y="5629123"/>
                  <a:pt x="4476215" y="5628210"/>
                </a:cubicBezTo>
                <a:lnTo>
                  <a:pt x="4425193" y="5627414"/>
                </a:lnTo>
                <a:lnTo>
                  <a:pt x="4383866" y="5626546"/>
                </a:lnTo>
                <a:lnTo>
                  <a:pt x="4385596" y="5634646"/>
                </a:lnTo>
                <a:cubicBezTo>
                  <a:pt x="4373497" y="5634009"/>
                  <a:pt x="4366105" y="5636763"/>
                  <a:pt x="4360864" y="5641173"/>
                </a:cubicBezTo>
                <a:lnTo>
                  <a:pt x="4328321" y="5626332"/>
                </a:lnTo>
                <a:lnTo>
                  <a:pt x="4309842" y="5626471"/>
                </a:lnTo>
                <a:lnTo>
                  <a:pt x="4277424" y="5631598"/>
                </a:lnTo>
                <a:lnTo>
                  <a:pt x="4266627" y="5633969"/>
                </a:lnTo>
                <a:lnTo>
                  <a:pt x="4185525" y="5617508"/>
                </a:lnTo>
                <a:lnTo>
                  <a:pt x="4177617" y="5610903"/>
                </a:lnTo>
                <a:cubicBezTo>
                  <a:pt x="4169135" y="5606836"/>
                  <a:pt x="4157063" y="5604954"/>
                  <a:pt x="4136948" y="5608031"/>
                </a:cubicBezTo>
                <a:lnTo>
                  <a:pt x="4132323" y="5609784"/>
                </a:lnTo>
                <a:lnTo>
                  <a:pt x="4098620" y="5599672"/>
                </a:lnTo>
                <a:cubicBezTo>
                  <a:pt x="4087744" y="5595070"/>
                  <a:pt x="3971360" y="5589278"/>
                  <a:pt x="3963475" y="5581841"/>
                </a:cubicBezTo>
                <a:cubicBezTo>
                  <a:pt x="3836034" y="5600252"/>
                  <a:pt x="3827261" y="5567580"/>
                  <a:pt x="3703613" y="5572482"/>
                </a:cubicBezTo>
                <a:cubicBezTo>
                  <a:pt x="3596526" y="5522697"/>
                  <a:pt x="3528981" y="5553020"/>
                  <a:pt x="3432987" y="5545768"/>
                </a:cubicBezTo>
                <a:cubicBezTo>
                  <a:pt x="3341557" y="5540666"/>
                  <a:pt x="3299222" y="5556776"/>
                  <a:pt x="3176381" y="5556110"/>
                </a:cubicBezTo>
                <a:cubicBezTo>
                  <a:pt x="3046225" y="5545252"/>
                  <a:pt x="2856562" y="5551022"/>
                  <a:pt x="2710156" y="5527517"/>
                </a:cubicBezTo>
                <a:cubicBezTo>
                  <a:pt x="2595124" y="5519951"/>
                  <a:pt x="2594726" y="5525545"/>
                  <a:pt x="2550206" y="5524958"/>
                </a:cubicBezTo>
                <a:cubicBezTo>
                  <a:pt x="2535402" y="5528183"/>
                  <a:pt x="2457214" y="5518753"/>
                  <a:pt x="2443041" y="5523990"/>
                </a:cubicBezTo>
                <a:lnTo>
                  <a:pt x="2435613" y="5526704"/>
                </a:lnTo>
                <a:lnTo>
                  <a:pt x="2405682" y="5528307"/>
                </a:lnTo>
                <a:lnTo>
                  <a:pt x="2397487" y="5540337"/>
                </a:lnTo>
                <a:lnTo>
                  <a:pt x="2297454" y="5550765"/>
                </a:lnTo>
                <a:cubicBezTo>
                  <a:pt x="2230952" y="5521480"/>
                  <a:pt x="2174171" y="5556417"/>
                  <a:pt x="2056700" y="5555489"/>
                </a:cubicBezTo>
                <a:cubicBezTo>
                  <a:pt x="2025568" y="5545373"/>
                  <a:pt x="1901680" y="5520750"/>
                  <a:pt x="1878530" y="5535330"/>
                </a:cubicBezTo>
                <a:lnTo>
                  <a:pt x="1859292" y="5535461"/>
                </a:lnTo>
                <a:lnTo>
                  <a:pt x="1835626" y="5533793"/>
                </a:lnTo>
                <a:cubicBezTo>
                  <a:pt x="1823131" y="5534628"/>
                  <a:pt x="1810151" y="5536942"/>
                  <a:pt x="1798939" y="5540285"/>
                </a:cubicBezTo>
                <a:lnTo>
                  <a:pt x="1779046" y="5549949"/>
                </a:lnTo>
                <a:lnTo>
                  <a:pt x="1772421" y="5549018"/>
                </a:lnTo>
                <a:lnTo>
                  <a:pt x="1772052" y="5545689"/>
                </a:lnTo>
                <a:cubicBezTo>
                  <a:pt x="1758274" y="5534165"/>
                  <a:pt x="1670822" y="5556887"/>
                  <a:pt x="1711543" y="5534558"/>
                </a:cubicBezTo>
                <a:cubicBezTo>
                  <a:pt x="1696140" y="5533324"/>
                  <a:pt x="1670188" y="5488258"/>
                  <a:pt x="1631462" y="5491807"/>
                </a:cubicBezTo>
                <a:cubicBezTo>
                  <a:pt x="1579148" y="5498877"/>
                  <a:pt x="1591754" y="5486800"/>
                  <a:pt x="1538763" y="5482781"/>
                </a:cubicBezTo>
                <a:cubicBezTo>
                  <a:pt x="1522078" y="5456666"/>
                  <a:pt x="1527306" y="5478305"/>
                  <a:pt x="1501533" y="5467817"/>
                </a:cubicBezTo>
                <a:cubicBezTo>
                  <a:pt x="1499922" y="5487659"/>
                  <a:pt x="1473126" y="5449434"/>
                  <a:pt x="1461266" y="5469343"/>
                </a:cubicBezTo>
                <a:cubicBezTo>
                  <a:pt x="1456951" y="5466804"/>
                  <a:pt x="1453146" y="5463716"/>
                  <a:pt x="1449415" y="5460467"/>
                </a:cubicBezTo>
                <a:lnTo>
                  <a:pt x="1447454" y="5458776"/>
                </a:lnTo>
                <a:lnTo>
                  <a:pt x="1437814" y="5455515"/>
                </a:lnTo>
                <a:lnTo>
                  <a:pt x="1437334" y="5450209"/>
                </a:lnTo>
                <a:lnTo>
                  <a:pt x="1424429" y="5442157"/>
                </a:lnTo>
                <a:cubicBezTo>
                  <a:pt x="1419251" y="5439819"/>
                  <a:pt x="1413273" y="5438098"/>
                  <a:pt x="1406063" y="5437380"/>
                </a:cubicBezTo>
                <a:cubicBezTo>
                  <a:pt x="1378526" y="5442640"/>
                  <a:pt x="1350821" y="5412037"/>
                  <a:pt x="1316379" y="5419601"/>
                </a:cubicBezTo>
                <a:cubicBezTo>
                  <a:pt x="1304160" y="5420695"/>
                  <a:pt x="1269061" y="5413755"/>
                  <a:pt x="1264090" y="5406153"/>
                </a:cubicBezTo>
                <a:cubicBezTo>
                  <a:pt x="1257115" y="5403410"/>
                  <a:pt x="1247955" y="5404075"/>
                  <a:pt x="1246374" y="5396631"/>
                </a:cubicBezTo>
                <a:cubicBezTo>
                  <a:pt x="1242951" y="5387390"/>
                  <a:pt x="1213970" y="5395299"/>
                  <a:pt x="1220190" y="5386301"/>
                </a:cubicBezTo>
                <a:cubicBezTo>
                  <a:pt x="1199695" y="5391599"/>
                  <a:pt x="1189803" y="5371737"/>
                  <a:pt x="1175643" y="5364651"/>
                </a:cubicBezTo>
                <a:cubicBezTo>
                  <a:pt x="1167337" y="5367627"/>
                  <a:pt x="1159852" y="5363931"/>
                  <a:pt x="1150342" y="5358447"/>
                </a:cubicBezTo>
                <a:lnTo>
                  <a:pt x="1112024" y="5345786"/>
                </a:lnTo>
                <a:lnTo>
                  <a:pt x="1100870" y="5343651"/>
                </a:lnTo>
                <a:lnTo>
                  <a:pt x="1096383" y="5343015"/>
                </a:lnTo>
                <a:lnTo>
                  <a:pt x="1058039" y="5343504"/>
                </a:lnTo>
                <a:cubicBezTo>
                  <a:pt x="1057478" y="5341976"/>
                  <a:pt x="1056597" y="5340487"/>
                  <a:pt x="1055426" y="5339088"/>
                </a:cubicBezTo>
                <a:lnTo>
                  <a:pt x="1044738" y="5333063"/>
                </a:lnTo>
                <a:lnTo>
                  <a:pt x="1033909" y="5335680"/>
                </a:lnTo>
                <a:cubicBezTo>
                  <a:pt x="1035046" y="5328129"/>
                  <a:pt x="1022289" y="5334344"/>
                  <a:pt x="1012649" y="5334541"/>
                </a:cubicBezTo>
                <a:lnTo>
                  <a:pt x="1007115" y="5332775"/>
                </a:lnTo>
                <a:lnTo>
                  <a:pt x="987447" y="5346462"/>
                </a:lnTo>
                <a:cubicBezTo>
                  <a:pt x="976074" y="5346779"/>
                  <a:pt x="963827" y="5334768"/>
                  <a:pt x="953418" y="5333901"/>
                </a:cubicBezTo>
                <a:lnTo>
                  <a:pt x="916854" y="5329435"/>
                </a:lnTo>
                <a:lnTo>
                  <a:pt x="905651" y="5332114"/>
                </a:lnTo>
                <a:cubicBezTo>
                  <a:pt x="881256" y="5332755"/>
                  <a:pt x="855727" y="5330820"/>
                  <a:pt x="838405" y="5339470"/>
                </a:cubicBezTo>
                <a:cubicBezTo>
                  <a:pt x="831364" y="5340489"/>
                  <a:pt x="823548" y="5331589"/>
                  <a:pt x="817627" y="5330580"/>
                </a:cubicBezTo>
                <a:lnTo>
                  <a:pt x="801817" y="5325937"/>
                </a:lnTo>
                <a:lnTo>
                  <a:pt x="798857" y="5320979"/>
                </a:lnTo>
                <a:lnTo>
                  <a:pt x="788354" y="5320143"/>
                </a:lnTo>
                <a:lnTo>
                  <a:pt x="785726" y="5318989"/>
                </a:lnTo>
                <a:cubicBezTo>
                  <a:pt x="780721" y="5316767"/>
                  <a:pt x="775719" y="5314716"/>
                  <a:pt x="770507" y="5313309"/>
                </a:cubicBezTo>
                <a:cubicBezTo>
                  <a:pt x="768924" y="5335137"/>
                  <a:pt x="725899" y="5304945"/>
                  <a:pt x="733810" y="5324286"/>
                </a:cubicBezTo>
                <a:cubicBezTo>
                  <a:pt x="704886" y="5320356"/>
                  <a:pt x="720003" y="5339795"/>
                  <a:pt x="692117" y="5318786"/>
                </a:cubicBezTo>
                <a:cubicBezTo>
                  <a:pt x="640968" y="5327470"/>
                  <a:pt x="620209" y="5334772"/>
                  <a:pt x="574943" y="5327578"/>
                </a:cubicBezTo>
                <a:cubicBezTo>
                  <a:pt x="533141" y="5325624"/>
                  <a:pt x="480989" y="5305543"/>
                  <a:pt x="441302" y="5307062"/>
                </a:cubicBezTo>
                <a:cubicBezTo>
                  <a:pt x="381194" y="5308098"/>
                  <a:pt x="355572" y="5361507"/>
                  <a:pt x="336819" y="5336690"/>
                </a:cubicBezTo>
                <a:cubicBezTo>
                  <a:pt x="308424" y="5343088"/>
                  <a:pt x="294704" y="5344301"/>
                  <a:pt x="270932" y="5345451"/>
                </a:cubicBezTo>
                <a:lnTo>
                  <a:pt x="194189" y="5343588"/>
                </a:lnTo>
                <a:lnTo>
                  <a:pt x="192552" y="5342845"/>
                </a:lnTo>
                <a:cubicBezTo>
                  <a:pt x="185478" y="5341467"/>
                  <a:pt x="181262" y="5342160"/>
                  <a:pt x="178320" y="5343766"/>
                </a:cubicBezTo>
                <a:lnTo>
                  <a:pt x="175596" y="5346411"/>
                </a:lnTo>
                <a:lnTo>
                  <a:pt x="147287" y="5352625"/>
                </a:lnTo>
                <a:lnTo>
                  <a:pt x="114847" y="5355844"/>
                </a:lnTo>
                <a:lnTo>
                  <a:pt x="114306" y="5354983"/>
                </a:lnTo>
                <a:cubicBezTo>
                  <a:pt x="110042" y="5353823"/>
                  <a:pt x="100016" y="5353058"/>
                  <a:pt x="89264" y="5348886"/>
                </a:cubicBezTo>
                <a:cubicBezTo>
                  <a:pt x="93123" y="5327937"/>
                  <a:pt x="57863" y="5341064"/>
                  <a:pt x="49794" y="5329950"/>
                </a:cubicBezTo>
                <a:cubicBezTo>
                  <a:pt x="40251" y="5331715"/>
                  <a:pt x="30226" y="5333199"/>
                  <a:pt x="19924" y="5334282"/>
                </a:cubicBezTo>
                <a:lnTo>
                  <a:pt x="13819" y="5334653"/>
                </a:lnTo>
                <a:lnTo>
                  <a:pt x="13657" y="5334455"/>
                </a:lnTo>
                <a:cubicBezTo>
                  <a:pt x="12246" y="5334096"/>
                  <a:pt x="10207" y="5334053"/>
                  <a:pt x="7139" y="5334438"/>
                </a:cubicBezTo>
                <a:lnTo>
                  <a:pt x="2684" y="5335333"/>
                </a:lnTo>
                <a:lnTo>
                  <a:pt x="0" y="5335496"/>
                </a:lnTo>
                <a:lnTo>
                  <a:pt x="0" y="10592"/>
                </a:lnTo>
                <a:lnTo>
                  <a:pt x="11243827" y="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6">
            <a:extLst>
              <a:ext uri="{FF2B5EF4-FFF2-40B4-BE49-F238E27FC236}">
                <a16:creationId xmlns:a16="http://schemas.microsoft.com/office/drawing/2014/main" id="{16A12243-4887-4E89-8347-1146AE5D14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0000">
            <a:off x="5418161" y="351736"/>
            <a:ext cx="1352113" cy="407805"/>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 name="connsiteX0" fmla="*/ 13413 w 2201784"/>
              <a:gd name="connsiteY0" fmla="*/ 26000 h 594531"/>
              <a:gd name="connsiteX1" fmla="*/ 90315 w 2201784"/>
              <a:gd name="connsiteY1" fmla="*/ 0 h 594531"/>
              <a:gd name="connsiteX2" fmla="*/ 2170127 w 2201784"/>
              <a:gd name="connsiteY2" fmla="*/ 33245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 name="connsiteX0" fmla="*/ 13413 w 2201784"/>
              <a:gd name="connsiteY0" fmla="*/ 26000 h 594531"/>
              <a:gd name="connsiteX1" fmla="*/ 90315 w 2201784"/>
              <a:gd name="connsiteY1" fmla="*/ 0 h 594531"/>
              <a:gd name="connsiteX2" fmla="*/ 2170127 w 2201784"/>
              <a:gd name="connsiteY2" fmla="*/ 33245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cubicBezTo>
                  <a:pt x="781874" y="4129"/>
                  <a:pt x="1607589" y="24681"/>
                  <a:pt x="2170127" y="33245"/>
                </a:cubicBezTo>
                <a:cubicBezTo>
                  <a:pt x="2169852" y="63908"/>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35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Объект 2">
            <a:extLst>
              <a:ext uri="{FF2B5EF4-FFF2-40B4-BE49-F238E27FC236}">
                <a16:creationId xmlns:a16="http://schemas.microsoft.com/office/drawing/2014/main" id="{6D1FDDA8-C945-1637-28C0-6C19BFB5B354}"/>
              </a:ext>
            </a:extLst>
          </p:cNvPr>
          <p:cNvSpPr>
            <a:spLocks noGrp="1"/>
          </p:cNvSpPr>
          <p:nvPr>
            <p:ph idx="1"/>
          </p:nvPr>
        </p:nvSpPr>
        <p:spPr>
          <a:xfrm>
            <a:off x="1957986" y="2292176"/>
            <a:ext cx="8273380" cy="3329395"/>
          </a:xfrm>
        </p:spPr>
        <p:txBody>
          <a:bodyPr>
            <a:normAutofit/>
          </a:bodyPr>
          <a:lstStyle/>
          <a:p>
            <a:pPr indent="449580">
              <a:spcAft>
                <a:spcPts val="800"/>
              </a:spcAft>
            </a:pPr>
            <a:r>
              <a:rPr lang="az-Latn-AZ" sz="1900" b="1" dirty="0">
                <a:effectLst/>
                <a:latin typeface="Times New Roman" panose="02020603050405020304" pitchFamily="18" charset="0"/>
                <a:ea typeface="Calibri" panose="020F0502020204030204" pitchFamily="34" charset="0"/>
                <a:cs typeface="Times New Roman" panose="02020603050405020304" pitchFamily="18" charset="0"/>
              </a:rPr>
              <a:t>Finlandiya.</a:t>
            </a:r>
            <a:r>
              <a:rPr lang="az-Latn-AZ" sz="1900" dirty="0">
                <a:effectLst/>
                <a:latin typeface="Times New Roman" panose="02020603050405020304" pitchFamily="18" charset="0"/>
                <a:ea typeface="Calibri" panose="020F0502020204030204" pitchFamily="34" charset="0"/>
                <a:cs typeface="Times New Roman" panose="02020603050405020304" pitchFamily="18" charset="0"/>
              </a:rPr>
              <a:t> Bu ölkədə heç bir qeydiyyat olmadan maksimum sürəti 25 km/saat, elektrik mühərrikli təkərlərin gücü isə 250 Vt-dan çox olmayan elektrik velosipedlərinin istifadəsinə icazə verilir. </a:t>
            </a:r>
            <a:endParaRPr lang="ru-RU" sz="1900" dirty="0">
              <a:effectLst/>
              <a:latin typeface="Calibri" panose="020F0502020204030204" pitchFamily="34" charset="0"/>
              <a:ea typeface="Calibri" panose="020F0502020204030204" pitchFamily="34" charset="0"/>
              <a:cs typeface="Times New Roman" panose="02020603050405020304" pitchFamily="18" charset="0"/>
            </a:endParaRPr>
          </a:p>
          <a:p>
            <a:pPr indent="449580">
              <a:spcAft>
                <a:spcPts val="800"/>
              </a:spcAft>
            </a:pPr>
            <a:r>
              <a:rPr lang="az-Latn-AZ" sz="1900" dirty="0">
                <a:effectLst/>
                <a:latin typeface="Times New Roman" panose="02020603050405020304" pitchFamily="18" charset="0"/>
                <a:ea typeface="Calibri" panose="020F0502020204030204" pitchFamily="34" charset="0"/>
                <a:cs typeface="Times New Roman" panose="02020603050405020304" pitchFamily="18" charset="0"/>
              </a:rPr>
              <a:t> </a:t>
            </a:r>
            <a:r>
              <a:rPr lang="az-Latn-AZ" sz="1900" b="1" dirty="0">
                <a:effectLst/>
                <a:latin typeface="Times New Roman" panose="02020603050405020304" pitchFamily="18" charset="0"/>
                <a:ea typeface="Calibri" panose="020F0502020204030204" pitchFamily="34" charset="0"/>
                <a:cs typeface="Times New Roman" panose="02020603050405020304" pitchFamily="18" charset="0"/>
              </a:rPr>
              <a:t>Norveç</a:t>
            </a:r>
            <a:r>
              <a:rPr lang="az-Latn-AZ" sz="1900" dirty="0">
                <a:effectLst/>
                <a:latin typeface="Times New Roman" panose="02020603050405020304" pitchFamily="18" charset="0"/>
                <a:ea typeface="Calibri" panose="020F0502020204030204" pitchFamily="34" charset="0"/>
                <a:cs typeface="Times New Roman" panose="02020603050405020304" pitchFamily="18" charset="0"/>
              </a:rPr>
              <a:t>. Norveçdə elektrik velosipedlər ölkənin nəqliyyat vasitələrinin reyestrində adi velosipedlər kimi müəyyən edilir və buna görə də məcburi qeydiyyata və lisenziyaya almağa tabe deyillər. Bununla belə, elektrik velosipedlərin idarə edilməsinə hüququ heç bir sənədli sübut tələb olunmasa də, ölkədə elektrik velosiped istehsalı sahəsində məhdudiyyətlər var. Elektrik mühərriklərinin maksimum nominal gücü 250 Vt-dan çox ola bilməz və motor təkəri ilə işləyən elektrik velosipedlərin maksimal hərəkət sürəti saatda 25 kilometrdən çox olmamalıdır.</a:t>
            </a:r>
            <a:endParaRPr lang="ru-RU" sz="19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6598886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52DFC654-A7FF-58F3-460D-B19A75738BEF}"/>
              </a:ext>
            </a:extLst>
          </p:cNvPr>
          <p:cNvSpPr>
            <a:spLocks noGrp="1"/>
          </p:cNvSpPr>
          <p:nvPr>
            <p:ph idx="1"/>
          </p:nvPr>
        </p:nvSpPr>
        <p:spPr>
          <a:xfrm>
            <a:off x="640079" y="3024554"/>
            <a:ext cx="10713721" cy="3219485"/>
          </a:xfrm>
        </p:spPr>
        <p:txBody>
          <a:bodyPr anchor="ctr">
            <a:normAutofit/>
          </a:bodyPr>
          <a:lstStyle/>
          <a:p>
            <a:r>
              <a:rPr lang="en-US" sz="1700" b="1" dirty="0" err="1"/>
              <a:t>İsrail</a:t>
            </a:r>
            <a:r>
              <a:rPr lang="en-US" sz="1700" dirty="0"/>
              <a:t>. </a:t>
            </a:r>
            <a:r>
              <a:rPr lang="en-US" sz="1700" dirty="0" err="1"/>
              <a:t>İsraildə</a:t>
            </a:r>
            <a:r>
              <a:rPr lang="en-US" sz="1700" dirty="0"/>
              <a:t> </a:t>
            </a:r>
            <a:r>
              <a:rPr lang="en-US" sz="1700" dirty="0" err="1"/>
              <a:t>yaşı</a:t>
            </a:r>
            <a:r>
              <a:rPr lang="en-US" sz="1700" dirty="0"/>
              <a:t> 14-dən </a:t>
            </a:r>
            <a:r>
              <a:rPr lang="en-US" sz="1700" dirty="0" err="1"/>
              <a:t>yuxarı</a:t>
            </a:r>
            <a:r>
              <a:rPr lang="en-US" sz="1700" dirty="0"/>
              <a:t> </a:t>
            </a:r>
            <a:r>
              <a:rPr lang="en-US" sz="1700" dirty="0" err="1"/>
              <a:t>olan</a:t>
            </a:r>
            <a:r>
              <a:rPr lang="en-US" sz="1700" dirty="0"/>
              <a:t> </a:t>
            </a:r>
            <a:r>
              <a:rPr lang="en-US" sz="1700" dirty="0" err="1"/>
              <a:t>şəxslərdə</a:t>
            </a:r>
            <a:r>
              <a:rPr lang="en-US" sz="1700" dirty="0"/>
              <a:t> </a:t>
            </a:r>
            <a:r>
              <a:rPr lang="en-US" sz="1700" dirty="0" err="1"/>
              <a:t>təkər</a:t>
            </a:r>
            <a:r>
              <a:rPr lang="en-US" sz="1700" dirty="0"/>
              <a:t> </a:t>
            </a:r>
            <a:r>
              <a:rPr lang="en-US" sz="1700" dirty="0" err="1"/>
              <a:t>mühərriki</a:t>
            </a:r>
            <a:r>
              <a:rPr lang="en-US" sz="1700" dirty="0"/>
              <a:t> </a:t>
            </a:r>
            <a:r>
              <a:rPr lang="en-US" sz="1700" dirty="0" err="1"/>
              <a:t>gücü</a:t>
            </a:r>
            <a:r>
              <a:rPr lang="en-US" sz="1700" dirty="0"/>
              <a:t> 250 Vt </a:t>
            </a:r>
            <a:r>
              <a:rPr lang="en-US" sz="1700" dirty="0" err="1"/>
              <a:t>olan</a:t>
            </a:r>
            <a:r>
              <a:rPr lang="en-US" sz="1700" dirty="0"/>
              <a:t> </a:t>
            </a:r>
            <a:r>
              <a:rPr lang="en-US" sz="1700" dirty="0" err="1"/>
              <a:t>və</a:t>
            </a:r>
            <a:r>
              <a:rPr lang="en-US" sz="1700" dirty="0"/>
              <a:t> </a:t>
            </a:r>
            <a:r>
              <a:rPr lang="en-US" sz="1700" dirty="0" err="1"/>
              <a:t>sürət</a:t>
            </a:r>
            <a:r>
              <a:rPr lang="en-US" sz="1700" dirty="0"/>
              <a:t> </a:t>
            </a:r>
            <a:r>
              <a:rPr lang="en-US" sz="1700" dirty="0" err="1"/>
              <a:t>həddi</a:t>
            </a:r>
            <a:r>
              <a:rPr lang="en-US" sz="1700" dirty="0"/>
              <a:t> 25 km/</a:t>
            </a:r>
            <a:r>
              <a:rPr lang="en-US" sz="1700" dirty="0" err="1"/>
              <a:t>saat</a:t>
            </a:r>
            <a:r>
              <a:rPr lang="en-US" sz="1700" dirty="0"/>
              <a:t> </a:t>
            </a:r>
            <a:r>
              <a:rPr lang="en-US" sz="1700" dirty="0" err="1"/>
              <a:t>olan</a:t>
            </a:r>
            <a:r>
              <a:rPr lang="en-US" sz="1700" dirty="0"/>
              <a:t> </a:t>
            </a:r>
            <a:r>
              <a:rPr lang="en-US" sz="1700" dirty="0" err="1"/>
              <a:t>elektrik</a:t>
            </a:r>
            <a:r>
              <a:rPr lang="en-US" sz="1700" dirty="0"/>
              <a:t> </a:t>
            </a:r>
            <a:r>
              <a:rPr lang="en-US" sz="1700" dirty="0" err="1"/>
              <a:t>velosipedləri</a:t>
            </a:r>
            <a:r>
              <a:rPr lang="en-US" sz="1700" dirty="0"/>
              <a:t> </a:t>
            </a:r>
            <a:r>
              <a:rPr lang="en-US" sz="1700" dirty="0" err="1"/>
              <a:t>idarə</a:t>
            </a:r>
            <a:r>
              <a:rPr lang="en-US" sz="1700" dirty="0"/>
              <a:t> </a:t>
            </a:r>
            <a:r>
              <a:rPr lang="en-US" sz="1700" dirty="0" err="1"/>
              <a:t>edilməsi</a:t>
            </a:r>
            <a:r>
              <a:rPr lang="en-US" sz="1700" dirty="0"/>
              <a:t> </a:t>
            </a:r>
            <a:r>
              <a:rPr lang="en-US" sz="1700" dirty="0" err="1"/>
              <a:t>hüququ</a:t>
            </a:r>
            <a:r>
              <a:rPr lang="en-US" sz="1700" dirty="0"/>
              <a:t> </a:t>
            </a:r>
            <a:r>
              <a:rPr lang="en-US" sz="1700" dirty="0" err="1"/>
              <a:t>vardır</a:t>
            </a:r>
            <a:r>
              <a:rPr lang="en-US" sz="1700" dirty="0"/>
              <a:t>. </a:t>
            </a:r>
            <a:r>
              <a:rPr lang="en-US" sz="1700" dirty="0" err="1"/>
              <a:t>İsraildə</a:t>
            </a:r>
            <a:r>
              <a:rPr lang="en-US" sz="1700" dirty="0"/>
              <a:t> </a:t>
            </a:r>
            <a:r>
              <a:rPr lang="en-US" sz="1700" dirty="0" err="1"/>
              <a:t>bu</a:t>
            </a:r>
            <a:r>
              <a:rPr lang="en-US" sz="1700" dirty="0"/>
              <a:t> </a:t>
            </a:r>
            <a:r>
              <a:rPr lang="en-US" sz="1700" dirty="0" err="1"/>
              <a:t>sinif</a:t>
            </a:r>
            <a:r>
              <a:rPr lang="en-US" sz="1700" dirty="0"/>
              <a:t> </a:t>
            </a:r>
            <a:r>
              <a:rPr lang="en-US" sz="1700" dirty="0" err="1"/>
              <a:t>nəqliyyat</a:t>
            </a:r>
            <a:r>
              <a:rPr lang="en-US" sz="1700" dirty="0"/>
              <a:t> </a:t>
            </a:r>
            <a:r>
              <a:rPr lang="en-US" sz="1700" dirty="0" err="1"/>
              <a:t>vasitələrinin</a:t>
            </a:r>
            <a:r>
              <a:rPr lang="en-US" sz="1700" dirty="0"/>
              <a:t> </a:t>
            </a:r>
            <a:r>
              <a:rPr lang="en-US" sz="1700" dirty="0" err="1"/>
              <a:t>qeydiyyatı</a:t>
            </a:r>
            <a:r>
              <a:rPr lang="en-US" sz="1700" dirty="0"/>
              <a:t> </a:t>
            </a:r>
            <a:r>
              <a:rPr lang="en-US" sz="1700" dirty="0" err="1"/>
              <a:t>və</a:t>
            </a:r>
            <a:r>
              <a:rPr lang="en-US" sz="1700" dirty="0"/>
              <a:t> </a:t>
            </a:r>
            <a:r>
              <a:rPr lang="en-US" sz="1700" dirty="0" err="1"/>
              <a:t>sığortası</a:t>
            </a:r>
            <a:r>
              <a:rPr lang="en-US" sz="1700" dirty="0"/>
              <a:t> </a:t>
            </a:r>
            <a:r>
              <a:rPr lang="en-US" sz="1700" dirty="0" err="1"/>
              <a:t>tələb</a:t>
            </a:r>
            <a:r>
              <a:rPr lang="en-US" sz="1700" dirty="0"/>
              <a:t> </a:t>
            </a:r>
            <a:r>
              <a:rPr lang="en-US" sz="1700" dirty="0" err="1"/>
              <a:t>olunmur</a:t>
            </a:r>
            <a:r>
              <a:rPr lang="en-US" sz="1700" dirty="0"/>
              <a:t>. </a:t>
            </a:r>
            <a:r>
              <a:rPr lang="en-US" sz="1700" dirty="0" err="1"/>
              <a:t>Elektrik</a:t>
            </a:r>
            <a:r>
              <a:rPr lang="en-US" sz="1700" dirty="0"/>
              <a:t> </a:t>
            </a:r>
            <a:r>
              <a:rPr lang="en-US" sz="1700" dirty="0" err="1"/>
              <a:t>velosipedin</a:t>
            </a:r>
            <a:r>
              <a:rPr lang="en-US" sz="1700" dirty="0"/>
              <a:t> </a:t>
            </a:r>
            <a:r>
              <a:rPr lang="en-US" sz="1700" dirty="0" err="1"/>
              <a:t>maksimum</a:t>
            </a:r>
            <a:r>
              <a:rPr lang="en-US" sz="1700" dirty="0"/>
              <a:t> </a:t>
            </a:r>
            <a:r>
              <a:rPr lang="en-US" sz="1700" dirty="0" err="1"/>
              <a:t>çəkisi</a:t>
            </a:r>
            <a:r>
              <a:rPr lang="en-US" sz="1700" dirty="0"/>
              <a:t> </a:t>
            </a:r>
            <a:r>
              <a:rPr lang="en-US" sz="1700" dirty="0" err="1"/>
              <a:t>isə</a:t>
            </a:r>
            <a:r>
              <a:rPr lang="en-US" sz="1700" dirty="0"/>
              <a:t> 30 kg-</a:t>
            </a:r>
            <a:r>
              <a:rPr lang="en-US" sz="1700" dirty="0" err="1"/>
              <a:t>dən</a:t>
            </a:r>
            <a:r>
              <a:rPr lang="en-US" sz="1700" dirty="0"/>
              <a:t> </a:t>
            </a:r>
            <a:r>
              <a:rPr lang="en-US" sz="1700" dirty="0" err="1"/>
              <a:t>çox</a:t>
            </a:r>
            <a:r>
              <a:rPr lang="en-US" sz="1700" dirty="0"/>
              <a:t> </a:t>
            </a:r>
            <a:r>
              <a:rPr lang="en-US" sz="1700" dirty="0" err="1"/>
              <a:t>olmamalıdır</a:t>
            </a:r>
            <a:r>
              <a:rPr lang="en-US" sz="1700" dirty="0"/>
              <a:t>.</a:t>
            </a:r>
          </a:p>
          <a:p>
            <a:r>
              <a:rPr lang="en-US" sz="1700" b="1" dirty="0"/>
              <a:t>Yeni </a:t>
            </a:r>
            <a:r>
              <a:rPr lang="en-US" sz="1700" b="1" dirty="0" err="1"/>
              <a:t>Zelandiya</a:t>
            </a:r>
            <a:r>
              <a:rPr lang="en-US" sz="1700" dirty="0"/>
              <a:t>. 300 Vt-a </a:t>
            </a:r>
            <a:r>
              <a:rPr lang="en-US" sz="1700" dirty="0" err="1"/>
              <a:t>qədər</a:t>
            </a:r>
            <a:r>
              <a:rPr lang="en-US" sz="1700" dirty="0"/>
              <a:t> </a:t>
            </a:r>
            <a:r>
              <a:rPr lang="en-US" sz="1700" dirty="0" err="1"/>
              <a:t>gücü</a:t>
            </a:r>
            <a:r>
              <a:rPr lang="en-US" sz="1700" dirty="0"/>
              <a:t> </a:t>
            </a:r>
            <a:r>
              <a:rPr lang="en-US" sz="1700" dirty="0" err="1"/>
              <a:t>olan</a:t>
            </a:r>
            <a:r>
              <a:rPr lang="en-US" sz="1700" dirty="0"/>
              <a:t> </a:t>
            </a:r>
            <a:r>
              <a:rPr lang="en-US" sz="1700" dirty="0" err="1"/>
              <a:t>elektrik</a:t>
            </a:r>
            <a:r>
              <a:rPr lang="en-US" sz="1700" dirty="0"/>
              <a:t> </a:t>
            </a:r>
            <a:r>
              <a:rPr lang="en-US" sz="1700" dirty="0" err="1"/>
              <a:t>velosipedlər</a:t>
            </a:r>
            <a:r>
              <a:rPr lang="en-US" sz="1700" dirty="0"/>
              <a:t> Yeni </a:t>
            </a:r>
            <a:r>
              <a:rPr lang="en-US" sz="1700" dirty="0" err="1"/>
              <a:t>Zelandiyada</a:t>
            </a:r>
            <a:r>
              <a:rPr lang="en-US" sz="1700" dirty="0"/>
              <a:t> </a:t>
            </a:r>
            <a:r>
              <a:rPr lang="en-US" sz="1700" dirty="0" err="1"/>
              <a:t>adi</a:t>
            </a:r>
            <a:r>
              <a:rPr lang="en-US" sz="1700" dirty="0"/>
              <a:t> </a:t>
            </a:r>
            <a:r>
              <a:rPr lang="en-US" sz="1700" dirty="0" err="1"/>
              <a:t>velosipedlərlə</a:t>
            </a:r>
            <a:r>
              <a:rPr lang="en-US" sz="1700" dirty="0"/>
              <a:t> </a:t>
            </a:r>
            <a:r>
              <a:rPr lang="en-US" sz="1700" dirty="0" err="1"/>
              <a:t>eyni</a:t>
            </a:r>
            <a:r>
              <a:rPr lang="en-US" sz="1700" dirty="0"/>
              <a:t> </a:t>
            </a:r>
            <a:r>
              <a:rPr lang="en-US" sz="1700" dirty="0" err="1"/>
              <a:t>qanuni</a:t>
            </a:r>
            <a:r>
              <a:rPr lang="en-US" sz="1700" dirty="0"/>
              <a:t> </a:t>
            </a:r>
            <a:r>
              <a:rPr lang="en-US" sz="1700" dirty="0" err="1"/>
              <a:t>qaydalara</a:t>
            </a:r>
            <a:r>
              <a:rPr lang="en-US" sz="1700" dirty="0"/>
              <a:t> </a:t>
            </a:r>
            <a:r>
              <a:rPr lang="en-US" sz="1700" dirty="0" err="1"/>
              <a:t>tabedir</a:t>
            </a:r>
            <a:r>
              <a:rPr lang="en-US" sz="1700" dirty="0"/>
              <a:t>. Qanun </a:t>
            </a:r>
            <a:r>
              <a:rPr lang="en-US" sz="1700" dirty="0" err="1"/>
              <a:t>hər</a:t>
            </a:r>
            <a:r>
              <a:rPr lang="en-US" sz="1700" dirty="0"/>
              <a:t> </a:t>
            </a:r>
            <a:r>
              <a:rPr lang="en-US" sz="1700" dirty="0" err="1"/>
              <a:t>bir</a:t>
            </a:r>
            <a:r>
              <a:rPr lang="en-US" sz="1700" dirty="0"/>
              <a:t> </a:t>
            </a:r>
            <a:r>
              <a:rPr lang="en-US" sz="1700" dirty="0" err="1"/>
              <a:t>elektrik</a:t>
            </a:r>
            <a:r>
              <a:rPr lang="en-US" sz="1700" dirty="0"/>
              <a:t> </a:t>
            </a:r>
            <a:r>
              <a:rPr lang="en-US" sz="1700" dirty="0" err="1"/>
              <a:t>velosiped</a:t>
            </a:r>
            <a:r>
              <a:rPr lang="en-US" sz="1700" dirty="0"/>
              <a:t> </a:t>
            </a:r>
            <a:r>
              <a:rPr lang="en-US" sz="1700" dirty="0" err="1"/>
              <a:t>sürücüsünün</a:t>
            </a:r>
            <a:r>
              <a:rPr lang="en-US" sz="1700" dirty="0"/>
              <a:t> </a:t>
            </a:r>
            <a:r>
              <a:rPr lang="en-US" sz="1700" dirty="0" err="1"/>
              <a:t>velosiped</a:t>
            </a:r>
            <a:r>
              <a:rPr lang="en-US" sz="1700" dirty="0"/>
              <a:t> </a:t>
            </a:r>
            <a:r>
              <a:rPr lang="en-US" sz="1700" dirty="0" err="1"/>
              <a:t>idarə</a:t>
            </a:r>
            <a:r>
              <a:rPr lang="en-US" sz="1700" dirty="0"/>
              <a:t> </a:t>
            </a:r>
            <a:r>
              <a:rPr lang="en-US" sz="1700" dirty="0" err="1"/>
              <a:t>edərkən</a:t>
            </a:r>
            <a:r>
              <a:rPr lang="en-US" sz="1700" dirty="0"/>
              <a:t> </a:t>
            </a:r>
            <a:r>
              <a:rPr lang="en-US" sz="1700" dirty="0" err="1"/>
              <a:t>dəbilqə</a:t>
            </a:r>
            <a:r>
              <a:rPr lang="en-US" sz="1700" dirty="0"/>
              <a:t> </a:t>
            </a:r>
            <a:r>
              <a:rPr lang="en-US" sz="1700" dirty="0" err="1"/>
              <a:t>kimi</a:t>
            </a:r>
            <a:r>
              <a:rPr lang="en-US" sz="1700" dirty="0"/>
              <a:t> </a:t>
            </a:r>
            <a:r>
              <a:rPr lang="en-US" sz="1700" dirty="0" err="1"/>
              <a:t>fərdi</a:t>
            </a:r>
            <a:r>
              <a:rPr lang="en-US" sz="1700" dirty="0"/>
              <a:t> </a:t>
            </a:r>
            <a:r>
              <a:rPr lang="en-US" sz="1700" dirty="0" err="1"/>
              <a:t>qoruyucu</a:t>
            </a:r>
            <a:r>
              <a:rPr lang="en-US" sz="1700" dirty="0"/>
              <a:t> </a:t>
            </a:r>
            <a:r>
              <a:rPr lang="en-US" sz="1700" dirty="0" err="1"/>
              <a:t>vasitələrdən</a:t>
            </a:r>
            <a:r>
              <a:rPr lang="en-US" sz="1700" dirty="0"/>
              <a:t> </a:t>
            </a:r>
            <a:r>
              <a:rPr lang="en-US" sz="1700" dirty="0" err="1"/>
              <a:t>istifadə</a:t>
            </a:r>
            <a:r>
              <a:rPr lang="en-US" sz="1700" dirty="0"/>
              <a:t> </a:t>
            </a:r>
            <a:r>
              <a:rPr lang="en-US" sz="1700" dirty="0" err="1"/>
              <a:t>edilməsi</a:t>
            </a:r>
            <a:r>
              <a:rPr lang="en-US" sz="1700" dirty="0"/>
              <a:t> </a:t>
            </a:r>
            <a:r>
              <a:rPr lang="en-US" sz="1700" dirty="0" err="1"/>
              <a:t>öhdəliyini</a:t>
            </a:r>
            <a:r>
              <a:rPr lang="en-US" sz="1700" dirty="0"/>
              <a:t> </a:t>
            </a:r>
            <a:r>
              <a:rPr lang="en-US" sz="1700" dirty="0" err="1"/>
              <a:t>müəyyən</a:t>
            </a:r>
            <a:r>
              <a:rPr lang="en-US" sz="1700" dirty="0"/>
              <a:t> </a:t>
            </a:r>
            <a:r>
              <a:rPr lang="en-US" sz="1700" dirty="0" err="1"/>
              <a:t>edir</a:t>
            </a:r>
            <a:r>
              <a:rPr lang="en-US" sz="1700" dirty="0"/>
              <a:t>.</a:t>
            </a:r>
          </a:p>
          <a:p>
            <a:r>
              <a:rPr lang="en-US" sz="1700" dirty="0"/>
              <a:t>Yeni </a:t>
            </a:r>
            <a:r>
              <a:rPr lang="en-US" sz="1700" dirty="0" err="1"/>
              <a:t>Zelandiyada</a:t>
            </a:r>
            <a:r>
              <a:rPr lang="en-US" sz="1700" dirty="0"/>
              <a:t> </a:t>
            </a:r>
            <a:r>
              <a:rPr lang="en-US" sz="1700" dirty="0" err="1"/>
              <a:t>elektrik</a:t>
            </a:r>
            <a:r>
              <a:rPr lang="en-US" sz="1700" dirty="0"/>
              <a:t> </a:t>
            </a:r>
            <a:r>
              <a:rPr lang="en-US" sz="1700" dirty="0" err="1"/>
              <a:t>velosipedlərin</a:t>
            </a:r>
            <a:r>
              <a:rPr lang="en-US" sz="1700" dirty="0"/>
              <a:t> </a:t>
            </a:r>
            <a:r>
              <a:rPr lang="en-US" sz="1700" dirty="0" err="1"/>
              <a:t>qeydiyyatdan</a:t>
            </a:r>
            <a:r>
              <a:rPr lang="en-US" sz="1700" dirty="0"/>
              <a:t> </a:t>
            </a:r>
            <a:r>
              <a:rPr lang="en-US" sz="1700" dirty="0" err="1"/>
              <a:t>keçirilməsinə</a:t>
            </a:r>
            <a:r>
              <a:rPr lang="en-US" sz="1700" dirty="0"/>
              <a:t> </a:t>
            </a:r>
            <a:r>
              <a:rPr lang="en-US" sz="1700" dirty="0" err="1"/>
              <a:t>ehtiyac</a:t>
            </a:r>
            <a:r>
              <a:rPr lang="en-US" sz="1700" dirty="0"/>
              <a:t> </a:t>
            </a:r>
            <a:r>
              <a:rPr lang="en-US" sz="1700" dirty="0" err="1"/>
              <a:t>yoxdur</a:t>
            </a:r>
            <a:r>
              <a:rPr lang="en-US" sz="1700" dirty="0"/>
              <a:t>.</a:t>
            </a:r>
          </a:p>
          <a:p>
            <a:r>
              <a:rPr lang="en-US" sz="1700" b="1" dirty="0" err="1"/>
              <a:t>Yaponiya</a:t>
            </a:r>
            <a:r>
              <a:rPr lang="en-US" sz="1700" dirty="0"/>
              <a:t>. </a:t>
            </a:r>
            <a:r>
              <a:rPr lang="en-US" sz="1700" dirty="0" err="1"/>
              <a:t>Yaponiyada</a:t>
            </a:r>
            <a:r>
              <a:rPr lang="en-US" sz="1700" dirty="0"/>
              <a:t> </a:t>
            </a:r>
            <a:r>
              <a:rPr lang="en-US" sz="1700" dirty="0" err="1"/>
              <a:t>qüvvədə</a:t>
            </a:r>
            <a:r>
              <a:rPr lang="en-US" sz="1700" dirty="0"/>
              <a:t> </a:t>
            </a:r>
            <a:r>
              <a:rPr lang="en-US" sz="1700" dirty="0" err="1"/>
              <a:t>olan</a:t>
            </a:r>
            <a:r>
              <a:rPr lang="en-US" sz="1700" dirty="0"/>
              <a:t> </a:t>
            </a:r>
            <a:r>
              <a:rPr lang="en-US" sz="1700" dirty="0" err="1"/>
              <a:t>qanunlara</a:t>
            </a:r>
            <a:r>
              <a:rPr lang="en-US" sz="1700" dirty="0"/>
              <a:t> </a:t>
            </a:r>
            <a:r>
              <a:rPr lang="en-US" sz="1700" dirty="0" err="1"/>
              <a:t>görə</a:t>
            </a:r>
            <a:r>
              <a:rPr lang="en-US" sz="1700" dirty="0"/>
              <a:t>, </a:t>
            </a:r>
            <a:r>
              <a:rPr lang="en-US" sz="1700" dirty="0" err="1"/>
              <a:t>velosipedçiyə</a:t>
            </a:r>
            <a:r>
              <a:rPr lang="en-US" sz="1700" dirty="0"/>
              <a:t> </a:t>
            </a:r>
            <a:r>
              <a:rPr lang="en-US" sz="1700" dirty="0" err="1"/>
              <a:t>elektrik</a:t>
            </a:r>
            <a:r>
              <a:rPr lang="en-US" sz="1700" dirty="0"/>
              <a:t> </a:t>
            </a:r>
            <a:r>
              <a:rPr lang="en-US" sz="1700" dirty="0" err="1"/>
              <a:t>mühərrikinin</a:t>
            </a:r>
            <a:r>
              <a:rPr lang="en-US" sz="1700" dirty="0"/>
              <a:t> </a:t>
            </a:r>
            <a:r>
              <a:rPr lang="en-US" sz="1700" dirty="0" err="1"/>
              <a:t>köməyi</a:t>
            </a:r>
            <a:r>
              <a:rPr lang="en-US" sz="1700" dirty="0"/>
              <a:t> </a:t>
            </a:r>
            <a:r>
              <a:rPr lang="en-US" sz="1700" dirty="0" err="1"/>
              <a:t>məhdudlaşdırılıb</a:t>
            </a:r>
            <a:r>
              <a:rPr lang="en-US" sz="1700" dirty="0"/>
              <a:t>. </a:t>
            </a:r>
            <a:r>
              <a:rPr lang="en-US" sz="1700" dirty="0" err="1"/>
              <a:t>Velosipedçinin</a:t>
            </a:r>
            <a:r>
              <a:rPr lang="en-US" sz="1700" dirty="0"/>
              <a:t> </a:t>
            </a:r>
            <a:r>
              <a:rPr lang="en-US" sz="1700" dirty="0" err="1"/>
              <a:t>sərf</a:t>
            </a:r>
            <a:r>
              <a:rPr lang="en-US" sz="1700" dirty="0"/>
              <a:t> </a:t>
            </a:r>
            <a:r>
              <a:rPr lang="en-US" sz="1700" dirty="0" err="1"/>
              <a:t>etdiyi</a:t>
            </a:r>
            <a:r>
              <a:rPr lang="en-US" sz="1700" dirty="0"/>
              <a:t> </a:t>
            </a:r>
            <a:r>
              <a:rPr lang="en-US" sz="1700" dirty="0" err="1"/>
              <a:t>hər</a:t>
            </a:r>
            <a:r>
              <a:rPr lang="en-US" sz="1700" dirty="0"/>
              <a:t> </a:t>
            </a:r>
            <a:r>
              <a:rPr lang="en-US" sz="1700" dirty="0" err="1"/>
              <a:t>bir</a:t>
            </a:r>
            <a:r>
              <a:rPr lang="en-US" sz="1700" dirty="0"/>
              <a:t> vat </a:t>
            </a:r>
            <a:r>
              <a:rPr lang="en-US" sz="1700" dirty="0" err="1"/>
              <a:t>güc</a:t>
            </a:r>
            <a:r>
              <a:rPr lang="en-US" sz="1700" dirty="0"/>
              <a:t> </a:t>
            </a:r>
            <a:r>
              <a:rPr lang="en-US" sz="1700" dirty="0" err="1"/>
              <a:t>üçün</a:t>
            </a:r>
            <a:r>
              <a:rPr lang="en-US" sz="1700" dirty="0"/>
              <a:t> </a:t>
            </a:r>
            <a:r>
              <a:rPr lang="en-US" sz="1700" dirty="0" err="1"/>
              <a:t>elektrik</a:t>
            </a:r>
            <a:r>
              <a:rPr lang="en-US" sz="1700" dirty="0"/>
              <a:t> </a:t>
            </a:r>
            <a:r>
              <a:rPr lang="en-US" sz="1700" dirty="0" err="1"/>
              <a:t>mühərriki</a:t>
            </a:r>
            <a:r>
              <a:rPr lang="en-US" sz="1700" dirty="0"/>
              <a:t> </a:t>
            </a:r>
            <a:r>
              <a:rPr lang="en-US" sz="1700" dirty="0" err="1"/>
              <a:t>təkəri</a:t>
            </a:r>
            <a:r>
              <a:rPr lang="en-US" sz="1700" dirty="0"/>
              <a:t> </a:t>
            </a:r>
            <a:r>
              <a:rPr lang="en-US" sz="1700" dirty="0" err="1"/>
              <a:t>özünə</a:t>
            </a:r>
            <a:r>
              <a:rPr lang="en-US" sz="1700" dirty="0"/>
              <a:t> </a:t>
            </a:r>
            <a:r>
              <a:rPr lang="en-US" sz="1700" dirty="0" err="1"/>
              <a:t>daha</a:t>
            </a:r>
            <a:r>
              <a:rPr lang="en-US" sz="1700" dirty="0"/>
              <a:t> </a:t>
            </a:r>
            <a:r>
              <a:rPr lang="en-US" sz="1700" dirty="0" err="1"/>
              <a:t>iki</a:t>
            </a:r>
            <a:r>
              <a:rPr lang="en-US" sz="1700" dirty="0"/>
              <a:t> vat </a:t>
            </a:r>
            <a:r>
              <a:rPr lang="en-US" sz="1700" dirty="0" err="1"/>
              <a:t>əlavə</a:t>
            </a:r>
            <a:r>
              <a:rPr lang="en-US" sz="1700" dirty="0"/>
              <a:t> </a:t>
            </a:r>
            <a:r>
              <a:rPr lang="en-US" sz="1700" dirty="0" err="1"/>
              <a:t>edə</a:t>
            </a:r>
            <a:r>
              <a:rPr lang="en-US" sz="1700" dirty="0"/>
              <a:t> </a:t>
            </a:r>
            <a:r>
              <a:rPr lang="en-US" sz="1700" dirty="0" err="1"/>
              <a:t>bilər</a:t>
            </a:r>
            <a:r>
              <a:rPr lang="en-US" sz="1700" dirty="0"/>
              <a:t> (1: 2 </a:t>
            </a:r>
            <a:r>
              <a:rPr lang="en-US" sz="1700" dirty="0" err="1"/>
              <a:t>nisbətində</a:t>
            </a:r>
            <a:r>
              <a:rPr lang="en-US" sz="1700" dirty="0"/>
              <a:t>), </a:t>
            </a:r>
            <a:r>
              <a:rPr lang="en-US" sz="1700" dirty="0" err="1"/>
              <a:t>lakin</a:t>
            </a:r>
            <a:r>
              <a:rPr lang="en-US" sz="1700" dirty="0"/>
              <a:t> </a:t>
            </a:r>
            <a:r>
              <a:rPr lang="en-US" sz="1700" dirty="0" err="1"/>
              <a:t>bu</a:t>
            </a:r>
            <a:r>
              <a:rPr lang="en-US" sz="1700" dirty="0"/>
              <a:t> </a:t>
            </a:r>
            <a:r>
              <a:rPr lang="en-US" sz="1700" dirty="0" err="1"/>
              <a:t>cür</a:t>
            </a:r>
            <a:r>
              <a:rPr lang="en-US" sz="1700" dirty="0"/>
              <a:t> </a:t>
            </a:r>
            <a:r>
              <a:rPr lang="en-US" sz="1700" dirty="0" err="1"/>
              <a:t>yardım</a:t>
            </a:r>
            <a:r>
              <a:rPr lang="en-US" sz="1700" dirty="0"/>
              <a:t> </a:t>
            </a:r>
            <a:r>
              <a:rPr lang="en-US" sz="1700" dirty="0" err="1"/>
              <a:t>yalnız</a:t>
            </a:r>
            <a:r>
              <a:rPr lang="en-US" sz="1700" dirty="0"/>
              <a:t> 10 km / </a:t>
            </a:r>
            <a:r>
              <a:rPr lang="en-US" sz="1700" dirty="0" err="1"/>
              <a:t>saat</a:t>
            </a:r>
            <a:r>
              <a:rPr lang="en-US" sz="1700" dirty="0"/>
              <a:t> </a:t>
            </a:r>
            <a:r>
              <a:rPr lang="en-US" sz="1700" dirty="0" err="1"/>
              <a:t>sürətə</a:t>
            </a:r>
            <a:r>
              <a:rPr lang="en-US" sz="1700" dirty="0"/>
              <a:t> </a:t>
            </a:r>
            <a:r>
              <a:rPr lang="en-US" sz="1700" dirty="0" err="1"/>
              <a:t>çatana</a:t>
            </a:r>
            <a:r>
              <a:rPr lang="en-US" sz="1700" dirty="0"/>
              <a:t> </a:t>
            </a:r>
            <a:r>
              <a:rPr lang="en-US" sz="1700" dirty="0" err="1"/>
              <a:t>qədər</a:t>
            </a:r>
            <a:r>
              <a:rPr lang="en-US" sz="1700" dirty="0"/>
              <a:t> </a:t>
            </a:r>
            <a:r>
              <a:rPr lang="en-US" sz="1700" dirty="0" err="1"/>
              <a:t>mümkündür</a:t>
            </a:r>
            <a:r>
              <a:rPr lang="en-US" sz="1700" dirty="0"/>
              <a:t>, </a:t>
            </a:r>
            <a:r>
              <a:rPr lang="en-US" sz="1700" dirty="0" err="1"/>
              <a:t>bundan</a:t>
            </a:r>
            <a:r>
              <a:rPr lang="en-US" sz="1700" dirty="0"/>
              <a:t> </a:t>
            </a:r>
            <a:r>
              <a:rPr lang="en-US" sz="1700" dirty="0" err="1"/>
              <a:t>sonra</a:t>
            </a:r>
            <a:r>
              <a:rPr lang="en-US" sz="1700" dirty="0"/>
              <a:t> </a:t>
            </a:r>
            <a:r>
              <a:rPr lang="en-US" sz="1700" dirty="0" err="1"/>
              <a:t>nisbət</a:t>
            </a:r>
            <a:r>
              <a:rPr lang="en-US" sz="1700" dirty="0"/>
              <a:t> </a:t>
            </a:r>
            <a:r>
              <a:rPr lang="en-US" sz="1700" dirty="0" err="1"/>
              <a:t>azalır</a:t>
            </a:r>
            <a:r>
              <a:rPr lang="en-US" sz="1700" dirty="0"/>
              <a:t>.</a:t>
            </a:r>
          </a:p>
        </p:txBody>
      </p:sp>
      <p:cxnSp>
        <p:nvCxnSpPr>
          <p:cNvPr id="17" name="Straight Connector 1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217510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3" name="Rectangle 9222">
            <a:extLst>
              <a:ext uri="{FF2B5EF4-FFF2-40B4-BE49-F238E27FC236}">
                <a16:creationId xmlns:a16="http://schemas.microsoft.com/office/drawing/2014/main" id="{FFB60E8C-7224-44A4-87A0-46A1711DD2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25" name="Rectangle 9224">
            <a:extLst>
              <a:ext uri="{FF2B5EF4-FFF2-40B4-BE49-F238E27FC236}">
                <a16:creationId xmlns:a16="http://schemas.microsoft.com/office/drawing/2014/main" id="{5DA32751-37A2-45C0-BE94-63D375E270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27" name="Rectangle 9226">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descr="Countries and automakers agree to go all-electric by 2040 in weak new goal  set at COP26 | Electrek">
            <a:extLst>
              <a:ext uri="{FF2B5EF4-FFF2-40B4-BE49-F238E27FC236}">
                <a16:creationId xmlns:a16="http://schemas.microsoft.com/office/drawing/2014/main" id="{1E99A627-1584-A228-8EC3-929D9F471D9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35295" y="3107143"/>
            <a:ext cx="5150277" cy="2549387"/>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a:extLst>
              <a:ext uri="{FF2B5EF4-FFF2-40B4-BE49-F238E27FC236}">
                <a16:creationId xmlns:a16="http://schemas.microsoft.com/office/drawing/2014/main" id="{FDA08049-54D5-704F-1AE5-DA9D1C79A9D7}"/>
              </a:ext>
            </a:extLst>
          </p:cNvPr>
          <p:cNvSpPr>
            <a:spLocks noGrp="1"/>
          </p:cNvSpPr>
          <p:nvPr>
            <p:ph idx="1"/>
          </p:nvPr>
        </p:nvSpPr>
        <p:spPr>
          <a:xfrm>
            <a:off x="6406429" y="2599509"/>
            <a:ext cx="4530898" cy="3639450"/>
          </a:xfrm>
        </p:spPr>
        <p:txBody>
          <a:bodyPr anchor="ctr">
            <a:noAutofit/>
          </a:bodyPr>
          <a:lstStyle/>
          <a:p>
            <a:r>
              <a:rPr lang="en-US" sz="2000" dirty="0" err="1"/>
              <a:t>Beləliklə</a:t>
            </a:r>
            <a:r>
              <a:rPr lang="en-US" sz="2000" dirty="0"/>
              <a:t>, </a:t>
            </a:r>
            <a:r>
              <a:rPr lang="en-US" sz="2000" dirty="0" err="1"/>
              <a:t>xarici</a:t>
            </a:r>
            <a:r>
              <a:rPr lang="en-US" sz="2000" dirty="0"/>
              <a:t> </a:t>
            </a:r>
            <a:r>
              <a:rPr lang="en-US" sz="2000" dirty="0" err="1"/>
              <a:t>ölkələrdə</a:t>
            </a:r>
            <a:r>
              <a:rPr lang="en-US" sz="2000" dirty="0"/>
              <a:t> </a:t>
            </a:r>
            <a:r>
              <a:rPr lang="en-US" sz="2000" dirty="0" err="1"/>
              <a:t>aşağı</a:t>
            </a:r>
            <a:r>
              <a:rPr lang="en-US" sz="2000" dirty="0"/>
              <a:t> </a:t>
            </a:r>
            <a:r>
              <a:rPr lang="en-US" sz="2000" dirty="0" err="1"/>
              <a:t>güclü</a:t>
            </a:r>
            <a:r>
              <a:rPr lang="en-US" sz="2000" dirty="0"/>
              <a:t> </a:t>
            </a:r>
            <a:r>
              <a:rPr lang="en-US" sz="2000" dirty="0" err="1"/>
              <a:t>elektrik</a:t>
            </a:r>
            <a:r>
              <a:rPr lang="en-US" sz="2000" dirty="0"/>
              <a:t> </a:t>
            </a:r>
            <a:r>
              <a:rPr lang="en-US" sz="2000" dirty="0" err="1"/>
              <a:t>nəqliyyat</a:t>
            </a:r>
            <a:r>
              <a:rPr lang="en-US" sz="2000" dirty="0"/>
              <a:t> </a:t>
            </a:r>
            <a:r>
              <a:rPr lang="en-US" sz="2000" dirty="0" err="1"/>
              <a:t>vasitələrinin</a:t>
            </a:r>
            <a:r>
              <a:rPr lang="en-US" sz="2000" dirty="0"/>
              <a:t> </a:t>
            </a:r>
            <a:r>
              <a:rPr lang="en-US" sz="2000" dirty="0" err="1"/>
              <a:t>istifadəsinin</a:t>
            </a:r>
            <a:r>
              <a:rPr lang="en-US" sz="2000" dirty="0"/>
              <a:t> </a:t>
            </a:r>
            <a:r>
              <a:rPr lang="en-US" sz="2000" dirty="0" err="1"/>
              <a:t>hüquqi</a:t>
            </a:r>
            <a:r>
              <a:rPr lang="en-US" sz="2000" dirty="0"/>
              <a:t> </a:t>
            </a:r>
            <a:r>
              <a:rPr lang="en-US" sz="2000" dirty="0" err="1"/>
              <a:t>tənzimlənməsinə</a:t>
            </a:r>
            <a:r>
              <a:rPr lang="en-US" sz="2000" dirty="0"/>
              <a:t> </a:t>
            </a:r>
            <a:r>
              <a:rPr lang="en-US" sz="2000" dirty="0" err="1"/>
              <a:t>vahid</a:t>
            </a:r>
            <a:r>
              <a:rPr lang="en-US" sz="2000" dirty="0"/>
              <a:t> </a:t>
            </a:r>
            <a:r>
              <a:rPr lang="en-US" sz="2000" dirty="0" err="1"/>
              <a:t>konseptual</a:t>
            </a:r>
            <a:r>
              <a:rPr lang="en-US" sz="2000" dirty="0"/>
              <a:t> </a:t>
            </a:r>
            <a:r>
              <a:rPr lang="en-US" sz="2000" dirty="0" err="1"/>
              <a:t>yanaşma</a:t>
            </a:r>
            <a:r>
              <a:rPr lang="en-US" sz="2000" dirty="0"/>
              <a:t> </a:t>
            </a:r>
            <a:r>
              <a:rPr lang="en-US" sz="2000" dirty="0" err="1"/>
              <a:t>mövcud</a:t>
            </a:r>
            <a:r>
              <a:rPr lang="en-US" sz="2000" dirty="0"/>
              <a:t> </a:t>
            </a:r>
            <a:r>
              <a:rPr lang="en-US" sz="2000" dirty="0" err="1"/>
              <a:t>deyil</a:t>
            </a:r>
            <a:r>
              <a:rPr lang="en-US" sz="2000" dirty="0"/>
              <a:t>, </a:t>
            </a:r>
            <a:r>
              <a:rPr lang="en-US" sz="2000" dirty="0" err="1"/>
              <a:t>hər</a:t>
            </a:r>
            <a:r>
              <a:rPr lang="en-US" sz="2000" dirty="0"/>
              <a:t> </a:t>
            </a:r>
            <a:r>
              <a:rPr lang="en-US" sz="2000" dirty="0" err="1"/>
              <a:t>bir</a:t>
            </a:r>
            <a:r>
              <a:rPr lang="en-US" sz="2000" dirty="0"/>
              <a:t> </a:t>
            </a:r>
            <a:r>
              <a:rPr lang="en-US" sz="2000" dirty="0" err="1"/>
              <a:t>ölkədə</a:t>
            </a:r>
            <a:r>
              <a:rPr lang="en-US" sz="2000" dirty="0"/>
              <a:t> </a:t>
            </a:r>
            <a:r>
              <a:rPr lang="en-US" sz="2000" dirty="0" err="1"/>
              <a:t>fərqli</a:t>
            </a:r>
            <a:r>
              <a:rPr lang="en-US" sz="2000" dirty="0"/>
              <a:t> </a:t>
            </a:r>
            <a:r>
              <a:rPr lang="en-US" sz="2000" dirty="0" err="1"/>
              <a:t>qaydalar</a:t>
            </a:r>
            <a:r>
              <a:rPr lang="en-US" sz="2000" dirty="0"/>
              <a:t> var. Buna </a:t>
            </a:r>
            <a:r>
              <a:rPr lang="en-US" sz="2000" dirty="0" err="1"/>
              <a:t>baxmayaraq</a:t>
            </a:r>
            <a:r>
              <a:rPr lang="en-US" sz="2000" dirty="0"/>
              <a:t>, </a:t>
            </a:r>
            <a:r>
              <a:rPr lang="en-US" sz="2000" dirty="0" err="1"/>
              <a:t>qanunvericilik</a:t>
            </a:r>
            <a:r>
              <a:rPr lang="en-US" sz="2000" dirty="0"/>
              <a:t> </a:t>
            </a:r>
            <a:r>
              <a:rPr lang="en-US" sz="2000" dirty="0" err="1"/>
              <a:t>səviyyəsində</a:t>
            </a:r>
            <a:r>
              <a:rPr lang="en-US" sz="2000" dirty="0"/>
              <a:t> </a:t>
            </a:r>
            <a:r>
              <a:rPr lang="en-US" sz="2000" dirty="0" err="1"/>
              <a:t>tənzimlənən</a:t>
            </a:r>
            <a:r>
              <a:rPr lang="en-US" sz="2000" dirty="0"/>
              <a:t> </a:t>
            </a:r>
            <a:r>
              <a:rPr lang="en-US" sz="2000" dirty="0" err="1"/>
              <a:t>qaydalar</a:t>
            </a:r>
            <a:r>
              <a:rPr lang="en-US" sz="2000" dirty="0"/>
              <a:t> </a:t>
            </a:r>
            <a:r>
              <a:rPr lang="en-US" sz="2000" dirty="0" err="1"/>
              <a:t>nəqliyyat</a:t>
            </a:r>
            <a:r>
              <a:rPr lang="en-US" sz="2000" dirty="0"/>
              <a:t> </a:t>
            </a:r>
            <a:r>
              <a:rPr lang="en-US" sz="2000" dirty="0" err="1"/>
              <a:t>vasitələrinin</a:t>
            </a:r>
            <a:r>
              <a:rPr lang="en-US" sz="2000" dirty="0"/>
              <a:t> </a:t>
            </a:r>
            <a:r>
              <a:rPr lang="en-US" sz="2000" dirty="0" err="1"/>
              <a:t>istifadəsində</a:t>
            </a:r>
            <a:r>
              <a:rPr lang="en-US" sz="2000" dirty="0"/>
              <a:t> nizam-</a:t>
            </a:r>
            <a:r>
              <a:rPr lang="en-US" sz="2000" dirty="0" err="1"/>
              <a:t>intizamın</a:t>
            </a:r>
            <a:r>
              <a:rPr lang="en-US" sz="2000" dirty="0"/>
              <a:t> </a:t>
            </a:r>
            <a:r>
              <a:rPr lang="en-US" sz="2000" dirty="0" err="1"/>
              <a:t>və</a:t>
            </a:r>
            <a:r>
              <a:rPr lang="en-US" sz="2000" dirty="0"/>
              <a:t> </a:t>
            </a:r>
            <a:r>
              <a:rPr lang="en-US" sz="2000" dirty="0" err="1"/>
              <a:t>aydınlığın</a:t>
            </a:r>
            <a:r>
              <a:rPr lang="en-US" sz="2000" dirty="0"/>
              <a:t> </a:t>
            </a:r>
            <a:r>
              <a:rPr lang="en-US" sz="2000" dirty="0" err="1"/>
              <a:t>təmin</a:t>
            </a:r>
            <a:r>
              <a:rPr lang="en-US" sz="2000" dirty="0"/>
              <a:t> </a:t>
            </a:r>
            <a:r>
              <a:rPr lang="en-US" sz="2000" dirty="0" err="1"/>
              <a:t>edilməsinə</a:t>
            </a:r>
            <a:r>
              <a:rPr lang="en-US" sz="2000" dirty="0"/>
              <a:t> </a:t>
            </a:r>
            <a:r>
              <a:rPr lang="en-US" sz="2000" dirty="0" err="1"/>
              <a:t>öz</a:t>
            </a:r>
            <a:r>
              <a:rPr lang="en-US" sz="2000" dirty="0"/>
              <a:t> </a:t>
            </a:r>
            <a:r>
              <a:rPr lang="en-US" sz="2000" dirty="0" err="1"/>
              <a:t>töhfəsini</a:t>
            </a:r>
            <a:r>
              <a:rPr lang="en-US" sz="2000" dirty="0"/>
              <a:t> </a:t>
            </a:r>
            <a:r>
              <a:rPr lang="en-US" sz="2000" dirty="0" err="1"/>
              <a:t>verir</a:t>
            </a:r>
            <a:r>
              <a:rPr lang="en-US" sz="2000" dirty="0"/>
              <a:t>. Buna </a:t>
            </a:r>
            <a:r>
              <a:rPr lang="en-US" sz="2000" dirty="0" err="1"/>
              <a:t>görə</a:t>
            </a:r>
            <a:r>
              <a:rPr lang="en-US" sz="2000" dirty="0"/>
              <a:t> </a:t>
            </a:r>
            <a:r>
              <a:rPr lang="en-US" sz="2000" dirty="0" err="1"/>
              <a:t>də</a:t>
            </a:r>
            <a:r>
              <a:rPr lang="en-US" sz="2000" dirty="0"/>
              <a:t>, </a:t>
            </a:r>
            <a:r>
              <a:rPr lang="en-US" sz="2000" dirty="0" err="1"/>
              <a:t>az</a:t>
            </a:r>
            <a:r>
              <a:rPr lang="en-US" sz="2000" dirty="0"/>
              <a:t> </a:t>
            </a:r>
            <a:r>
              <a:rPr lang="en-US" sz="2000" dirty="0" err="1"/>
              <a:t>gücə</a:t>
            </a:r>
            <a:r>
              <a:rPr lang="en-US" sz="2000" dirty="0"/>
              <a:t> malik </a:t>
            </a:r>
            <a:r>
              <a:rPr lang="en-US" sz="2000" dirty="0" err="1"/>
              <a:t>elektrik</a:t>
            </a:r>
            <a:r>
              <a:rPr lang="en-US" sz="2000" dirty="0"/>
              <a:t> </a:t>
            </a:r>
            <a:r>
              <a:rPr lang="en-US" sz="2000" dirty="0" err="1"/>
              <a:t>nəqliyyat</a:t>
            </a:r>
            <a:r>
              <a:rPr lang="en-US" sz="2000" dirty="0"/>
              <a:t> </a:t>
            </a:r>
            <a:r>
              <a:rPr lang="en-US" sz="2000" dirty="0" err="1"/>
              <a:t>vasitələrinin</a:t>
            </a:r>
            <a:r>
              <a:rPr lang="en-US" sz="2000" dirty="0"/>
              <a:t> </a:t>
            </a:r>
            <a:r>
              <a:rPr lang="en-US" sz="2000" dirty="0" err="1"/>
              <a:t>istifadəsi</a:t>
            </a:r>
            <a:r>
              <a:rPr lang="en-US" sz="2000" dirty="0"/>
              <a:t> </a:t>
            </a:r>
            <a:r>
              <a:rPr lang="en-US" sz="2000" dirty="0" err="1"/>
              <a:t>qaydalarını</a:t>
            </a:r>
            <a:r>
              <a:rPr lang="en-US" sz="2000" dirty="0"/>
              <a:t> </a:t>
            </a:r>
            <a:r>
              <a:rPr lang="en-US" sz="2000" dirty="0" err="1"/>
              <a:t>tənzimləyən</a:t>
            </a:r>
            <a:r>
              <a:rPr lang="en-US" sz="2000" dirty="0"/>
              <a:t> </a:t>
            </a:r>
            <a:r>
              <a:rPr lang="en-US" sz="2000" dirty="0" err="1"/>
              <a:t>Azərbaycan</a:t>
            </a:r>
            <a:r>
              <a:rPr lang="en-US" sz="2000" dirty="0"/>
              <a:t> </a:t>
            </a:r>
            <a:r>
              <a:rPr lang="en-US" sz="2000" dirty="0" err="1"/>
              <a:t>qanunvericiliyinə</a:t>
            </a:r>
            <a:r>
              <a:rPr lang="en-US" sz="2000" dirty="0"/>
              <a:t> </a:t>
            </a:r>
            <a:r>
              <a:rPr lang="en-US" sz="2000" dirty="0" err="1"/>
              <a:t>əlavələrin</a:t>
            </a:r>
            <a:r>
              <a:rPr lang="en-US" sz="2000" dirty="0"/>
              <a:t> </a:t>
            </a:r>
            <a:r>
              <a:rPr lang="en-US" sz="2000" dirty="0" err="1"/>
              <a:t>edilməsi</a:t>
            </a:r>
            <a:r>
              <a:rPr lang="en-US" sz="2000" dirty="0"/>
              <a:t> son </a:t>
            </a:r>
            <a:r>
              <a:rPr lang="en-US" sz="2000" dirty="0" err="1"/>
              <a:t>dərəcə</a:t>
            </a:r>
            <a:r>
              <a:rPr lang="en-US" sz="2000" dirty="0"/>
              <a:t> </a:t>
            </a:r>
            <a:r>
              <a:rPr lang="en-US" sz="2000" dirty="0" err="1"/>
              <a:t>zəruridir</a:t>
            </a:r>
            <a:r>
              <a:rPr lang="en-US" sz="2000" dirty="0"/>
              <a:t>.</a:t>
            </a:r>
            <a:endParaRPr lang="ru-RU" sz="2000" dirty="0"/>
          </a:p>
        </p:txBody>
      </p:sp>
      <p:sp>
        <p:nvSpPr>
          <p:cNvPr id="9229" name="Rectangle 9228">
            <a:extLst>
              <a:ext uri="{FF2B5EF4-FFF2-40B4-BE49-F238E27FC236}">
                <a16:creationId xmlns:a16="http://schemas.microsoft.com/office/drawing/2014/main" id="{5A55FBCD-CD42-40F5-8A1B-3203F9CAEE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065979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8088B71A-BCB0-7281-1B0D-743627AD5C3D}"/>
              </a:ext>
            </a:extLst>
          </p:cNvPr>
          <p:cNvSpPr>
            <a:spLocks noGrp="1"/>
          </p:cNvSpPr>
          <p:nvPr>
            <p:ph type="title"/>
          </p:nvPr>
        </p:nvSpPr>
        <p:spPr>
          <a:xfrm>
            <a:off x="1136397" y="502021"/>
            <a:ext cx="9688296" cy="1642969"/>
          </a:xfrm>
        </p:spPr>
        <p:txBody>
          <a:bodyPr anchor="b">
            <a:normAutofit/>
          </a:bodyPr>
          <a:lstStyle/>
          <a:p>
            <a:r>
              <a:rPr lang="en-US" sz="3700" b="1" dirty="0"/>
              <a:t>2.2.	</a:t>
            </a:r>
            <a:r>
              <a:rPr lang="en-US" sz="3700" b="1" dirty="0" err="1"/>
              <a:t>Dünya</a:t>
            </a:r>
            <a:r>
              <a:rPr lang="en-US" sz="3700" b="1" dirty="0"/>
              <a:t> </a:t>
            </a:r>
            <a:r>
              <a:rPr lang="en-US" sz="3700" b="1" dirty="0" err="1"/>
              <a:t>təcrübəsində</a:t>
            </a:r>
            <a:r>
              <a:rPr lang="en-US" sz="3700" b="1" dirty="0"/>
              <a:t> </a:t>
            </a:r>
            <a:r>
              <a:rPr lang="en-US" sz="3700" b="1" dirty="0" err="1"/>
              <a:t>ikitəkərli</a:t>
            </a:r>
            <a:r>
              <a:rPr lang="en-US" sz="3700" b="1" dirty="0"/>
              <a:t> </a:t>
            </a:r>
            <a:r>
              <a:rPr lang="en-US" sz="3700" b="1" dirty="0" err="1"/>
              <a:t>elektrik</a:t>
            </a:r>
            <a:r>
              <a:rPr lang="en-US" sz="3700" b="1" dirty="0"/>
              <a:t> </a:t>
            </a:r>
            <a:r>
              <a:rPr lang="en-US" sz="3700" b="1" dirty="0" err="1"/>
              <a:t>nəqliyyat</a:t>
            </a:r>
            <a:r>
              <a:rPr lang="en-US" sz="3700" b="1" dirty="0"/>
              <a:t> </a:t>
            </a:r>
            <a:r>
              <a:rPr lang="en-US" sz="3700" b="1" dirty="0" err="1"/>
              <a:t>vasitələrinin</a:t>
            </a:r>
            <a:r>
              <a:rPr lang="en-US" sz="3700" b="1" dirty="0"/>
              <a:t> </a:t>
            </a:r>
            <a:r>
              <a:rPr lang="en-US" sz="3700" b="1" dirty="0" err="1"/>
              <a:t>icarəsinin</a:t>
            </a:r>
            <a:r>
              <a:rPr lang="en-US" sz="3700" b="1" dirty="0"/>
              <a:t> </a:t>
            </a:r>
            <a:r>
              <a:rPr lang="en-US" sz="3700" b="1" dirty="0" err="1"/>
              <a:t>iqtisadi</a:t>
            </a:r>
            <a:r>
              <a:rPr lang="en-US" sz="3700" b="1" dirty="0"/>
              <a:t> </a:t>
            </a:r>
            <a:r>
              <a:rPr lang="en-US" sz="3700" b="1" dirty="0" err="1"/>
              <a:t>səmərəlik</a:t>
            </a:r>
            <a:r>
              <a:rPr lang="en-US" sz="3700" b="1" dirty="0"/>
              <a:t> </a:t>
            </a:r>
            <a:r>
              <a:rPr lang="en-US" sz="3700" b="1" dirty="0" err="1"/>
              <a:t>məsələləri</a:t>
            </a:r>
            <a:r>
              <a:rPr lang="en-US" sz="3700" b="1" dirty="0"/>
              <a:t> </a:t>
            </a:r>
            <a:endParaRPr lang="ru-RU" sz="3700" b="1" dirty="0"/>
          </a:p>
        </p:txBody>
      </p:sp>
      <p:sp>
        <p:nvSpPr>
          <p:cNvPr id="3" name="Объект 2">
            <a:extLst>
              <a:ext uri="{FF2B5EF4-FFF2-40B4-BE49-F238E27FC236}">
                <a16:creationId xmlns:a16="http://schemas.microsoft.com/office/drawing/2014/main" id="{C7F1B9B9-758F-D691-0F41-10510D10526F}"/>
              </a:ext>
            </a:extLst>
          </p:cNvPr>
          <p:cNvSpPr>
            <a:spLocks noGrp="1"/>
          </p:cNvSpPr>
          <p:nvPr>
            <p:ph idx="1"/>
          </p:nvPr>
        </p:nvSpPr>
        <p:spPr>
          <a:xfrm>
            <a:off x="1136397" y="2418409"/>
            <a:ext cx="9688296" cy="3454358"/>
          </a:xfrm>
        </p:spPr>
        <p:txBody>
          <a:bodyPr anchor="t">
            <a:normAutofit/>
          </a:bodyPr>
          <a:lstStyle/>
          <a:p>
            <a:r>
              <a:rPr lang="en-US" sz="2000"/>
              <a:t>Mikromobil nəqliyyatının həll etdiyi əsas vəzifə nəqliyyat dayanacağından və ya dayanacaqdan təyinat yerinə 5 dəqiqədən 30 dəqiqəyə qədər olan səyahətdir. Mikromobil nəqliyyat vasitələri ictimai nəqliyyatın getmədiyi və ya  marşrutu rahat olmadığı məkanlara çatmağa kömək edir.</a:t>
            </a:r>
          </a:p>
          <a:p>
            <a:r>
              <a:rPr lang="en-US" sz="2000"/>
              <a:t>İki təkərli elektrik nəqliyyat vasitələri təkcə şəxsi istifadə üçün deyil, həm də kütləvi icarə xidmətləri üçün alınmağa başlandı, və bununla iqtisadiyyatının yeni sektoral genişlənməsi (icarə - şerinq) yarandı. İkitəkərli elektrik nəqliyyat vasitələrinin icarə xidmətləri - dəyər təklifi baxımından yeni bir reallıqdır. İki təkərli elektrik nəqliyyat vasitələrinin icarə xidmətlərinin sürətlə tətbiqi artıq bir sıra ekspertlər tərəfindən “mikromobillik inqilabı” kimi təsvir edilmişdir. Sahədə BIRD, JUMP, LIME, LION, Spin, Skip, Scoot kimi iri şirkətlər fəaliyyət göstərir.</a:t>
            </a:r>
          </a:p>
        </p:txBody>
      </p:sp>
      <p:sp>
        <p:nvSpPr>
          <p:cNvPr id="10"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90399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47" name="Rectangle 10246">
            <a:extLst>
              <a:ext uri="{FF2B5EF4-FFF2-40B4-BE49-F238E27FC236}">
                <a16:creationId xmlns:a16="http://schemas.microsoft.com/office/drawing/2014/main" id="{7FF47CB7-972F-479F-A36D-9E72D26EC8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9" name="Freeform: Shape 10248">
            <a:extLst>
              <a:ext uri="{FF2B5EF4-FFF2-40B4-BE49-F238E27FC236}">
                <a16:creationId xmlns:a16="http://schemas.microsoft.com/office/drawing/2014/main" id="{0D153B68-5844-490D-8E67-F616D6D72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1766176" cy="2061837"/>
          </a:xfrm>
          <a:custGeom>
            <a:avLst/>
            <a:gdLst>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13657 w 10768629"/>
              <a:gd name="connsiteY144" fmla="*/ 1730706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40853 w 10768629"/>
              <a:gd name="connsiteY141" fmla="*/ 1657958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232341 w 10768629"/>
              <a:gd name="connsiteY179" fmla="*/ 1785942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232341 w 10768629"/>
              <a:gd name="connsiteY179" fmla="*/ 1785942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9462 w 10768629"/>
              <a:gd name="connsiteY48" fmla="*/ 987106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0257 w 10768629"/>
              <a:gd name="connsiteY182" fmla="*/ 1789615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84330 h 1978172"/>
              <a:gd name="connsiteX182" fmla="*/ 1120257 w 10768629"/>
              <a:gd name="connsiteY182" fmla="*/ 1789615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768629" h="1978172">
                <a:moveTo>
                  <a:pt x="0" y="0"/>
                </a:moveTo>
                <a:lnTo>
                  <a:pt x="10768629" y="0"/>
                </a:lnTo>
                <a:lnTo>
                  <a:pt x="10733254" y="31439"/>
                </a:lnTo>
                <a:lnTo>
                  <a:pt x="10727085" y="37910"/>
                </a:lnTo>
                <a:cubicBezTo>
                  <a:pt x="10712973" y="56080"/>
                  <a:pt x="10699457" y="78430"/>
                  <a:pt x="10675953" y="68623"/>
                </a:cubicBezTo>
                <a:cubicBezTo>
                  <a:pt x="10685972" y="89202"/>
                  <a:pt x="10641629" y="69781"/>
                  <a:pt x="10637091" y="90361"/>
                </a:cubicBezTo>
                <a:cubicBezTo>
                  <a:pt x="10635214" y="107005"/>
                  <a:pt x="10621323" y="104993"/>
                  <a:pt x="10610971" y="110764"/>
                </a:cubicBezTo>
                <a:cubicBezTo>
                  <a:pt x="10603980" y="127568"/>
                  <a:pt x="10551417" y="141180"/>
                  <a:pt x="10532872" y="138028"/>
                </a:cubicBezTo>
                <a:cubicBezTo>
                  <a:pt x="10480300" y="119072"/>
                  <a:pt x="10440532" y="186296"/>
                  <a:pt x="10398558" y="172911"/>
                </a:cubicBezTo>
                <a:cubicBezTo>
                  <a:pt x="10387708" y="174114"/>
                  <a:pt x="10378792" y="177646"/>
                  <a:pt x="10371128" y="182609"/>
                </a:cubicBezTo>
                <a:lnTo>
                  <a:pt x="10352178" y="199976"/>
                </a:lnTo>
                <a:lnTo>
                  <a:pt x="10351815" y="211879"/>
                </a:lnTo>
                <a:lnTo>
                  <a:pt x="10337471" y="218661"/>
                </a:lnTo>
                <a:lnTo>
                  <a:pt x="10334625" y="222351"/>
                </a:lnTo>
                <a:cubicBezTo>
                  <a:pt x="10321108" y="225227"/>
                  <a:pt x="10278615" y="228401"/>
                  <a:pt x="10256365" y="235917"/>
                </a:cubicBezTo>
                <a:cubicBezTo>
                  <a:pt x="10218136" y="258033"/>
                  <a:pt x="10224552" y="209685"/>
                  <a:pt x="10201127" y="267448"/>
                </a:cubicBezTo>
                <a:cubicBezTo>
                  <a:pt x="10121320" y="273476"/>
                  <a:pt x="10040763" y="345580"/>
                  <a:pt x="9961218" y="326720"/>
                </a:cubicBezTo>
                <a:cubicBezTo>
                  <a:pt x="9980173" y="341621"/>
                  <a:pt x="9883038" y="318484"/>
                  <a:pt x="9859715" y="355698"/>
                </a:cubicBezTo>
                <a:cubicBezTo>
                  <a:pt x="9812822" y="367758"/>
                  <a:pt x="9752089" y="383830"/>
                  <a:pt x="9679867" y="399081"/>
                </a:cubicBezTo>
                <a:cubicBezTo>
                  <a:pt x="9618357" y="415668"/>
                  <a:pt x="9525492" y="446315"/>
                  <a:pt x="9490654" y="455225"/>
                </a:cubicBezTo>
                <a:lnTo>
                  <a:pt x="9470837" y="452539"/>
                </a:lnTo>
                <a:lnTo>
                  <a:pt x="9469082" y="454891"/>
                </a:lnTo>
                <a:cubicBezTo>
                  <a:pt x="9460057" y="461184"/>
                  <a:pt x="9453495" y="461729"/>
                  <a:pt x="9448038" y="459733"/>
                </a:cubicBezTo>
                <a:lnTo>
                  <a:pt x="9396821" y="455795"/>
                </a:lnTo>
                <a:lnTo>
                  <a:pt x="9392197" y="459796"/>
                </a:lnTo>
                <a:lnTo>
                  <a:pt x="9347994" y="464462"/>
                </a:lnTo>
                <a:cubicBezTo>
                  <a:pt x="9347959" y="465155"/>
                  <a:pt x="9347925" y="465846"/>
                  <a:pt x="9347889" y="466539"/>
                </a:cubicBezTo>
                <a:cubicBezTo>
                  <a:pt x="9346648" y="471307"/>
                  <a:pt x="9343831" y="475025"/>
                  <a:pt x="9337639" y="476654"/>
                </a:cubicBezTo>
                <a:cubicBezTo>
                  <a:pt x="9354547" y="503661"/>
                  <a:pt x="9307720" y="510631"/>
                  <a:pt x="9287964" y="513052"/>
                </a:cubicBezTo>
                <a:cubicBezTo>
                  <a:pt x="9269905" y="526173"/>
                  <a:pt x="9245386" y="544358"/>
                  <a:pt x="9229283" y="555377"/>
                </a:cubicBezTo>
                <a:lnTo>
                  <a:pt x="9220274" y="557502"/>
                </a:lnTo>
                <a:cubicBezTo>
                  <a:pt x="9220250" y="557668"/>
                  <a:pt x="9220226" y="557835"/>
                  <a:pt x="9220202" y="558001"/>
                </a:cubicBezTo>
                <a:cubicBezTo>
                  <a:pt x="9218468" y="559434"/>
                  <a:pt x="9215591" y="560497"/>
                  <a:pt x="9210908" y="561147"/>
                </a:cubicBezTo>
                <a:lnTo>
                  <a:pt x="9186374" y="565502"/>
                </a:lnTo>
                <a:lnTo>
                  <a:pt x="9181058" y="569943"/>
                </a:lnTo>
                <a:lnTo>
                  <a:pt x="9167549" y="584727"/>
                </a:lnTo>
                <a:lnTo>
                  <a:pt x="9149110" y="598906"/>
                </a:lnTo>
                <a:cubicBezTo>
                  <a:pt x="9133575" y="594395"/>
                  <a:pt x="9087390" y="636567"/>
                  <a:pt x="9078556" y="644039"/>
                </a:cubicBezTo>
                <a:lnTo>
                  <a:pt x="8996399" y="690055"/>
                </a:lnTo>
                <a:cubicBezTo>
                  <a:pt x="8913147" y="777045"/>
                  <a:pt x="8867993" y="772591"/>
                  <a:pt x="8803791" y="813860"/>
                </a:cubicBezTo>
                <a:cubicBezTo>
                  <a:pt x="8745270" y="819906"/>
                  <a:pt x="8690049" y="823612"/>
                  <a:pt x="8636202" y="848463"/>
                </a:cubicBezTo>
                <a:cubicBezTo>
                  <a:pt x="8594799" y="860014"/>
                  <a:pt x="8568613" y="864779"/>
                  <a:pt x="8555372" y="883171"/>
                </a:cubicBezTo>
                <a:lnTo>
                  <a:pt x="8507229" y="901665"/>
                </a:lnTo>
                <a:lnTo>
                  <a:pt x="8428473" y="927985"/>
                </a:lnTo>
                <a:cubicBezTo>
                  <a:pt x="8428287" y="929817"/>
                  <a:pt x="8428100" y="931648"/>
                  <a:pt x="8427914" y="933480"/>
                </a:cubicBezTo>
                <a:lnTo>
                  <a:pt x="8420327" y="941984"/>
                </a:lnTo>
                <a:lnTo>
                  <a:pt x="8394729" y="948347"/>
                </a:lnTo>
                <a:lnTo>
                  <a:pt x="8380548" y="987916"/>
                </a:lnTo>
                <a:lnTo>
                  <a:pt x="8375330" y="965444"/>
                </a:lnTo>
                <a:cubicBezTo>
                  <a:pt x="8372375" y="964202"/>
                  <a:pt x="8344433" y="977378"/>
                  <a:pt x="8340796" y="980522"/>
                </a:cubicBezTo>
                <a:cubicBezTo>
                  <a:pt x="8328292" y="982128"/>
                  <a:pt x="8319237" y="991089"/>
                  <a:pt x="8304438" y="996739"/>
                </a:cubicBezTo>
                <a:cubicBezTo>
                  <a:pt x="8297193" y="1005683"/>
                  <a:pt x="8289328" y="1014568"/>
                  <a:pt x="8280929" y="1023089"/>
                </a:cubicBezTo>
                <a:lnTo>
                  <a:pt x="8275760" y="1027772"/>
                </a:lnTo>
                <a:lnTo>
                  <a:pt x="8275478" y="1027605"/>
                </a:lnTo>
                <a:cubicBezTo>
                  <a:pt x="8273970" y="1028076"/>
                  <a:pt x="8251461" y="1029408"/>
                  <a:pt x="8249003" y="1032033"/>
                </a:cubicBezTo>
                <a:lnTo>
                  <a:pt x="8203836" y="1037347"/>
                </a:lnTo>
                <a:cubicBezTo>
                  <a:pt x="8172789" y="1049890"/>
                  <a:pt x="8148166" y="1034625"/>
                  <a:pt x="8122936" y="1063113"/>
                </a:cubicBezTo>
                <a:cubicBezTo>
                  <a:pt x="8093850" y="1074757"/>
                  <a:pt x="8066781" y="1075350"/>
                  <a:pt x="8043658" y="1092746"/>
                </a:cubicBezTo>
                <a:cubicBezTo>
                  <a:pt x="8032157" y="1089174"/>
                  <a:pt x="8022145" y="1089998"/>
                  <a:pt x="8015351" y="1105478"/>
                </a:cubicBezTo>
                <a:cubicBezTo>
                  <a:pt x="7987544" y="1113006"/>
                  <a:pt x="7977708" y="1099152"/>
                  <a:pt x="7963145" y="1119346"/>
                </a:cubicBezTo>
                <a:cubicBezTo>
                  <a:pt x="7942622" y="1098880"/>
                  <a:pt x="7943760" y="1109516"/>
                  <a:pt x="7938145" y="1120225"/>
                </a:cubicBezTo>
                <a:lnTo>
                  <a:pt x="7937238" y="1121204"/>
                </a:lnTo>
                <a:lnTo>
                  <a:pt x="7934398" y="1118240"/>
                </a:lnTo>
                <a:lnTo>
                  <a:pt x="7918248" y="1124371"/>
                </a:lnTo>
                <a:lnTo>
                  <a:pt x="7914119" y="1127653"/>
                </a:lnTo>
                <a:cubicBezTo>
                  <a:pt x="7911201" y="1129547"/>
                  <a:pt x="7909169" y="1130331"/>
                  <a:pt x="7907658" y="1130350"/>
                </a:cubicBezTo>
                <a:lnTo>
                  <a:pt x="7907434" y="1130103"/>
                </a:lnTo>
                <a:lnTo>
                  <a:pt x="7901508" y="1133245"/>
                </a:lnTo>
                <a:cubicBezTo>
                  <a:pt x="7891644" y="1139271"/>
                  <a:pt x="7882185" y="1145815"/>
                  <a:pt x="7873287" y="1152609"/>
                </a:cubicBezTo>
                <a:cubicBezTo>
                  <a:pt x="7864672" y="1141906"/>
                  <a:pt x="7845199" y="1159242"/>
                  <a:pt x="7834833" y="1153868"/>
                </a:cubicBezTo>
                <a:lnTo>
                  <a:pt x="7828661" y="1139994"/>
                </a:lnTo>
                <a:lnTo>
                  <a:pt x="7823966" y="1143178"/>
                </a:lnTo>
                <a:lnTo>
                  <a:pt x="7815078" y="1151776"/>
                </a:lnTo>
                <a:cubicBezTo>
                  <a:pt x="7813692" y="1152943"/>
                  <a:pt x="7812687" y="1153116"/>
                  <a:pt x="7812026" y="1151522"/>
                </a:cubicBezTo>
                <a:cubicBezTo>
                  <a:pt x="7806555" y="1153054"/>
                  <a:pt x="7788673" y="1159989"/>
                  <a:pt x="7782249" y="1160970"/>
                </a:cubicBezTo>
                <a:lnTo>
                  <a:pt x="7773476" y="1157414"/>
                </a:lnTo>
                <a:lnTo>
                  <a:pt x="7769600" y="1157365"/>
                </a:lnTo>
                <a:lnTo>
                  <a:pt x="7752631" y="1172815"/>
                </a:lnTo>
                <a:lnTo>
                  <a:pt x="7739392" y="1192062"/>
                </a:lnTo>
                <a:lnTo>
                  <a:pt x="7677677" y="1216394"/>
                </a:lnTo>
                <a:lnTo>
                  <a:pt x="7586920" y="1261888"/>
                </a:lnTo>
                <a:cubicBezTo>
                  <a:pt x="7556723" y="1298911"/>
                  <a:pt x="7489187" y="1284518"/>
                  <a:pt x="7486100" y="1292563"/>
                </a:cubicBezTo>
                <a:cubicBezTo>
                  <a:pt x="7454875" y="1308356"/>
                  <a:pt x="7453335" y="1326361"/>
                  <a:pt x="7411323" y="1340732"/>
                </a:cubicBezTo>
                <a:cubicBezTo>
                  <a:pt x="7372519" y="1390006"/>
                  <a:pt x="7288617" y="1403664"/>
                  <a:pt x="7240698" y="1438832"/>
                </a:cubicBezTo>
                <a:cubicBezTo>
                  <a:pt x="7206467" y="1417136"/>
                  <a:pt x="7227555" y="1441678"/>
                  <a:pt x="7197675" y="1447530"/>
                </a:cubicBezTo>
                <a:cubicBezTo>
                  <a:pt x="7211601" y="1474927"/>
                  <a:pt x="7159483" y="1444981"/>
                  <a:pt x="7164788" y="1480293"/>
                </a:cubicBezTo>
                <a:cubicBezTo>
                  <a:pt x="7159184" y="1480240"/>
                  <a:pt x="7153584" y="1479075"/>
                  <a:pt x="7147929" y="1477641"/>
                </a:cubicBezTo>
                <a:lnTo>
                  <a:pt x="7144965" y="1476908"/>
                </a:lnTo>
                <a:lnTo>
                  <a:pt x="7134299" y="1479969"/>
                </a:lnTo>
                <a:lnTo>
                  <a:pt x="7129809" y="1473339"/>
                </a:lnTo>
                <a:lnTo>
                  <a:pt x="7112688" y="1472575"/>
                </a:lnTo>
                <a:cubicBezTo>
                  <a:pt x="7106506" y="1473449"/>
                  <a:pt x="7100123" y="1475741"/>
                  <a:pt x="7093470" y="1480300"/>
                </a:cubicBezTo>
                <a:cubicBezTo>
                  <a:pt x="7079039" y="1501274"/>
                  <a:pt x="7048991" y="1495718"/>
                  <a:pt x="7025034" y="1506934"/>
                </a:cubicBezTo>
                <a:lnTo>
                  <a:pt x="7014783" y="1515868"/>
                </a:lnTo>
                <a:lnTo>
                  <a:pt x="6979706" y="1523511"/>
                </a:lnTo>
                <a:lnTo>
                  <a:pt x="6977890" y="1525793"/>
                </a:lnTo>
                <a:cubicBezTo>
                  <a:pt x="6971996" y="1527914"/>
                  <a:pt x="6959488" y="1529941"/>
                  <a:pt x="6944339" y="1536237"/>
                </a:cubicBezTo>
                <a:lnTo>
                  <a:pt x="6886996" y="1563569"/>
                </a:lnTo>
                <a:lnTo>
                  <a:pt x="6874510" y="1558469"/>
                </a:lnTo>
                <a:lnTo>
                  <a:pt x="6871943" y="1554651"/>
                </a:lnTo>
                <a:lnTo>
                  <a:pt x="6856174" y="1562024"/>
                </a:lnTo>
                <a:lnTo>
                  <a:pt x="6842321" y="1560554"/>
                </a:lnTo>
                <a:lnTo>
                  <a:pt x="6832713" y="1569357"/>
                </a:lnTo>
                <a:lnTo>
                  <a:pt x="6816351" y="1571495"/>
                </a:lnTo>
                <a:cubicBezTo>
                  <a:pt x="6810216" y="1571510"/>
                  <a:pt x="6803310" y="1571324"/>
                  <a:pt x="6795800" y="1572010"/>
                </a:cubicBezTo>
                <a:lnTo>
                  <a:pt x="6777546" y="1568661"/>
                </a:lnTo>
                <a:lnTo>
                  <a:pt x="6751528" y="1574143"/>
                </a:lnTo>
                <a:cubicBezTo>
                  <a:pt x="6731455" y="1578562"/>
                  <a:pt x="6712054" y="1582098"/>
                  <a:pt x="6691966" y="1582255"/>
                </a:cubicBezTo>
                <a:cubicBezTo>
                  <a:pt x="6677921" y="1590738"/>
                  <a:pt x="6663787" y="1595441"/>
                  <a:pt x="6646941" y="1588471"/>
                </a:cubicBezTo>
                <a:cubicBezTo>
                  <a:pt x="6605135" y="1597971"/>
                  <a:pt x="6598373" y="1612583"/>
                  <a:pt x="6568576" y="1606488"/>
                </a:cubicBezTo>
                <a:cubicBezTo>
                  <a:pt x="6562510" y="1614734"/>
                  <a:pt x="6558067" y="1619360"/>
                  <a:pt x="6554358" y="1621701"/>
                </a:cubicBezTo>
                <a:cubicBezTo>
                  <a:pt x="6543227" y="1628727"/>
                  <a:pt x="6538724" y="1615196"/>
                  <a:pt x="6516968" y="1617195"/>
                </a:cubicBezTo>
                <a:cubicBezTo>
                  <a:pt x="6493173" y="1617368"/>
                  <a:pt x="6528193" y="1598652"/>
                  <a:pt x="6506479" y="1602227"/>
                </a:cubicBezTo>
                <a:cubicBezTo>
                  <a:pt x="6486674" y="1613929"/>
                  <a:pt x="6478484" y="1593997"/>
                  <a:pt x="6458436" y="1607332"/>
                </a:cubicBezTo>
                <a:cubicBezTo>
                  <a:pt x="6471168" y="1620800"/>
                  <a:pt x="6410323" y="1615478"/>
                  <a:pt x="6414786" y="1628815"/>
                </a:cubicBezTo>
                <a:cubicBezTo>
                  <a:pt x="6385942" y="1615041"/>
                  <a:pt x="6386569" y="1640238"/>
                  <a:pt x="6357085" y="1640846"/>
                </a:cubicBezTo>
                <a:cubicBezTo>
                  <a:pt x="6341163" y="1636809"/>
                  <a:pt x="6331497" y="1637754"/>
                  <a:pt x="6322636" y="1648213"/>
                </a:cubicBezTo>
                <a:cubicBezTo>
                  <a:pt x="6248448" y="1627802"/>
                  <a:pt x="6286748" y="1654976"/>
                  <a:pt x="6226172" y="1654676"/>
                </a:cubicBezTo>
                <a:lnTo>
                  <a:pt x="6221217" y="1654506"/>
                </a:lnTo>
                <a:lnTo>
                  <a:pt x="6204956" y="1664280"/>
                </a:lnTo>
                <a:cubicBezTo>
                  <a:pt x="6204728" y="1665114"/>
                  <a:pt x="6204498" y="1665947"/>
                  <a:pt x="6204270" y="1666782"/>
                </a:cubicBezTo>
                <a:lnTo>
                  <a:pt x="6143810" y="1661963"/>
                </a:lnTo>
                <a:lnTo>
                  <a:pt x="6136560" y="1665728"/>
                </a:lnTo>
                <a:lnTo>
                  <a:pt x="6096155" y="1656951"/>
                </a:lnTo>
                <a:lnTo>
                  <a:pt x="6075812" y="1655422"/>
                </a:lnTo>
                <a:lnTo>
                  <a:pt x="6039495" y="1649680"/>
                </a:lnTo>
                <a:lnTo>
                  <a:pt x="6036523" y="1652121"/>
                </a:lnTo>
                <a:lnTo>
                  <a:pt x="6029328" y="1649904"/>
                </a:lnTo>
                <a:lnTo>
                  <a:pt x="6024075" y="1652779"/>
                </a:lnTo>
                <a:lnTo>
                  <a:pt x="6018085" y="1652030"/>
                </a:lnTo>
                <a:cubicBezTo>
                  <a:pt x="6006658" y="1653831"/>
                  <a:pt x="5968194" y="1662035"/>
                  <a:pt x="5955513" y="1663584"/>
                </a:cubicBezTo>
                <a:lnTo>
                  <a:pt x="5941996" y="1661326"/>
                </a:lnTo>
                <a:lnTo>
                  <a:pt x="5931789" y="1669915"/>
                </a:lnTo>
                <a:lnTo>
                  <a:pt x="5888686" y="1672175"/>
                </a:lnTo>
                <a:lnTo>
                  <a:pt x="5873794" y="1665454"/>
                </a:lnTo>
                <a:lnTo>
                  <a:pt x="5860022" y="1660635"/>
                </a:lnTo>
                <a:lnTo>
                  <a:pt x="5858237" y="1660649"/>
                </a:lnTo>
                <a:lnTo>
                  <a:pt x="5840319" y="1660798"/>
                </a:lnTo>
                <a:lnTo>
                  <a:pt x="5806984" y="1661075"/>
                </a:lnTo>
                <a:cubicBezTo>
                  <a:pt x="5785708" y="1661533"/>
                  <a:pt x="5764126" y="1662974"/>
                  <a:pt x="5742351" y="1667489"/>
                </a:cubicBezTo>
                <a:cubicBezTo>
                  <a:pt x="5659069" y="1645168"/>
                  <a:pt x="5615134" y="1706361"/>
                  <a:pt x="5521171" y="1671626"/>
                </a:cubicBezTo>
                <a:cubicBezTo>
                  <a:pt x="5491803" y="1671296"/>
                  <a:pt x="5498089" y="1662666"/>
                  <a:pt x="5457384" y="1683952"/>
                </a:cubicBezTo>
                <a:cubicBezTo>
                  <a:pt x="5356959" y="1699287"/>
                  <a:pt x="5078905" y="1774579"/>
                  <a:pt x="4950070" y="1748401"/>
                </a:cubicBezTo>
                <a:cubicBezTo>
                  <a:pt x="4918276" y="1752255"/>
                  <a:pt x="4891043" y="1756936"/>
                  <a:pt x="4872172" y="1757222"/>
                </a:cubicBezTo>
                <a:lnTo>
                  <a:pt x="4809524" y="1761033"/>
                </a:lnTo>
                <a:cubicBezTo>
                  <a:pt x="4791324" y="1772975"/>
                  <a:pt x="4777258" y="1754591"/>
                  <a:pt x="4759058" y="1766533"/>
                </a:cubicBezTo>
                <a:cubicBezTo>
                  <a:pt x="4747481" y="1770744"/>
                  <a:pt x="4734604" y="1772921"/>
                  <a:pt x="4719749" y="1771811"/>
                </a:cubicBezTo>
                <a:cubicBezTo>
                  <a:pt x="4671168" y="1780243"/>
                  <a:pt x="4634134" y="1775931"/>
                  <a:pt x="4568686" y="1786141"/>
                </a:cubicBezTo>
                <a:cubicBezTo>
                  <a:pt x="4544667" y="1777910"/>
                  <a:pt x="4432547" y="1778168"/>
                  <a:pt x="4418751" y="1796932"/>
                </a:cubicBezTo>
                <a:cubicBezTo>
                  <a:pt x="4403360" y="1801488"/>
                  <a:pt x="4385278" y="1795746"/>
                  <a:pt x="4378377" y="1815528"/>
                </a:cubicBezTo>
                <a:cubicBezTo>
                  <a:pt x="4366870" y="1839461"/>
                  <a:pt x="4337372" y="1814003"/>
                  <a:pt x="4320575" y="1832722"/>
                </a:cubicBezTo>
                <a:cubicBezTo>
                  <a:pt x="4277898" y="1857053"/>
                  <a:pt x="4243945" y="1846759"/>
                  <a:pt x="4211935" y="1860177"/>
                </a:cubicBezTo>
                <a:cubicBezTo>
                  <a:pt x="4181519" y="1859584"/>
                  <a:pt x="4171342" y="1859762"/>
                  <a:pt x="4101228" y="1868717"/>
                </a:cubicBezTo>
                <a:cubicBezTo>
                  <a:pt x="4080159" y="1876188"/>
                  <a:pt x="4039427" y="1877381"/>
                  <a:pt x="3973223" y="1881015"/>
                </a:cubicBezTo>
                <a:cubicBezTo>
                  <a:pt x="3971330" y="1884974"/>
                  <a:pt x="3952843" y="1879225"/>
                  <a:pt x="3900992" y="1880603"/>
                </a:cubicBezTo>
                <a:cubicBezTo>
                  <a:pt x="3849141" y="1881981"/>
                  <a:pt x="3740060" y="1895686"/>
                  <a:pt x="3662119" y="1889285"/>
                </a:cubicBezTo>
                <a:cubicBezTo>
                  <a:pt x="3565155" y="1881322"/>
                  <a:pt x="3613412" y="1915150"/>
                  <a:pt x="3496919" y="1873180"/>
                </a:cubicBezTo>
                <a:cubicBezTo>
                  <a:pt x="3488062" y="1895719"/>
                  <a:pt x="3474293" y="1876288"/>
                  <a:pt x="3449433" y="1889681"/>
                </a:cubicBezTo>
                <a:cubicBezTo>
                  <a:pt x="3406553" y="1891629"/>
                  <a:pt x="3413217" y="1897797"/>
                  <a:pt x="3369766" y="1916653"/>
                </a:cubicBezTo>
                <a:cubicBezTo>
                  <a:pt x="3338805" y="1929531"/>
                  <a:pt x="3289487" y="1928617"/>
                  <a:pt x="3269672" y="1938036"/>
                </a:cubicBezTo>
                <a:lnTo>
                  <a:pt x="3224897" y="1943733"/>
                </a:lnTo>
                <a:cubicBezTo>
                  <a:pt x="3188693" y="1949271"/>
                  <a:pt x="3178540" y="1909145"/>
                  <a:pt x="3161463" y="1946591"/>
                </a:cubicBezTo>
                <a:lnTo>
                  <a:pt x="3112044" y="1935614"/>
                </a:lnTo>
                <a:lnTo>
                  <a:pt x="3069716" y="1930463"/>
                </a:lnTo>
                <a:cubicBezTo>
                  <a:pt x="3049937" y="1924285"/>
                  <a:pt x="3047816" y="1925644"/>
                  <a:pt x="3005773" y="1915878"/>
                </a:cubicBezTo>
                <a:cubicBezTo>
                  <a:pt x="2978838" y="1921092"/>
                  <a:pt x="2967972" y="1927319"/>
                  <a:pt x="2897201" y="1926772"/>
                </a:cubicBezTo>
                <a:lnTo>
                  <a:pt x="2783891" y="1931749"/>
                </a:lnTo>
                <a:cubicBezTo>
                  <a:pt x="2753098" y="1932794"/>
                  <a:pt x="2731621" y="1915151"/>
                  <a:pt x="2712447" y="1933044"/>
                </a:cubicBezTo>
                <a:cubicBezTo>
                  <a:pt x="2621923" y="1990472"/>
                  <a:pt x="2637976" y="1949546"/>
                  <a:pt x="2560151" y="1963609"/>
                </a:cubicBezTo>
                <a:cubicBezTo>
                  <a:pt x="2472084" y="1973456"/>
                  <a:pt x="2423631" y="1962133"/>
                  <a:pt x="2367221" y="1971884"/>
                </a:cubicBezTo>
                <a:cubicBezTo>
                  <a:pt x="2355331" y="1950582"/>
                  <a:pt x="2295649" y="1950006"/>
                  <a:pt x="2272130" y="1961162"/>
                </a:cubicBezTo>
                <a:cubicBezTo>
                  <a:pt x="2229336" y="1964326"/>
                  <a:pt x="2232627" y="1943953"/>
                  <a:pt x="2189404" y="1978172"/>
                </a:cubicBezTo>
                <a:cubicBezTo>
                  <a:pt x="2153824" y="1968017"/>
                  <a:pt x="2114605" y="1969166"/>
                  <a:pt x="2077704" y="1965002"/>
                </a:cubicBezTo>
                <a:cubicBezTo>
                  <a:pt x="2053064" y="1962036"/>
                  <a:pt x="2051584" y="1971011"/>
                  <a:pt x="2033299" y="1969042"/>
                </a:cubicBezTo>
                <a:cubicBezTo>
                  <a:pt x="2015014" y="1967073"/>
                  <a:pt x="1998956" y="1958903"/>
                  <a:pt x="1967996" y="1953187"/>
                </a:cubicBezTo>
                <a:cubicBezTo>
                  <a:pt x="1924117" y="1970917"/>
                  <a:pt x="1915668" y="1940297"/>
                  <a:pt x="1855805" y="1926082"/>
                </a:cubicBezTo>
                <a:cubicBezTo>
                  <a:pt x="1830663" y="1943732"/>
                  <a:pt x="1810564" y="1935694"/>
                  <a:pt x="1790957" y="1919460"/>
                </a:cubicBezTo>
                <a:cubicBezTo>
                  <a:pt x="1732588" y="1924884"/>
                  <a:pt x="1679506" y="1900619"/>
                  <a:pt x="1613978" y="1891581"/>
                </a:cubicBezTo>
                <a:cubicBezTo>
                  <a:pt x="1542961" y="1912227"/>
                  <a:pt x="1506863" y="1865666"/>
                  <a:pt x="1436831" y="1856201"/>
                </a:cubicBezTo>
                <a:cubicBezTo>
                  <a:pt x="1409149" y="1862955"/>
                  <a:pt x="1416370" y="1829853"/>
                  <a:pt x="1357365" y="1832140"/>
                </a:cubicBezTo>
                <a:cubicBezTo>
                  <a:pt x="1285880" y="1811785"/>
                  <a:pt x="1273193" y="1786872"/>
                  <a:pt x="1232341" y="1785942"/>
                </a:cubicBezTo>
                <a:cubicBezTo>
                  <a:pt x="1223903" y="1792798"/>
                  <a:pt x="1160576" y="1793911"/>
                  <a:pt x="1162595" y="1784330"/>
                </a:cubicBezTo>
                <a:cubicBezTo>
                  <a:pt x="1153167" y="1787110"/>
                  <a:pt x="1122206" y="1805077"/>
                  <a:pt x="1120257" y="1789615"/>
                </a:cubicBezTo>
                <a:cubicBezTo>
                  <a:pt x="1073149" y="1786750"/>
                  <a:pt x="1034361" y="1768718"/>
                  <a:pt x="991903" y="1786741"/>
                </a:cubicBezTo>
                <a:cubicBezTo>
                  <a:pt x="966383" y="1781126"/>
                  <a:pt x="949501" y="1800915"/>
                  <a:pt x="883960" y="1809389"/>
                </a:cubicBezTo>
                <a:cubicBezTo>
                  <a:pt x="836064" y="1808194"/>
                  <a:pt x="826980" y="1826610"/>
                  <a:pt x="766531" y="1805053"/>
                </a:cubicBezTo>
                <a:cubicBezTo>
                  <a:pt x="732778" y="1801141"/>
                  <a:pt x="694055" y="1787044"/>
                  <a:pt x="669779" y="1800537"/>
                </a:cubicBezTo>
                <a:cubicBezTo>
                  <a:pt x="645252" y="1794709"/>
                  <a:pt x="563495" y="1813232"/>
                  <a:pt x="523898" y="1811085"/>
                </a:cubicBezTo>
                <a:cubicBezTo>
                  <a:pt x="457555" y="1798530"/>
                  <a:pt x="395227" y="1824052"/>
                  <a:pt x="360251" y="1830735"/>
                </a:cubicBezTo>
                <a:cubicBezTo>
                  <a:pt x="313564" y="1825583"/>
                  <a:pt x="298281" y="1811622"/>
                  <a:pt x="255207" y="1818275"/>
                </a:cubicBezTo>
                <a:cubicBezTo>
                  <a:pt x="206572" y="1839769"/>
                  <a:pt x="160277" y="1836800"/>
                  <a:pt x="101803" y="1870647"/>
                </a:cubicBezTo>
                <a:cubicBezTo>
                  <a:pt x="85849" y="1910002"/>
                  <a:pt x="27997" y="1845258"/>
                  <a:pt x="25397" y="1888443"/>
                </a:cubicBezTo>
                <a:cubicBezTo>
                  <a:pt x="19096" y="1881154"/>
                  <a:pt x="11260" y="1878398"/>
                  <a:pt x="2370" y="1878311"/>
                </a:cubicBezTo>
                <a:lnTo>
                  <a:pt x="0" y="1878785"/>
                </a:lnTo>
                <a:lnTo>
                  <a:pt x="0"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Объект 2">
            <a:extLst>
              <a:ext uri="{FF2B5EF4-FFF2-40B4-BE49-F238E27FC236}">
                <a16:creationId xmlns:a16="http://schemas.microsoft.com/office/drawing/2014/main" id="{11FCC73D-E605-451A-F643-1A3146230B30}"/>
              </a:ext>
            </a:extLst>
          </p:cNvPr>
          <p:cNvSpPr>
            <a:spLocks noGrp="1"/>
          </p:cNvSpPr>
          <p:nvPr>
            <p:ph idx="1"/>
          </p:nvPr>
        </p:nvSpPr>
        <p:spPr>
          <a:xfrm>
            <a:off x="1060174" y="967410"/>
            <a:ext cx="5035826" cy="5148726"/>
          </a:xfrm>
        </p:spPr>
        <p:txBody>
          <a:bodyPr>
            <a:noAutofit/>
          </a:bodyPr>
          <a:lstStyle/>
          <a:p>
            <a:r>
              <a:rPr lang="en-US" sz="2000" dirty="0" err="1"/>
              <a:t>Lakin</a:t>
            </a:r>
            <a:r>
              <a:rPr lang="en-US" sz="2000" dirty="0"/>
              <a:t>, </a:t>
            </a:r>
            <a:r>
              <a:rPr lang="en-US" sz="2000" dirty="0" err="1"/>
              <a:t>ekspertlər</a:t>
            </a:r>
            <a:r>
              <a:rPr lang="en-US" sz="2000" dirty="0"/>
              <a:t> </a:t>
            </a:r>
            <a:r>
              <a:rPr lang="en-US" sz="2000" dirty="0" err="1"/>
              <a:t>tərəfindən</a:t>
            </a:r>
            <a:r>
              <a:rPr lang="en-US" sz="2000" dirty="0"/>
              <a:t> </a:t>
            </a:r>
            <a:r>
              <a:rPr lang="en-US" sz="2000" dirty="0" err="1"/>
              <a:t>şerinq</a:t>
            </a:r>
            <a:r>
              <a:rPr lang="en-US" sz="2000" dirty="0"/>
              <a:t> </a:t>
            </a:r>
            <a:r>
              <a:rPr lang="en-US" sz="2000" dirty="0" err="1"/>
              <a:t>biznesinə</a:t>
            </a:r>
            <a:r>
              <a:rPr lang="en-US" sz="2000" dirty="0"/>
              <a:t> </a:t>
            </a:r>
            <a:r>
              <a:rPr lang="en-US" sz="2000" dirty="0" err="1"/>
              <a:t>müsbət</a:t>
            </a:r>
            <a:r>
              <a:rPr lang="en-US" sz="2000" dirty="0"/>
              <a:t> </a:t>
            </a:r>
            <a:r>
              <a:rPr lang="en-US" sz="2000" dirty="0" err="1"/>
              <a:t>münasibəti</a:t>
            </a:r>
            <a:r>
              <a:rPr lang="en-US" sz="2000" dirty="0"/>
              <a:t> </a:t>
            </a:r>
            <a:r>
              <a:rPr lang="en-US" sz="2000" dirty="0" err="1"/>
              <a:t>ilə</a:t>
            </a:r>
            <a:r>
              <a:rPr lang="en-US" sz="2000" dirty="0"/>
              <a:t> </a:t>
            </a:r>
            <a:r>
              <a:rPr lang="en-US" sz="2000" dirty="0" err="1"/>
              <a:t>yanaşı</a:t>
            </a:r>
            <a:r>
              <a:rPr lang="en-US" sz="2000" dirty="0"/>
              <a:t> </a:t>
            </a:r>
            <a:r>
              <a:rPr lang="en-US" sz="2000" dirty="0" err="1"/>
              <a:t>ehtiyatlı</a:t>
            </a:r>
            <a:r>
              <a:rPr lang="en-US" sz="2000" dirty="0"/>
              <a:t> </a:t>
            </a:r>
            <a:r>
              <a:rPr lang="en-US" sz="2000" dirty="0" err="1"/>
              <a:t>yanaşmalarda</a:t>
            </a:r>
            <a:r>
              <a:rPr lang="en-US" sz="2000" dirty="0"/>
              <a:t> </a:t>
            </a:r>
            <a:r>
              <a:rPr lang="en-US" sz="2000" dirty="0" err="1"/>
              <a:t>mövcuddur</a:t>
            </a:r>
            <a:r>
              <a:rPr lang="en-US" sz="2000" dirty="0"/>
              <a:t>. </a:t>
            </a:r>
            <a:r>
              <a:rPr lang="en-US" sz="2000" dirty="0" err="1"/>
              <a:t>Avropa</a:t>
            </a:r>
            <a:r>
              <a:rPr lang="en-US" sz="2000" dirty="0"/>
              <a:t> </a:t>
            </a:r>
            <a:r>
              <a:rPr lang="en-US" sz="2000" dirty="0" err="1"/>
              <a:t>və</a:t>
            </a:r>
            <a:r>
              <a:rPr lang="en-US" sz="2000" dirty="0"/>
              <a:t> </a:t>
            </a:r>
            <a:r>
              <a:rPr lang="en-US" sz="2000" dirty="0" err="1"/>
              <a:t>Amerikanın</a:t>
            </a:r>
            <a:r>
              <a:rPr lang="en-US" sz="2000" dirty="0"/>
              <a:t> </a:t>
            </a:r>
            <a:r>
              <a:rPr lang="en-US" sz="2000" dirty="0" err="1"/>
              <a:t>mərkəzi</a:t>
            </a:r>
            <a:r>
              <a:rPr lang="en-US" sz="2000" dirty="0"/>
              <a:t> </a:t>
            </a:r>
            <a:r>
              <a:rPr lang="en-US" sz="2000" dirty="0" err="1"/>
              <a:t>şəhərlərində</a:t>
            </a:r>
            <a:r>
              <a:rPr lang="en-US" sz="2000" dirty="0"/>
              <a:t> 350 dollar </a:t>
            </a:r>
            <a:r>
              <a:rPr lang="en-US" sz="2000" dirty="0" err="1"/>
              <a:t>və</a:t>
            </a:r>
            <a:r>
              <a:rPr lang="en-US" sz="2000" dirty="0"/>
              <a:t> </a:t>
            </a:r>
            <a:r>
              <a:rPr lang="en-US" sz="2000" dirty="0" err="1"/>
              <a:t>daha</a:t>
            </a:r>
            <a:r>
              <a:rPr lang="en-US" sz="2000" dirty="0"/>
              <a:t> </a:t>
            </a:r>
            <a:r>
              <a:rPr lang="en-US" sz="2000" dirty="0" err="1"/>
              <a:t>çox</a:t>
            </a:r>
            <a:r>
              <a:rPr lang="en-US" sz="2000" dirty="0"/>
              <a:t> </a:t>
            </a:r>
            <a:r>
              <a:rPr lang="en-US" sz="2000" dirty="0" err="1"/>
              <a:t>dəyəri</a:t>
            </a:r>
            <a:r>
              <a:rPr lang="en-US" sz="2000" dirty="0"/>
              <a:t> </a:t>
            </a:r>
            <a:r>
              <a:rPr lang="en-US" sz="2000" dirty="0" err="1"/>
              <a:t>olan</a:t>
            </a:r>
            <a:r>
              <a:rPr lang="en-US" sz="2000" dirty="0"/>
              <a:t> </a:t>
            </a:r>
            <a:r>
              <a:rPr lang="en-US" sz="2000" dirty="0" err="1"/>
              <a:t>sökülən</a:t>
            </a:r>
            <a:r>
              <a:rPr lang="en-US" sz="2000" dirty="0"/>
              <a:t> </a:t>
            </a:r>
            <a:r>
              <a:rPr lang="en-US" sz="2000" dirty="0" err="1"/>
              <a:t>yiyəsiz</a:t>
            </a:r>
            <a:r>
              <a:rPr lang="en-US" sz="2000" dirty="0"/>
              <a:t> </a:t>
            </a:r>
            <a:r>
              <a:rPr lang="en-US" sz="2000" dirty="0" err="1"/>
              <a:t>elektrik</a:t>
            </a:r>
            <a:r>
              <a:rPr lang="en-US" sz="2000" dirty="0"/>
              <a:t> </a:t>
            </a:r>
            <a:r>
              <a:rPr lang="en-US" sz="2000" dirty="0" err="1"/>
              <a:t>skuterləri</a:t>
            </a:r>
            <a:r>
              <a:rPr lang="en-US" sz="2000" dirty="0"/>
              <a:t> </a:t>
            </a:r>
            <a:r>
              <a:rPr lang="en-US" sz="2000" dirty="0" err="1"/>
              <a:t>və</a:t>
            </a:r>
            <a:r>
              <a:rPr lang="en-US" sz="2000" dirty="0"/>
              <a:t> </a:t>
            </a:r>
            <a:r>
              <a:rPr lang="en-US" sz="2000" dirty="0" err="1"/>
              <a:t>elektrik</a:t>
            </a:r>
            <a:r>
              <a:rPr lang="en-US" sz="2000" dirty="0"/>
              <a:t> </a:t>
            </a:r>
            <a:r>
              <a:rPr lang="en-US" sz="2000" dirty="0" err="1"/>
              <a:t>velosipedləri</a:t>
            </a:r>
            <a:r>
              <a:rPr lang="en-US" sz="2000" dirty="0"/>
              <a:t> </a:t>
            </a:r>
            <a:r>
              <a:rPr lang="en-US" sz="2000" dirty="0" err="1"/>
              <a:t>səpələnmişdir</a:t>
            </a:r>
            <a:r>
              <a:rPr lang="en-US" sz="2000" dirty="0"/>
              <a:t>, </a:t>
            </a:r>
            <a:r>
              <a:rPr lang="en-US" sz="2000" dirty="0" err="1"/>
              <a:t>bu</a:t>
            </a:r>
            <a:r>
              <a:rPr lang="en-US" sz="2000" dirty="0"/>
              <a:t> </a:t>
            </a:r>
            <a:r>
              <a:rPr lang="en-US" sz="2000" dirty="0" err="1"/>
              <a:t>kirayənin</a:t>
            </a:r>
            <a:r>
              <a:rPr lang="en-US" sz="2000" dirty="0"/>
              <a:t> </a:t>
            </a:r>
            <a:r>
              <a:rPr lang="en-US" sz="2000" dirty="0" err="1"/>
              <a:t>biznes</a:t>
            </a:r>
            <a:r>
              <a:rPr lang="en-US" sz="2000" dirty="0"/>
              <a:t> </a:t>
            </a:r>
            <a:r>
              <a:rPr lang="en-US" sz="2000" dirty="0" err="1"/>
              <a:t>kimi</a:t>
            </a:r>
            <a:r>
              <a:rPr lang="en-US" sz="2000" dirty="0"/>
              <a:t> </a:t>
            </a:r>
            <a:r>
              <a:rPr lang="en-US" sz="2000" dirty="0" err="1"/>
              <a:t>şübhəli</a:t>
            </a:r>
            <a:r>
              <a:rPr lang="en-US" sz="2000" dirty="0"/>
              <a:t> </a:t>
            </a:r>
            <a:r>
              <a:rPr lang="en-US" sz="2000" dirty="0" err="1"/>
              <a:t>olduğunu</a:t>
            </a:r>
            <a:r>
              <a:rPr lang="en-US" sz="2000" dirty="0"/>
              <a:t> </a:t>
            </a:r>
            <a:r>
              <a:rPr lang="en-US" sz="2000" dirty="0" err="1"/>
              <a:t>göstərir</a:t>
            </a:r>
            <a:r>
              <a:rPr lang="en-US" sz="2000" dirty="0"/>
              <a:t>. </a:t>
            </a:r>
            <a:r>
              <a:rPr lang="en-US" sz="2000" dirty="0" err="1"/>
              <a:t>Analitiklərin</a:t>
            </a:r>
            <a:r>
              <a:rPr lang="en-US" sz="2000" dirty="0"/>
              <a:t> ilk </a:t>
            </a:r>
            <a:r>
              <a:rPr lang="en-US" sz="2000" dirty="0" err="1"/>
              <a:t>görünüşdən</a:t>
            </a:r>
            <a:r>
              <a:rPr lang="en-US" sz="2000" dirty="0"/>
              <a:t> real </a:t>
            </a:r>
            <a:r>
              <a:rPr lang="en-US" sz="2000" dirty="0" err="1"/>
              <a:t>görünən</a:t>
            </a:r>
            <a:r>
              <a:rPr lang="en-US" sz="2000" dirty="0"/>
              <a:t> </a:t>
            </a:r>
            <a:r>
              <a:rPr lang="en-US" sz="2000" dirty="0" err="1"/>
              <a:t>və</a:t>
            </a:r>
            <a:r>
              <a:rPr lang="en-US" sz="2000" dirty="0"/>
              <a:t> </a:t>
            </a:r>
            <a:r>
              <a:rPr lang="en-US" sz="2000" dirty="0" err="1"/>
              <a:t>əsaslı</a:t>
            </a:r>
            <a:r>
              <a:rPr lang="en-US" sz="2000" dirty="0"/>
              <a:t> </a:t>
            </a:r>
            <a:r>
              <a:rPr lang="en-US" sz="2000" dirty="0" err="1"/>
              <a:t>hesablamalarına</a:t>
            </a:r>
            <a:r>
              <a:rPr lang="en-US" sz="2000" dirty="0"/>
              <a:t> </a:t>
            </a:r>
            <a:r>
              <a:rPr lang="en-US" sz="2000" dirty="0" err="1"/>
              <a:t>görə</a:t>
            </a:r>
            <a:r>
              <a:rPr lang="en-US" sz="2000" dirty="0"/>
              <a:t>, </a:t>
            </a:r>
            <a:r>
              <a:rPr lang="en-US" sz="2000" dirty="0" err="1"/>
              <a:t>bir</a:t>
            </a:r>
            <a:r>
              <a:rPr lang="en-US" sz="2000" dirty="0"/>
              <a:t> </a:t>
            </a:r>
            <a:r>
              <a:rPr lang="en-US" sz="2000" dirty="0" err="1"/>
              <a:t>çox</a:t>
            </a:r>
            <a:r>
              <a:rPr lang="en-US" sz="2000" dirty="0"/>
              <a:t> </a:t>
            </a:r>
            <a:r>
              <a:rPr lang="en-US" sz="2000" dirty="0" err="1"/>
              <a:t>iki</a:t>
            </a:r>
            <a:r>
              <a:rPr lang="en-US" sz="2000" dirty="0"/>
              <a:t> </a:t>
            </a:r>
            <a:r>
              <a:rPr lang="en-US" sz="2000" dirty="0" err="1"/>
              <a:t>təkərli</a:t>
            </a:r>
            <a:r>
              <a:rPr lang="en-US" sz="2000" dirty="0"/>
              <a:t> </a:t>
            </a:r>
            <a:r>
              <a:rPr lang="en-US" sz="2000" dirty="0" err="1"/>
              <a:t>elektrik</a:t>
            </a:r>
            <a:r>
              <a:rPr lang="en-US" sz="2000" dirty="0"/>
              <a:t> </a:t>
            </a:r>
            <a:r>
              <a:rPr lang="en-US" sz="2000" dirty="0" err="1"/>
              <a:t>nəqliyyat</a:t>
            </a:r>
            <a:r>
              <a:rPr lang="en-US" sz="2000" dirty="0"/>
              <a:t> </a:t>
            </a:r>
            <a:r>
              <a:rPr lang="en-US" sz="2000" dirty="0" err="1"/>
              <a:t>vasitələri</a:t>
            </a:r>
            <a:r>
              <a:rPr lang="en-US" sz="2000" dirty="0"/>
              <a:t> </a:t>
            </a:r>
            <a:r>
              <a:rPr lang="en-US" sz="2000" dirty="0" err="1"/>
              <a:t>investorlara</a:t>
            </a:r>
            <a:r>
              <a:rPr lang="en-US" sz="2000" dirty="0"/>
              <a:t> </a:t>
            </a:r>
            <a:r>
              <a:rPr lang="en-US" sz="2000" dirty="0" err="1"/>
              <a:t>cəmi</a:t>
            </a:r>
            <a:r>
              <a:rPr lang="en-US" sz="2000" dirty="0"/>
              <a:t> 100-150 dollar </a:t>
            </a:r>
            <a:r>
              <a:rPr lang="en-US" sz="2000" dirty="0" err="1"/>
              <a:t>qazandırıb</a:t>
            </a:r>
            <a:r>
              <a:rPr lang="en-US" sz="2000" dirty="0"/>
              <a:t>, </a:t>
            </a:r>
            <a:r>
              <a:rPr lang="en-US" sz="2000" dirty="0" err="1"/>
              <a:t>sonra</a:t>
            </a:r>
            <a:r>
              <a:rPr lang="en-US" sz="2000" dirty="0"/>
              <a:t> </a:t>
            </a:r>
            <a:r>
              <a:rPr lang="en-US" sz="2000" dirty="0" err="1"/>
              <a:t>isə</a:t>
            </a:r>
            <a:r>
              <a:rPr lang="en-US" sz="2000" dirty="0"/>
              <a:t> </a:t>
            </a:r>
            <a:r>
              <a:rPr lang="en-US" sz="2000" dirty="0" err="1"/>
              <a:t>ehtiyatsız</a:t>
            </a:r>
            <a:r>
              <a:rPr lang="en-US" sz="2000" dirty="0"/>
              <a:t> </a:t>
            </a:r>
            <a:r>
              <a:rPr lang="en-US" sz="2000" dirty="0" err="1"/>
              <a:t>istifadə</a:t>
            </a:r>
            <a:r>
              <a:rPr lang="en-US" sz="2000" dirty="0"/>
              <a:t> </a:t>
            </a:r>
            <a:r>
              <a:rPr lang="en-US" sz="2000" dirty="0" err="1"/>
              <a:t>ucbatından</a:t>
            </a:r>
            <a:r>
              <a:rPr lang="en-US" sz="2000" dirty="0"/>
              <a:t> </a:t>
            </a:r>
            <a:r>
              <a:rPr lang="en-US" sz="2000" dirty="0" err="1"/>
              <a:t>yararsız</a:t>
            </a:r>
            <a:r>
              <a:rPr lang="en-US" sz="2000" dirty="0"/>
              <a:t> </a:t>
            </a:r>
            <a:r>
              <a:rPr lang="en-US" sz="2000" dirty="0" err="1"/>
              <a:t>hala</a:t>
            </a:r>
            <a:r>
              <a:rPr lang="en-US" sz="2000" dirty="0"/>
              <a:t> </a:t>
            </a:r>
            <a:r>
              <a:rPr lang="en-US" sz="2000" dirty="0" err="1"/>
              <a:t>düşmüşdülər</a:t>
            </a:r>
            <a:r>
              <a:rPr lang="en-US" sz="2000" dirty="0"/>
              <a:t>. </a:t>
            </a:r>
            <a:r>
              <a:rPr lang="en-US" sz="2000" dirty="0" err="1"/>
              <a:t>Bunuda</a:t>
            </a:r>
            <a:r>
              <a:rPr lang="en-US" sz="2000" dirty="0"/>
              <a:t> </a:t>
            </a:r>
            <a:r>
              <a:rPr lang="en-US" sz="2000" dirty="0" err="1"/>
              <a:t>nəzərə</a:t>
            </a:r>
            <a:r>
              <a:rPr lang="en-US" sz="2000" dirty="0"/>
              <a:t> </a:t>
            </a:r>
            <a:r>
              <a:rPr lang="en-US" sz="2000" dirty="0" err="1"/>
              <a:t>almaq</a:t>
            </a:r>
            <a:r>
              <a:rPr lang="en-US" sz="2000" dirty="0"/>
              <a:t> </a:t>
            </a:r>
            <a:r>
              <a:rPr lang="en-US" sz="2000" dirty="0" err="1"/>
              <a:t>lazımdır</a:t>
            </a:r>
            <a:r>
              <a:rPr lang="en-US" sz="2000" dirty="0"/>
              <a:t> </a:t>
            </a:r>
            <a:r>
              <a:rPr lang="en-US" sz="2000" dirty="0" err="1"/>
              <a:t>ki</a:t>
            </a:r>
            <a:r>
              <a:rPr lang="en-US" sz="2000" dirty="0"/>
              <a:t>, </a:t>
            </a:r>
            <a:r>
              <a:rPr lang="en-US" sz="2000" dirty="0" err="1"/>
              <a:t>mikromobil</a:t>
            </a:r>
            <a:r>
              <a:rPr lang="en-US" sz="2000" dirty="0"/>
              <a:t> </a:t>
            </a:r>
            <a:r>
              <a:rPr lang="en-US" sz="2000" dirty="0" err="1"/>
              <a:t>elektrik</a:t>
            </a:r>
            <a:r>
              <a:rPr lang="en-US" sz="2000" dirty="0"/>
              <a:t> </a:t>
            </a:r>
            <a:r>
              <a:rPr lang="en-US" sz="2000" dirty="0" err="1"/>
              <a:t>nəqliyyat</a:t>
            </a:r>
            <a:r>
              <a:rPr lang="en-US" sz="2000" dirty="0"/>
              <a:t> </a:t>
            </a:r>
            <a:r>
              <a:rPr lang="en-US" sz="2000" dirty="0" err="1"/>
              <a:t>vasitələrinin</a:t>
            </a:r>
            <a:r>
              <a:rPr lang="en-US" sz="2000" dirty="0"/>
              <a:t> </a:t>
            </a:r>
            <a:r>
              <a:rPr lang="en-US" sz="2000" dirty="0" err="1"/>
              <a:t>kompakt</a:t>
            </a:r>
            <a:r>
              <a:rPr lang="en-US" sz="2000" dirty="0"/>
              <a:t> </a:t>
            </a:r>
            <a:r>
              <a:rPr lang="en-US" sz="2000" dirty="0" err="1"/>
              <a:t>olduğundan</a:t>
            </a:r>
            <a:r>
              <a:rPr lang="en-US" sz="2000" dirty="0"/>
              <a:t> </a:t>
            </a:r>
            <a:r>
              <a:rPr lang="en-US" sz="2000" dirty="0" err="1"/>
              <a:t>istifadiçilərinin</a:t>
            </a:r>
            <a:r>
              <a:rPr lang="en-US" sz="2000" dirty="0"/>
              <a:t> </a:t>
            </a:r>
            <a:r>
              <a:rPr lang="en-US" sz="2000" dirty="0" err="1"/>
              <a:t>bir</a:t>
            </a:r>
            <a:r>
              <a:rPr lang="en-US" sz="2000" dirty="0"/>
              <a:t> </a:t>
            </a:r>
            <a:r>
              <a:rPr lang="en-US" sz="2000" dirty="0" err="1"/>
              <a:t>çoxü</a:t>
            </a:r>
            <a:r>
              <a:rPr lang="en-US" sz="2000" dirty="0"/>
              <a:t> </a:t>
            </a:r>
            <a:r>
              <a:rPr lang="en-US" sz="2000" dirty="0" err="1"/>
              <a:t>onu</a:t>
            </a:r>
            <a:r>
              <a:rPr lang="en-US" sz="2000" dirty="0"/>
              <a:t> </a:t>
            </a:r>
            <a:r>
              <a:rPr lang="en-US" sz="2000" dirty="0" err="1"/>
              <a:t>icarəyə</a:t>
            </a:r>
            <a:r>
              <a:rPr lang="en-US" sz="2000" dirty="0"/>
              <a:t> </a:t>
            </a:r>
            <a:r>
              <a:rPr lang="en-US" sz="2000" dirty="0" err="1"/>
              <a:t>yox</a:t>
            </a:r>
            <a:r>
              <a:rPr lang="en-US" sz="2000" dirty="0"/>
              <a:t>, </a:t>
            </a:r>
            <a:r>
              <a:rPr lang="en-US" sz="2000" dirty="0" err="1"/>
              <a:t>elə</a:t>
            </a:r>
            <a:r>
              <a:rPr lang="en-US" sz="2000" dirty="0"/>
              <a:t> </a:t>
            </a:r>
            <a:r>
              <a:rPr lang="en-US" sz="2000" dirty="0" err="1"/>
              <a:t>bir</a:t>
            </a:r>
            <a:r>
              <a:rPr lang="en-US" sz="2000" dirty="0"/>
              <a:t> </a:t>
            </a:r>
            <a:r>
              <a:rPr lang="en-US" sz="2000" dirty="0" err="1"/>
              <a:t>nəqliyyat</a:t>
            </a:r>
            <a:r>
              <a:rPr lang="en-US" sz="2000" dirty="0"/>
              <a:t> </a:t>
            </a:r>
            <a:r>
              <a:rPr lang="en-US" sz="2000" dirty="0" err="1"/>
              <a:t>vasitəsinin</a:t>
            </a:r>
            <a:r>
              <a:rPr lang="en-US" sz="2000" dirty="0"/>
              <a:t> </a:t>
            </a:r>
            <a:r>
              <a:rPr lang="en-US" sz="2000" dirty="0" err="1"/>
              <a:t>sahibi</a:t>
            </a:r>
            <a:r>
              <a:rPr lang="en-US" sz="2000" dirty="0"/>
              <a:t> </a:t>
            </a:r>
            <a:r>
              <a:rPr lang="en-US" sz="2000" dirty="0" err="1"/>
              <a:t>olmaq</a:t>
            </a:r>
            <a:r>
              <a:rPr lang="en-US" sz="2000" dirty="0"/>
              <a:t> </a:t>
            </a:r>
            <a:r>
              <a:rPr lang="en-US" sz="2000" dirty="0" err="1"/>
              <a:t>istəyirlər</a:t>
            </a:r>
            <a:r>
              <a:rPr lang="en-US" sz="2000" dirty="0"/>
              <a:t>.</a:t>
            </a:r>
            <a:endParaRPr lang="ru-RU" sz="2000" dirty="0"/>
          </a:p>
        </p:txBody>
      </p:sp>
      <p:pic>
        <p:nvPicPr>
          <p:cNvPr id="10242" name="Picture 2" descr="NIU joins e-bike market, presents new electric scooters - electrive.com">
            <a:extLst>
              <a:ext uri="{FF2B5EF4-FFF2-40B4-BE49-F238E27FC236}">
                <a16:creationId xmlns:a16="http://schemas.microsoft.com/office/drawing/2014/main" id="{5BA03F14-5A89-6429-B36C-4B7788194A3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719367" y="2865745"/>
            <a:ext cx="4788505" cy="2394252"/>
          </a:xfrm>
          <a:prstGeom prst="rect">
            <a:avLst/>
          </a:prstGeom>
          <a:noFill/>
          <a:extLst>
            <a:ext uri="{909E8E84-426E-40DD-AFC4-6F175D3DCCD1}">
              <a14:hiddenFill xmlns:a14="http://schemas.microsoft.com/office/drawing/2010/main">
                <a:solidFill>
                  <a:srgbClr val="FFFFFF"/>
                </a:solidFill>
              </a14:hiddenFill>
            </a:ext>
          </a:extLst>
        </p:spPr>
      </p:pic>
      <p:sp>
        <p:nvSpPr>
          <p:cNvPr id="10251" name="Freeform: Shape 10250">
            <a:extLst>
              <a:ext uri="{FF2B5EF4-FFF2-40B4-BE49-F238E27FC236}">
                <a16:creationId xmlns:a16="http://schemas.microsoft.com/office/drawing/2014/main" id="{9A0D773F-7A7D-4DBB-9DEA-86BB8B8F4B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381624" y="6209414"/>
            <a:ext cx="6810375" cy="648586"/>
          </a:xfrm>
          <a:custGeom>
            <a:avLst/>
            <a:gdLst>
              <a:gd name="connsiteX0" fmla="*/ 0 w 10753706"/>
              <a:gd name="connsiteY0" fmla="*/ 0 h 1027260"/>
              <a:gd name="connsiteX1" fmla="*/ 10753706 w 10753706"/>
              <a:gd name="connsiteY1" fmla="*/ 0 h 1027260"/>
              <a:gd name="connsiteX2" fmla="*/ 10748809 w 10753706"/>
              <a:gd name="connsiteY2" fmla="*/ 2522 h 1027260"/>
              <a:gd name="connsiteX3" fmla="*/ 10725330 w 10753706"/>
              <a:gd name="connsiteY3" fmla="*/ 11977 h 1027260"/>
              <a:gd name="connsiteX4" fmla="*/ 10615423 w 10753706"/>
              <a:gd name="connsiteY4" fmla="*/ 52967 h 1027260"/>
              <a:gd name="connsiteX5" fmla="*/ 10533936 w 10753706"/>
              <a:gd name="connsiteY5" fmla="*/ 53095 h 1027260"/>
              <a:gd name="connsiteX6" fmla="*/ 10466876 w 10753706"/>
              <a:gd name="connsiteY6" fmla="*/ 45180 h 1027260"/>
              <a:gd name="connsiteX7" fmla="*/ 10355090 w 10753706"/>
              <a:gd name="connsiteY7" fmla="*/ 89741 h 1027260"/>
              <a:gd name="connsiteX8" fmla="*/ 10087145 w 10753706"/>
              <a:gd name="connsiteY8" fmla="*/ 66115 h 1027260"/>
              <a:gd name="connsiteX9" fmla="*/ 10015902 w 10753706"/>
              <a:gd name="connsiteY9" fmla="*/ 76178 h 1027260"/>
              <a:gd name="connsiteX10" fmla="*/ 9806005 w 10753706"/>
              <a:gd name="connsiteY10" fmla="*/ 102435 h 1027260"/>
              <a:gd name="connsiteX11" fmla="*/ 9602583 w 10753706"/>
              <a:gd name="connsiteY11" fmla="*/ 179170 h 1027260"/>
              <a:gd name="connsiteX12" fmla="*/ 9469719 w 10753706"/>
              <a:gd name="connsiteY12" fmla="*/ 174721 h 1027260"/>
              <a:gd name="connsiteX13" fmla="*/ 9408692 w 10753706"/>
              <a:gd name="connsiteY13" fmla="*/ 189513 h 1027260"/>
              <a:gd name="connsiteX14" fmla="*/ 9364151 w 10753706"/>
              <a:gd name="connsiteY14" fmla="*/ 194072 h 1027260"/>
              <a:gd name="connsiteX15" fmla="*/ 9337751 w 10753706"/>
              <a:gd name="connsiteY15" fmla="*/ 197579 h 1027260"/>
              <a:gd name="connsiteX16" fmla="*/ 9297166 w 10753706"/>
              <a:gd name="connsiteY16" fmla="*/ 216558 h 1027260"/>
              <a:gd name="connsiteX17" fmla="*/ 9123859 w 10753706"/>
              <a:gd name="connsiteY17" fmla="*/ 237356 h 1027260"/>
              <a:gd name="connsiteX18" fmla="*/ 8950741 w 10753706"/>
              <a:gd name="connsiteY18" fmla="*/ 238020 h 1027260"/>
              <a:gd name="connsiteX19" fmla="*/ 8718236 w 10753706"/>
              <a:gd name="connsiteY19" fmla="*/ 303148 h 1027260"/>
              <a:gd name="connsiteX20" fmla="*/ 8694011 w 10753706"/>
              <a:gd name="connsiteY20" fmla="*/ 308812 h 1027260"/>
              <a:gd name="connsiteX21" fmla="*/ 8611976 w 10753706"/>
              <a:gd name="connsiteY21" fmla="*/ 324819 h 1027260"/>
              <a:gd name="connsiteX22" fmla="*/ 8562074 w 10753706"/>
              <a:gd name="connsiteY22" fmla="*/ 337971 h 1027260"/>
              <a:gd name="connsiteX23" fmla="*/ 8501724 w 10753706"/>
              <a:gd name="connsiteY23" fmla="*/ 360865 h 1027260"/>
              <a:gd name="connsiteX24" fmla="*/ 8504489 w 10753706"/>
              <a:gd name="connsiteY24" fmla="*/ 364790 h 1027260"/>
              <a:gd name="connsiteX25" fmla="*/ 8492774 w 10753706"/>
              <a:gd name="connsiteY25" fmla="*/ 366181 h 1027260"/>
              <a:gd name="connsiteX26" fmla="*/ 8466405 w 10753706"/>
              <a:gd name="connsiteY26" fmla="*/ 368724 h 1027260"/>
              <a:gd name="connsiteX27" fmla="*/ 8427069 w 10753706"/>
              <a:gd name="connsiteY27" fmla="*/ 387211 h 1027260"/>
              <a:gd name="connsiteX28" fmla="*/ 8387766 w 10753706"/>
              <a:gd name="connsiteY28" fmla="*/ 377161 h 1027260"/>
              <a:gd name="connsiteX29" fmla="*/ 8315874 w 10753706"/>
              <a:gd name="connsiteY29" fmla="*/ 395527 h 1027260"/>
              <a:gd name="connsiteX30" fmla="*/ 8274474 w 10753706"/>
              <a:gd name="connsiteY30" fmla="*/ 405112 h 1027260"/>
              <a:gd name="connsiteX31" fmla="*/ 8234664 w 10753706"/>
              <a:gd name="connsiteY31" fmla="*/ 410219 h 1027260"/>
              <a:gd name="connsiteX32" fmla="*/ 8211268 w 10753706"/>
              <a:gd name="connsiteY32" fmla="*/ 416791 h 1027260"/>
              <a:gd name="connsiteX33" fmla="*/ 8188615 w 10753706"/>
              <a:gd name="connsiteY33" fmla="*/ 421755 h 1027260"/>
              <a:gd name="connsiteX34" fmla="*/ 8179981 w 10753706"/>
              <a:gd name="connsiteY34" fmla="*/ 420402 h 1027260"/>
              <a:gd name="connsiteX35" fmla="*/ 8179307 w 10753706"/>
              <a:gd name="connsiteY35" fmla="*/ 422516 h 1027260"/>
              <a:gd name="connsiteX36" fmla="*/ 8147929 w 10753706"/>
              <a:gd name="connsiteY36" fmla="*/ 450302 h 1027260"/>
              <a:gd name="connsiteX37" fmla="*/ 8089136 w 10753706"/>
              <a:gd name="connsiteY37" fmla="*/ 465283 h 1027260"/>
              <a:gd name="connsiteX38" fmla="*/ 8049973 w 10753706"/>
              <a:gd name="connsiteY38" fmla="*/ 454121 h 1027260"/>
              <a:gd name="connsiteX39" fmla="*/ 7965913 w 10753706"/>
              <a:gd name="connsiteY39" fmla="*/ 464415 h 1027260"/>
              <a:gd name="connsiteX40" fmla="*/ 7945093 w 10753706"/>
              <a:gd name="connsiteY40" fmla="*/ 464798 h 1027260"/>
              <a:gd name="connsiteX41" fmla="*/ 7935335 w 10753706"/>
              <a:gd name="connsiteY41" fmla="*/ 462442 h 1027260"/>
              <a:gd name="connsiteX42" fmla="*/ 7904779 w 10753706"/>
              <a:gd name="connsiteY42" fmla="*/ 471429 h 1027260"/>
              <a:gd name="connsiteX43" fmla="*/ 7855604 w 10753706"/>
              <a:gd name="connsiteY43" fmla="*/ 480199 h 1027260"/>
              <a:gd name="connsiteX44" fmla="*/ 7832630 w 10753706"/>
              <a:gd name="connsiteY44" fmla="*/ 485371 h 1027260"/>
              <a:gd name="connsiteX45" fmla="*/ 7812438 w 10753706"/>
              <a:gd name="connsiteY45" fmla="*/ 485391 h 1027260"/>
              <a:gd name="connsiteX46" fmla="*/ 7701399 w 10753706"/>
              <a:gd name="connsiteY46" fmla="*/ 495197 h 1027260"/>
              <a:gd name="connsiteX47" fmla="*/ 7674778 w 10753706"/>
              <a:gd name="connsiteY47" fmla="*/ 494723 h 1027260"/>
              <a:gd name="connsiteX48" fmla="*/ 7660445 w 10753706"/>
              <a:gd name="connsiteY48" fmla="*/ 490194 h 1027260"/>
              <a:gd name="connsiteX49" fmla="*/ 7651781 w 10753706"/>
              <a:gd name="connsiteY49" fmla="*/ 493084 h 1027260"/>
              <a:gd name="connsiteX50" fmla="*/ 7584807 w 10753706"/>
              <a:gd name="connsiteY50" fmla="*/ 499490 h 1027260"/>
              <a:gd name="connsiteX51" fmla="*/ 7541324 w 10753706"/>
              <a:gd name="connsiteY51" fmla="*/ 504184 h 1027260"/>
              <a:gd name="connsiteX52" fmla="*/ 7541756 w 10753706"/>
              <a:gd name="connsiteY52" fmla="*/ 512184 h 1027260"/>
              <a:gd name="connsiteX53" fmla="*/ 7503906 w 10753706"/>
              <a:gd name="connsiteY53" fmla="*/ 518551 h 1027260"/>
              <a:gd name="connsiteX54" fmla="*/ 7460411 w 10753706"/>
              <a:gd name="connsiteY54" fmla="*/ 517415 h 1027260"/>
              <a:gd name="connsiteX55" fmla="*/ 7460116 w 10753706"/>
              <a:gd name="connsiteY55" fmla="*/ 517548 h 1027260"/>
              <a:gd name="connsiteX56" fmla="*/ 7297810 w 10753706"/>
              <a:gd name="connsiteY56" fmla="*/ 563947 h 1027260"/>
              <a:gd name="connsiteX57" fmla="*/ 6946388 w 10753706"/>
              <a:gd name="connsiteY57" fmla="*/ 665244 h 1027260"/>
              <a:gd name="connsiteX58" fmla="*/ 6741704 w 10753706"/>
              <a:gd name="connsiteY58" fmla="*/ 679365 h 1027260"/>
              <a:gd name="connsiteX59" fmla="*/ 6624680 w 10753706"/>
              <a:gd name="connsiteY59" fmla="*/ 677674 h 1027260"/>
              <a:gd name="connsiteX60" fmla="*/ 6605700 w 10753706"/>
              <a:gd name="connsiteY60" fmla="*/ 683566 h 1027260"/>
              <a:gd name="connsiteX61" fmla="*/ 6576922 w 10753706"/>
              <a:gd name="connsiteY61" fmla="*/ 683030 h 1027260"/>
              <a:gd name="connsiteX62" fmla="*/ 6405123 w 10753706"/>
              <a:gd name="connsiteY62" fmla="*/ 721946 h 1027260"/>
              <a:gd name="connsiteX63" fmla="*/ 6368938 w 10753706"/>
              <a:gd name="connsiteY63" fmla="*/ 717341 h 1027260"/>
              <a:gd name="connsiteX64" fmla="*/ 6295102 w 10753706"/>
              <a:gd name="connsiteY64" fmla="*/ 729508 h 1027260"/>
              <a:gd name="connsiteX65" fmla="*/ 6202084 w 10753706"/>
              <a:gd name="connsiteY65" fmla="*/ 767091 h 1027260"/>
              <a:gd name="connsiteX66" fmla="*/ 6067157 w 10753706"/>
              <a:gd name="connsiteY66" fmla="*/ 790339 h 1027260"/>
              <a:gd name="connsiteX67" fmla="*/ 6061443 w 10753706"/>
              <a:gd name="connsiteY67" fmla="*/ 796151 h 1027260"/>
              <a:gd name="connsiteX68" fmla="*/ 6051406 w 10753706"/>
              <a:gd name="connsiteY68" fmla="*/ 800684 h 1027260"/>
              <a:gd name="connsiteX69" fmla="*/ 6049097 w 10753706"/>
              <a:gd name="connsiteY69" fmla="*/ 800636 h 1027260"/>
              <a:gd name="connsiteX70" fmla="*/ 6034222 w 10753706"/>
              <a:gd name="connsiteY70" fmla="*/ 804110 h 1027260"/>
              <a:gd name="connsiteX71" fmla="*/ 6033121 w 10753706"/>
              <a:gd name="connsiteY71" fmla="*/ 806078 h 1027260"/>
              <a:gd name="connsiteX72" fmla="*/ 6023593 w 10753706"/>
              <a:gd name="connsiteY72" fmla="*/ 808842 h 1027260"/>
              <a:gd name="connsiteX73" fmla="*/ 6006639 w 10753706"/>
              <a:gd name="connsiteY73" fmla="*/ 815304 h 1027260"/>
              <a:gd name="connsiteX74" fmla="*/ 6001762 w 10753706"/>
              <a:gd name="connsiteY74" fmla="*/ 815557 h 1027260"/>
              <a:gd name="connsiteX75" fmla="*/ 5973534 w 10753706"/>
              <a:gd name="connsiteY75" fmla="*/ 823815 h 1027260"/>
              <a:gd name="connsiteX76" fmla="*/ 5972336 w 10753706"/>
              <a:gd name="connsiteY76" fmla="*/ 823476 h 1027260"/>
              <a:gd name="connsiteX77" fmla="*/ 5960841 w 10753706"/>
              <a:gd name="connsiteY77" fmla="*/ 823819 h 1027260"/>
              <a:gd name="connsiteX78" fmla="*/ 5940719 w 10753706"/>
              <a:gd name="connsiteY78" fmla="*/ 825514 h 1027260"/>
              <a:gd name="connsiteX79" fmla="*/ 5884298 w 10753706"/>
              <a:gd name="connsiteY79" fmla="*/ 823806 h 1027260"/>
              <a:gd name="connsiteX80" fmla="*/ 5854779 w 10753706"/>
              <a:gd name="connsiteY80" fmla="*/ 832365 h 1027260"/>
              <a:gd name="connsiteX81" fmla="*/ 5848382 w 10753706"/>
              <a:gd name="connsiteY81" fmla="*/ 833844 h 1027260"/>
              <a:gd name="connsiteX82" fmla="*/ 5848066 w 10753706"/>
              <a:gd name="connsiteY82" fmla="*/ 833772 h 1027260"/>
              <a:gd name="connsiteX83" fmla="*/ 5840944 w 10753706"/>
              <a:gd name="connsiteY83" fmla="*/ 835132 h 1027260"/>
              <a:gd name="connsiteX84" fmla="*/ 5836719 w 10753706"/>
              <a:gd name="connsiteY84" fmla="*/ 836539 h 1027260"/>
              <a:gd name="connsiteX85" fmla="*/ 5824311 w 10753706"/>
              <a:gd name="connsiteY85" fmla="*/ 839408 h 1027260"/>
              <a:gd name="connsiteX86" fmla="*/ 5818788 w 10753706"/>
              <a:gd name="connsiteY86" fmla="*/ 839727 h 1027260"/>
              <a:gd name="connsiteX87" fmla="*/ 5763953 w 10753706"/>
              <a:gd name="connsiteY87" fmla="*/ 834282 h 1027260"/>
              <a:gd name="connsiteX88" fmla="*/ 5667748 w 10753706"/>
              <a:gd name="connsiteY88" fmla="*/ 840211 h 1027260"/>
              <a:gd name="connsiteX89" fmla="*/ 5573108 w 10753706"/>
              <a:gd name="connsiteY89" fmla="*/ 847611 h 1027260"/>
              <a:gd name="connsiteX90" fmla="*/ 5539137 w 10753706"/>
              <a:gd name="connsiteY90" fmla="*/ 851033 h 1027260"/>
              <a:gd name="connsiteX91" fmla="*/ 5510651 w 10753706"/>
              <a:gd name="connsiteY91" fmla="*/ 844215 h 1027260"/>
              <a:gd name="connsiteX92" fmla="*/ 5457331 w 10753706"/>
              <a:gd name="connsiteY92" fmla="*/ 839159 h 1027260"/>
              <a:gd name="connsiteX93" fmla="*/ 5410613 w 10753706"/>
              <a:gd name="connsiteY93" fmla="*/ 834358 h 1027260"/>
              <a:gd name="connsiteX94" fmla="*/ 5370040 w 10753706"/>
              <a:gd name="connsiteY94" fmla="*/ 862127 h 1027260"/>
              <a:gd name="connsiteX95" fmla="*/ 5318778 w 10753706"/>
              <a:gd name="connsiteY95" fmla="*/ 855310 h 1027260"/>
              <a:gd name="connsiteX96" fmla="*/ 5298645 w 10753706"/>
              <a:gd name="connsiteY96" fmla="*/ 855171 h 1027260"/>
              <a:gd name="connsiteX97" fmla="*/ 5253828 w 10753706"/>
              <a:gd name="connsiteY97" fmla="*/ 859670 h 1027260"/>
              <a:gd name="connsiteX98" fmla="*/ 5216955 w 10753706"/>
              <a:gd name="connsiteY98" fmla="*/ 866245 h 1027260"/>
              <a:gd name="connsiteX99" fmla="*/ 5214344 w 10753706"/>
              <a:gd name="connsiteY99" fmla="*/ 868102 h 1027260"/>
              <a:gd name="connsiteX100" fmla="*/ 5195561 w 10753706"/>
              <a:gd name="connsiteY100" fmla="*/ 869949 h 1027260"/>
              <a:gd name="connsiteX101" fmla="*/ 5182555 w 10753706"/>
              <a:gd name="connsiteY101" fmla="*/ 873542 h 1027260"/>
              <a:gd name="connsiteX102" fmla="*/ 5172552 w 10753706"/>
              <a:gd name="connsiteY102" fmla="*/ 878801 h 1027260"/>
              <a:gd name="connsiteX103" fmla="*/ 5027993 w 10753706"/>
              <a:gd name="connsiteY103" fmla="*/ 889666 h 1027260"/>
              <a:gd name="connsiteX104" fmla="*/ 4939844 w 10753706"/>
              <a:gd name="connsiteY104" fmla="*/ 934802 h 1027260"/>
              <a:gd name="connsiteX105" fmla="*/ 4792576 w 10753706"/>
              <a:gd name="connsiteY105" fmla="*/ 934820 h 1027260"/>
              <a:gd name="connsiteX106" fmla="*/ 4602423 w 10753706"/>
              <a:gd name="connsiteY106" fmla="*/ 958063 h 1027260"/>
              <a:gd name="connsiteX107" fmla="*/ 4290656 w 10753706"/>
              <a:gd name="connsiteY107" fmla="*/ 969152 h 1027260"/>
              <a:gd name="connsiteX108" fmla="*/ 3952334 w 10753706"/>
              <a:gd name="connsiteY108" fmla="*/ 954043 h 1027260"/>
              <a:gd name="connsiteX109" fmla="*/ 3858560 w 10753706"/>
              <a:gd name="connsiteY109" fmla="*/ 948781 h 1027260"/>
              <a:gd name="connsiteX110" fmla="*/ 3846597 w 10753706"/>
              <a:gd name="connsiteY110" fmla="*/ 948382 h 1027260"/>
              <a:gd name="connsiteX111" fmla="*/ 3736044 w 10753706"/>
              <a:gd name="connsiteY111" fmla="*/ 947759 h 1027260"/>
              <a:gd name="connsiteX112" fmla="*/ 3713136 w 10753706"/>
              <a:gd name="connsiteY112" fmla="*/ 946963 h 1027260"/>
              <a:gd name="connsiteX113" fmla="*/ 3695939 w 10753706"/>
              <a:gd name="connsiteY113" fmla="*/ 943639 h 1027260"/>
              <a:gd name="connsiteX114" fmla="*/ 3694125 w 10753706"/>
              <a:gd name="connsiteY114" fmla="*/ 940567 h 1027260"/>
              <a:gd name="connsiteX115" fmla="*/ 3681925 w 10753706"/>
              <a:gd name="connsiteY115" fmla="*/ 939706 h 1027260"/>
              <a:gd name="connsiteX116" fmla="*/ 3679204 w 10753706"/>
              <a:gd name="connsiteY116" fmla="*/ 938926 h 1027260"/>
              <a:gd name="connsiteX117" fmla="*/ 3615656 w 10753706"/>
              <a:gd name="connsiteY117" fmla="*/ 940320 h 1027260"/>
              <a:gd name="connsiteX118" fmla="*/ 3567983 w 10753706"/>
              <a:gd name="connsiteY118" fmla="*/ 935596 h 1027260"/>
              <a:gd name="connsiteX119" fmla="*/ 3422423 w 10753706"/>
              <a:gd name="connsiteY119" fmla="*/ 932129 h 1027260"/>
              <a:gd name="connsiteX120" fmla="*/ 3310925 w 10753706"/>
              <a:gd name="connsiteY120" fmla="*/ 911072 h 1027260"/>
              <a:gd name="connsiteX121" fmla="*/ 3139421 w 10753706"/>
              <a:gd name="connsiteY121" fmla="*/ 934151 h 1027260"/>
              <a:gd name="connsiteX122" fmla="*/ 2996922 w 10753706"/>
              <a:gd name="connsiteY122" fmla="*/ 927537 h 1027260"/>
              <a:gd name="connsiteX123" fmla="*/ 2982785 w 10753706"/>
              <a:gd name="connsiteY123" fmla="*/ 931453 h 1027260"/>
              <a:gd name="connsiteX124" fmla="*/ 2967478 w 10753706"/>
              <a:gd name="connsiteY124" fmla="*/ 933397 h 1027260"/>
              <a:gd name="connsiteX125" fmla="*/ 2948552 w 10753706"/>
              <a:gd name="connsiteY125" fmla="*/ 932961 h 1027260"/>
              <a:gd name="connsiteX126" fmla="*/ 2944404 w 10753706"/>
              <a:gd name="connsiteY126" fmla="*/ 934452 h 1027260"/>
              <a:gd name="connsiteX127" fmla="*/ 2908608 w 10753706"/>
              <a:gd name="connsiteY127" fmla="*/ 937205 h 1027260"/>
              <a:gd name="connsiteX128" fmla="*/ 2904443 w 10753706"/>
              <a:gd name="connsiteY128" fmla="*/ 936455 h 1027260"/>
              <a:gd name="connsiteX129" fmla="*/ 2868935 w 10753706"/>
              <a:gd name="connsiteY129" fmla="*/ 938022 h 1027260"/>
              <a:gd name="connsiteX130" fmla="*/ 2868586 w 10753706"/>
              <a:gd name="connsiteY130" fmla="*/ 937487 h 1027260"/>
              <a:gd name="connsiteX131" fmla="*/ 2859191 w 10753706"/>
              <a:gd name="connsiteY131" fmla="*/ 935503 h 1027260"/>
              <a:gd name="connsiteX132" fmla="*/ 2840915 w 10753706"/>
              <a:gd name="connsiteY132" fmla="*/ 932977 h 1027260"/>
              <a:gd name="connsiteX133" fmla="*/ 2763509 w 10753706"/>
              <a:gd name="connsiteY133" fmla="*/ 921850 h 1027260"/>
              <a:gd name="connsiteX134" fmla="*/ 2756121 w 10753706"/>
              <a:gd name="connsiteY134" fmla="*/ 921864 h 1027260"/>
              <a:gd name="connsiteX135" fmla="*/ 2755998 w 10753706"/>
              <a:gd name="connsiteY135" fmla="*/ 921739 h 1027260"/>
              <a:gd name="connsiteX136" fmla="*/ 2748255 w 10753706"/>
              <a:gd name="connsiteY136" fmla="*/ 921505 h 1027260"/>
              <a:gd name="connsiteX137" fmla="*/ 2694601 w 10753706"/>
              <a:gd name="connsiteY137" fmla="*/ 915575 h 1027260"/>
              <a:gd name="connsiteX138" fmla="*/ 2635357 w 10753706"/>
              <a:gd name="connsiteY138" fmla="*/ 910976 h 1027260"/>
              <a:gd name="connsiteX139" fmla="*/ 2601047 w 10753706"/>
              <a:gd name="connsiteY139" fmla="*/ 910263 h 1027260"/>
              <a:gd name="connsiteX140" fmla="*/ 2507482 w 10753706"/>
              <a:gd name="connsiteY140" fmla="*/ 906211 h 1027260"/>
              <a:gd name="connsiteX141" fmla="*/ 2413884 w 10753706"/>
              <a:gd name="connsiteY141" fmla="*/ 900545 h 1027260"/>
              <a:gd name="connsiteX142" fmla="*/ 2368912 w 10753706"/>
              <a:gd name="connsiteY142" fmla="*/ 888755 h 1027260"/>
              <a:gd name="connsiteX143" fmla="*/ 2349490 w 10753706"/>
              <a:gd name="connsiteY143" fmla="*/ 889719 h 1027260"/>
              <a:gd name="connsiteX144" fmla="*/ 2344290 w 10753706"/>
              <a:gd name="connsiteY144" fmla="*/ 890584 h 1027260"/>
              <a:gd name="connsiteX145" fmla="*/ 2336488 w 10753706"/>
              <a:gd name="connsiteY145" fmla="*/ 891058 h 1027260"/>
              <a:gd name="connsiteX146" fmla="*/ 2329015 w 10753706"/>
              <a:gd name="connsiteY146" fmla="*/ 891627 h 1027260"/>
              <a:gd name="connsiteX147" fmla="*/ 2293898 w 10753706"/>
              <a:gd name="connsiteY147" fmla="*/ 896431 h 1027260"/>
              <a:gd name="connsiteX148" fmla="*/ 2243927 w 10753706"/>
              <a:gd name="connsiteY148" fmla="*/ 888076 h 1027260"/>
              <a:gd name="connsiteX149" fmla="*/ 2223920 w 10753706"/>
              <a:gd name="connsiteY149" fmla="*/ 887331 h 1027260"/>
              <a:gd name="connsiteX150" fmla="*/ 2213081 w 10753706"/>
              <a:gd name="connsiteY150" fmla="*/ 886302 h 1027260"/>
              <a:gd name="connsiteX151" fmla="*/ 2212307 w 10753706"/>
              <a:gd name="connsiteY151" fmla="*/ 885829 h 1027260"/>
              <a:gd name="connsiteX152" fmla="*/ 2152321 w 10753706"/>
              <a:gd name="connsiteY152" fmla="*/ 894418 h 1027260"/>
              <a:gd name="connsiteX153" fmla="*/ 2140985 w 10753706"/>
              <a:gd name="connsiteY153" fmla="*/ 895968 h 1027260"/>
              <a:gd name="connsiteX154" fmla="*/ 2121210 w 10753706"/>
              <a:gd name="connsiteY154" fmla="*/ 899354 h 1027260"/>
              <a:gd name="connsiteX155" fmla="*/ 2119146 w 10753706"/>
              <a:gd name="connsiteY155" fmla="*/ 899033 h 1027260"/>
              <a:gd name="connsiteX156" fmla="*/ 2105666 w 10753706"/>
              <a:gd name="connsiteY156" fmla="*/ 902240 h 1027260"/>
              <a:gd name="connsiteX157" fmla="*/ 2094924 w 10753706"/>
              <a:gd name="connsiteY157" fmla="*/ 907203 h 1027260"/>
              <a:gd name="connsiteX158" fmla="*/ 1949478 w 10753706"/>
              <a:gd name="connsiteY158" fmla="*/ 913748 h 1027260"/>
              <a:gd name="connsiteX159" fmla="*/ 1749684 w 10753706"/>
              <a:gd name="connsiteY159" fmla="*/ 942223 h 1027260"/>
              <a:gd name="connsiteX160" fmla="*/ 1585576 w 10753706"/>
              <a:gd name="connsiteY160" fmla="*/ 954170 h 1027260"/>
              <a:gd name="connsiteX161" fmla="*/ 1476250 w 10753706"/>
              <a:gd name="connsiteY161" fmla="*/ 950653 h 1027260"/>
              <a:gd name="connsiteX162" fmla="*/ 1433927 w 10753706"/>
              <a:gd name="connsiteY162" fmla="*/ 959926 h 1027260"/>
              <a:gd name="connsiteX163" fmla="*/ 1414893 w 10753706"/>
              <a:gd name="connsiteY163" fmla="*/ 957671 h 1027260"/>
              <a:gd name="connsiteX164" fmla="*/ 1411585 w 10753706"/>
              <a:gd name="connsiteY164" fmla="*/ 957179 h 1027260"/>
              <a:gd name="connsiteX165" fmla="*/ 1398896 w 10753706"/>
              <a:gd name="connsiteY165" fmla="*/ 957460 h 1027260"/>
              <a:gd name="connsiteX166" fmla="*/ 1394632 w 10753706"/>
              <a:gd name="connsiteY166" fmla="*/ 954725 h 1027260"/>
              <a:gd name="connsiteX167" fmla="*/ 1375043 w 10753706"/>
              <a:gd name="connsiteY167" fmla="*/ 953132 h 1027260"/>
              <a:gd name="connsiteX168" fmla="*/ 1351876 w 10753706"/>
              <a:gd name="connsiteY168" fmla="*/ 954436 h 1027260"/>
              <a:gd name="connsiteX169" fmla="*/ 1242676 w 10753706"/>
              <a:gd name="connsiteY169" fmla="*/ 963767 h 1027260"/>
              <a:gd name="connsiteX170" fmla="*/ 1205993 w 10753706"/>
              <a:gd name="connsiteY170" fmla="*/ 974080 h 1027260"/>
              <a:gd name="connsiteX171" fmla="*/ 1052221 w 10753706"/>
              <a:gd name="connsiteY171" fmla="*/ 963954 h 1027260"/>
              <a:gd name="connsiteX172" fmla="*/ 968270 w 10753706"/>
              <a:gd name="connsiteY172" fmla="*/ 964761 h 1027260"/>
              <a:gd name="connsiteX173" fmla="*/ 874493 w 10753706"/>
              <a:gd name="connsiteY173" fmla="*/ 998122 h 1027260"/>
              <a:gd name="connsiteX174" fmla="*/ 814411 w 10753706"/>
              <a:gd name="connsiteY174" fmla="*/ 1007391 h 1027260"/>
              <a:gd name="connsiteX175" fmla="*/ 688604 w 10753706"/>
              <a:gd name="connsiteY175" fmla="*/ 1015631 h 1027260"/>
              <a:gd name="connsiteX176" fmla="*/ 618171 w 10753706"/>
              <a:gd name="connsiteY176" fmla="*/ 1027260 h 1027260"/>
              <a:gd name="connsiteX177" fmla="*/ 570379 w 10753706"/>
              <a:gd name="connsiteY177" fmla="*/ 1023487 h 1027260"/>
              <a:gd name="connsiteX178" fmla="*/ 482519 w 10753706"/>
              <a:gd name="connsiteY178" fmla="*/ 1002108 h 1027260"/>
              <a:gd name="connsiteX179" fmla="*/ 475319 w 10753706"/>
              <a:gd name="connsiteY179" fmla="*/ 1009922 h 1027260"/>
              <a:gd name="connsiteX180" fmla="*/ 431104 w 10753706"/>
              <a:gd name="connsiteY180" fmla="*/ 1009317 h 1027260"/>
              <a:gd name="connsiteX181" fmla="*/ 363782 w 10753706"/>
              <a:gd name="connsiteY181" fmla="*/ 1007585 h 1027260"/>
              <a:gd name="connsiteX182" fmla="*/ 325533 w 10753706"/>
              <a:gd name="connsiteY182" fmla="*/ 1008502 h 1027260"/>
              <a:gd name="connsiteX183" fmla="*/ 220429 w 10753706"/>
              <a:gd name="connsiteY183" fmla="*/ 1008927 h 1027260"/>
              <a:gd name="connsiteX184" fmla="*/ 114676 w 10753706"/>
              <a:gd name="connsiteY184" fmla="*/ 1007765 h 1027260"/>
              <a:gd name="connsiteX185" fmla="*/ 13470 w 10753706"/>
              <a:gd name="connsiteY185" fmla="*/ 998544 h 1027260"/>
              <a:gd name="connsiteX186" fmla="*/ 0 w 10753706"/>
              <a:gd name="connsiteY186" fmla="*/ 997355 h 102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Lst>
            <a:rect l="l" t="t" r="r" b="b"/>
            <a:pathLst>
              <a:path w="10753706" h="1027260">
                <a:moveTo>
                  <a:pt x="0" y="0"/>
                </a:moveTo>
                <a:lnTo>
                  <a:pt x="10753706" y="0"/>
                </a:lnTo>
                <a:lnTo>
                  <a:pt x="10748809" y="2522"/>
                </a:lnTo>
                <a:cubicBezTo>
                  <a:pt x="10744031" y="4644"/>
                  <a:pt x="10737551" y="7204"/>
                  <a:pt x="10725330" y="11977"/>
                </a:cubicBezTo>
                <a:cubicBezTo>
                  <a:pt x="10700888" y="21523"/>
                  <a:pt x="10652058" y="39304"/>
                  <a:pt x="10615423" y="52967"/>
                </a:cubicBezTo>
                <a:cubicBezTo>
                  <a:pt x="10598524" y="49017"/>
                  <a:pt x="10550674" y="61360"/>
                  <a:pt x="10533936" y="53095"/>
                </a:cubicBezTo>
                <a:cubicBezTo>
                  <a:pt x="10519435" y="55674"/>
                  <a:pt x="10480156" y="49393"/>
                  <a:pt x="10466876" y="45180"/>
                </a:cubicBezTo>
                <a:cubicBezTo>
                  <a:pt x="10443145" y="68059"/>
                  <a:pt x="10382269" y="71294"/>
                  <a:pt x="10355090" y="89741"/>
                </a:cubicBezTo>
                <a:cubicBezTo>
                  <a:pt x="10286222" y="95376"/>
                  <a:pt x="10146285" y="63529"/>
                  <a:pt x="10087145" y="66115"/>
                </a:cubicBezTo>
                <a:cubicBezTo>
                  <a:pt x="10067575" y="79584"/>
                  <a:pt x="10043111" y="68921"/>
                  <a:pt x="10015902" y="76178"/>
                </a:cubicBezTo>
                <a:cubicBezTo>
                  <a:pt x="9952302" y="84628"/>
                  <a:pt x="9893286" y="103337"/>
                  <a:pt x="9806005" y="102435"/>
                </a:cubicBezTo>
                <a:cubicBezTo>
                  <a:pt x="9782247" y="141133"/>
                  <a:pt x="9674787" y="151643"/>
                  <a:pt x="9602583" y="179170"/>
                </a:cubicBezTo>
                <a:cubicBezTo>
                  <a:pt x="9557658" y="187584"/>
                  <a:pt x="9478290" y="154235"/>
                  <a:pt x="9469719" y="174721"/>
                </a:cubicBezTo>
                <a:cubicBezTo>
                  <a:pt x="9443779" y="165070"/>
                  <a:pt x="9431317" y="185692"/>
                  <a:pt x="9408692" y="189513"/>
                </a:cubicBezTo>
                <a:cubicBezTo>
                  <a:pt x="9387154" y="183843"/>
                  <a:pt x="9380475" y="191089"/>
                  <a:pt x="9364151" y="194072"/>
                </a:cubicBezTo>
                <a:cubicBezTo>
                  <a:pt x="9354686" y="190222"/>
                  <a:pt x="9340485" y="191782"/>
                  <a:pt x="9337751" y="197579"/>
                </a:cubicBezTo>
                <a:cubicBezTo>
                  <a:pt x="9349566" y="209270"/>
                  <a:pt x="9297468" y="207714"/>
                  <a:pt x="9297166" y="216558"/>
                </a:cubicBezTo>
                <a:cubicBezTo>
                  <a:pt x="9269057" y="220999"/>
                  <a:pt x="9139630" y="221783"/>
                  <a:pt x="9123859" y="237356"/>
                </a:cubicBezTo>
                <a:cubicBezTo>
                  <a:pt x="9068176" y="249209"/>
                  <a:pt x="8975349" y="235349"/>
                  <a:pt x="8950741" y="238020"/>
                </a:cubicBezTo>
                <a:cubicBezTo>
                  <a:pt x="8916265" y="215428"/>
                  <a:pt x="8822808" y="292026"/>
                  <a:pt x="8718236" y="303148"/>
                </a:cubicBezTo>
                <a:cubicBezTo>
                  <a:pt x="8703111" y="302060"/>
                  <a:pt x="8695551" y="302792"/>
                  <a:pt x="8694011" y="308812"/>
                </a:cubicBezTo>
                <a:cubicBezTo>
                  <a:pt x="8661810" y="312764"/>
                  <a:pt x="8637956" y="329628"/>
                  <a:pt x="8611976" y="324819"/>
                </a:cubicBezTo>
                <a:cubicBezTo>
                  <a:pt x="8621849" y="336388"/>
                  <a:pt x="8562809" y="325917"/>
                  <a:pt x="8562074" y="337971"/>
                </a:cubicBezTo>
                <a:cubicBezTo>
                  <a:pt x="8543699" y="343978"/>
                  <a:pt x="8511321" y="356396"/>
                  <a:pt x="8501724" y="360865"/>
                </a:cubicBezTo>
                <a:lnTo>
                  <a:pt x="8504489" y="364790"/>
                </a:lnTo>
                <a:lnTo>
                  <a:pt x="8492774" y="366181"/>
                </a:lnTo>
                <a:lnTo>
                  <a:pt x="8466405" y="368724"/>
                </a:lnTo>
                <a:cubicBezTo>
                  <a:pt x="8455454" y="372229"/>
                  <a:pt x="8440175" y="385805"/>
                  <a:pt x="8427069" y="387211"/>
                </a:cubicBezTo>
                <a:cubicBezTo>
                  <a:pt x="8400442" y="392215"/>
                  <a:pt x="8397079" y="382989"/>
                  <a:pt x="8387766" y="377161"/>
                </a:cubicBezTo>
                <a:cubicBezTo>
                  <a:pt x="8369233" y="378548"/>
                  <a:pt x="8334756" y="390869"/>
                  <a:pt x="8315874" y="395527"/>
                </a:cubicBezTo>
                <a:cubicBezTo>
                  <a:pt x="8306664" y="400500"/>
                  <a:pt x="8272845" y="393679"/>
                  <a:pt x="8274474" y="405112"/>
                </a:cubicBezTo>
                <a:cubicBezTo>
                  <a:pt x="8255483" y="406194"/>
                  <a:pt x="8244963" y="408376"/>
                  <a:pt x="8234664" y="410219"/>
                </a:cubicBezTo>
                <a:lnTo>
                  <a:pt x="8211268" y="416791"/>
                </a:lnTo>
                <a:cubicBezTo>
                  <a:pt x="8204720" y="419941"/>
                  <a:pt x="8197411" y="422004"/>
                  <a:pt x="8188615" y="421755"/>
                </a:cubicBezTo>
                <a:lnTo>
                  <a:pt x="8179981" y="420402"/>
                </a:lnTo>
                <a:lnTo>
                  <a:pt x="8179307" y="422516"/>
                </a:lnTo>
                <a:cubicBezTo>
                  <a:pt x="8179027" y="425797"/>
                  <a:pt x="8175790" y="448341"/>
                  <a:pt x="8147929" y="450302"/>
                </a:cubicBezTo>
                <a:cubicBezTo>
                  <a:pt x="8130300" y="457967"/>
                  <a:pt x="8114933" y="461015"/>
                  <a:pt x="8089136" y="465283"/>
                </a:cubicBezTo>
                <a:cubicBezTo>
                  <a:pt x="8072810" y="465920"/>
                  <a:pt x="8069376" y="451569"/>
                  <a:pt x="8049973" y="454121"/>
                </a:cubicBezTo>
                <a:cubicBezTo>
                  <a:pt x="7974508" y="471465"/>
                  <a:pt x="8006050" y="447139"/>
                  <a:pt x="7965913" y="464415"/>
                </a:cubicBezTo>
                <a:cubicBezTo>
                  <a:pt x="7958234" y="466025"/>
                  <a:pt x="7951405" y="465800"/>
                  <a:pt x="7945093" y="464798"/>
                </a:cubicBezTo>
                <a:lnTo>
                  <a:pt x="7935335" y="462442"/>
                </a:lnTo>
                <a:lnTo>
                  <a:pt x="7904779" y="471429"/>
                </a:lnTo>
                <a:cubicBezTo>
                  <a:pt x="7889387" y="474999"/>
                  <a:pt x="7872867" y="477951"/>
                  <a:pt x="7855604" y="480199"/>
                </a:cubicBezTo>
                <a:cubicBezTo>
                  <a:pt x="7850005" y="476378"/>
                  <a:pt x="7838628" y="483595"/>
                  <a:pt x="7832630" y="485371"/>
                </a:cubicBezTo>
                <a:cubicBezTo>
                  <a:pt x="7831473" y="482645"/>
                  <a:pt x="7816623" y="482661"/>
                  <a:pt x="7812438" y="485391"/>
                </a:cubicBezTo>
                <a:cubicBezTo>
                  <a:pt x="7709470" y="505049"/>
                  <a:pt x="7759426" y="473956"/>
                  <a:pt x="7701399" y="495197"/>
                </a:cubicBezTo>
                <a:cubicBezTo>
                  <a:pt x="7690986" y="496989"/>
                  <a:pt x="7682397" y="496365"/>
                  <a:pt x="7674778" y="494723"/>
                </a:cubicBezTo>
                <a:lnTo>
                  <a:pt x="7660445" y="490194"/>
                </a:lnTo>
                <a:lnTo>
                  <a:pt x="7651781" y="493084"/>
                </a:lnTo>
                <a:cubicBezTo>
                  <a:pt x="7616113" y="496548"/>
                  <a:pt x="7603273" y="491735"/>
                  <a:pt x="7584807" y="499490"/>
                </a:cubicBezTo>
                <a:cubicBezTo>
                  <a:pt x="7549256" y="490212"/>
                  <a:pt x="7563949" y="500167"/>
                  <a:pt x="7541324" y="504184"/>
                </a:cubicBezTo>
                <a:cubicBezTo>
                  <a:pt x="7523851" y="508307"/>
                  <a:pt x="7559546" y="509825"/>
                  <a:pt x="7541756" y="512184"/>
                </a:cubicBezTo>
                <a:cubicBezTo>
                  <a:pt x="7520963" y="510864"/>
                  <a:pt x="7525755" y="520497"/>
                  <a:pt x="7503906" y="518551"/>
                </a:cubicBezTo>
                <a:cubicBezTo>
                  <a:pt x="7505924" y="510774"/>
                  <a:pt x="7464361" y="523683"/>
                  <a:pt x="7460411" y="517415"/>
                </a:cubicBezTo>
                <a:lnTo>
                  <a:pt x="7460116" y="517548"/>
                </a:lnTo>
                <a:cubicBezTo>
                  <a:pt x="7447785" y="530928"/>
                  <a:pt x="7310141" y="550568"/>
                  <a:pt x="7297810" y="563947"/>
                </a:cubicBezTo>
                <a:cubicBezTo>
                  <a:pt x="7221791" y="605698"/>
                  <a:pt x="7039072" y="646008"/>
                  <a:pt x="6946388" y="665244"/>
                </a:cubicBezTo>
                <a:cubicBezTo>
                  <a:pt x="6853704" y="684480"/>
                  <a:pt x="6804875" y="677485"/>
                  <a:pt x="6741704" y="679365"/>
                </a:cubicBezTo>
                <a:lnTo>
                  <a:pt x="6624680" y="677674"/>
                </a:lnTo>
                <a:lnTo>
                  <a:pt x="6605700" y="683566"/>
                </a:lnTo>
                <a:cubicBezTo>
                  <a:pt x="6603309" y="685184"/>
                  <a:pt x="6599550" y="685647"/>
                  <a:pt x="6576922" y="683030"/>
                </a:cubicBezTo>
                <a:cubicBezTo>
                  <a:pt x="6527275" y="698355"/>
                  <a:pt x="6440981" y="702347"/>
                  <a:pt x="6405123" y="721946"/>
                </a:cubicBezTo>
                <a:cubicBezTo>
                  <a:pt x="6407963" y="715467"/>
                  <a:pt x="6383450" y="712913"/>
                  <a:pt x="6368938" y="717341"/>
                </a:cubicBezTo>
                <a:cubicBezTo>
                  <a:pt x="6377914" y="692119"/>
                  <a:pt x="6315316" y="744281"/>
                  <a:pt x="6295102" y="729508"/>
                </a:cubicBezTo>
                <a:cubicBezTo>
                  <a:pt x="6300358" y="744473"/>
                  <a:pt x="6240070" y="776254"/>
                  <a:pt x="6202084" y="767091"/>
                </a:cubicBezTo>
                <a:cubicBezTo>
                  <a:pt x="6152826" y="774744"/>
                  <a:pt x="6122010" y="790367"/>
                  <a:pt x="6067157" y="790339"/>
                </a:cubicBezTo>
                <a:cubicBezTo>
                  <a:pt x="6066310" y="792484"/>
                  <a:pt x="6064283" y="794403"/>
                  <a:pt x="6061443" y="796151"/>
                </a:cubicBezTo>
                <a:lnTo>
                  <a:pt x="6051406" y="800684"/>
                </a:lnTo>
                <a:lnTo>
                  <a:pt x="6049097" y="800636"/>
                </a:lnTo>
                <a:cubicBezTo>
                  <a:pt x="6040408" y="801393"/>
                  <a:pt x="6036299" y="802645"/>
                  <a:pt x="6034222" y="804110"/>
                </a:cubicBezTo>
                <a:lnTo>
                  <a:pt x="6033121" y="806078"/>
                </a:lnTo>
                <a:lnTo>
                  <a:pt x="6023593" y="808842"/>
                </a:lnTo>
                <a:lnTo>
                  <a:pt x="6006639" y="815304"/>
                </a:lnTo>
                <a:lnTo>
                  <a:pt x="6001762" y="815557"/>
                </a:lnTo>
                <a:lnTo>
                  <a:pt x="5973534" y="823815"/>
                </a:lnTo>
                <a:lnTo>
                  <a:pt x="5972336" y="823476"/>
                </a:lnTo>
                <a:cubicBezTo>
                  <a:pt x="5969004" y="822901"/>
                  <a:pt x="5965329" y="822833"/>
                  <a:pt x="5960841" y="823819"/>
                </a:cubicBezTo>
                <a:cubicBezTo>
                  <a:pt x="5955860" y="815655"/>
                  <a:pt x="5953515" y="821882"/>
                  <a:pt x="5940719" y="825514"/>
                </a:cubicBezTo>
                <a:cubicBezTo>
                  <a:pt x="5930130" y="813644"/>
                  <a:pt x="5900943" y="827979"/>
                  <a:pt x="5884298" y="823806"/>
                </a:cubicBezTo>
                <a:cubicBezTo>
                  <a:pt x="5875133" y="826741"/>
                  <a:pt x="5865250" y="829630"/>
                  <a:pt x="5854779" y="832365"/>
                </a:cubicBezTo>
                <a:lnTo>
                  <a:pt x="5848382" y="833844"/>
                </a:lnTo>
                <a:lnTo>
                  <a:pt x="5848066" y="833772"/>
                </a:lnTo>
                <a:cubicBezTo>
                  <a:pt x="5846273" y="833879"/>
                  <a:pt x="5844018" y="834284"/>
                  <a:pt x="5840944" y="835132"/>
                </a:cubicBezTo>
                <a:lnTo>
                  <a:pt x="5836719" y="836539"/>
                </a:lnTo>
                <a:lnTo>
                  <a:pt x="5824311" y="839408"/>
                </a:lnTo>
                <a:lnTo>
                  <a:pt x="5818788" y="839727"/>
                </a:lnTo>
                <a:cubicBezTo>
                  <a:pt x="5797008" y="838594"/>
                  <a:pt x="5786883" y="822081"/>
                  <a:pt x="5763953" y="834282"/>
                </a:cubicBezTo>
                <a:cubicBezTo>
                  <a:pt x="5726813" y="837521"/>
                  <a:pt x="5699446" y="830949"/>
                  <a:pt x="5667748" y="840211"/>
                </a:cubicBezTo>
                <a:cubicBezTo>
                  <a:pt x="5632959" y="843205"/>
                  <a:pt x="5601436" y="842280"/>
                  <a:pt x="5573108" y="847611"/>
                </a:cubicBezTo>
                <a:cubicBezTo>
                  <a:pt x="5560030" y="845832"/>
                  <a:pt x="5549547" y="851598"/>
                  <a:pt x="5539137" y="851033"/>
                </a:cubicBezTo>
                <a:cubicBezTo>
                  <a:pt x="5528728" y="850467"/>
                  <a:pt x="5529256" y="837509"/>
                  <a:pt x="5510651" y="844215"/>
                </a:cubicBezTo>
                <a:cubicBezTo>
                  <a:pt x="5494241" y="833607"/>
                  <a:pt x="5466101" y="839171"/>
                  <a:pt x="5457331" y="839159"/>
                </a:cubicBezTo>
                <a:lnTo>
                  <a:pt x="5410613" y="834358"/>
                </a:lnTo>
                <a:lnTo>
                  <a:pt x="5370040" y="862127"/>
                </a:lnTo>
                <a:cubicBezTo>
                  <a:pt x="5357863" y="856469"/>
                  <a:pt x="5319115" y="868069"/>
                  <a:pt x="5318778" y="855310"/>
                </a:cubicBezTo>
                <a:cubicBezTo>
                  <a:pt x="5303920" y="857760"/>
                  <a:pt x="5296727" y="863736"/>
                  <a:pt x="5298645" y="855171"/>
                </a:cubicBezTo>
                <a:cubicBezTo>
                  <a:pt x="5287819" y="855897"/>
                  <a:pt x="5267444" y="857825"/>
                  <a:pt x="5253828" y="859670"/>
                </a:cubicBezTo>
                <a:lnTo>
                  <a:pt x="5216955" y="866245"/>
                </a:lnTo>
                <a:lnTo>
                  <a:pt x="5214344" y="868102"/>
                </a:lnTo>
                <a:cubicBezTo>
                  <a:pt x="5210778" y="868719"/>
                  <a:pt x="5200859" y="869042"/>
                  <a:pt x="5195561" y="869949"/>
                </a:cubicBezTo>
                <a:lnTo>
                  <a:pt x="5182555" y="873542"/>
                </a:lnTo>
                <a:cubicBezTo>
                  <a:pt x="5178496" y="875023"/>
                  <a:pt x="5175066" y="876746"/>
                  <a:pt x="5172552" y="878801"/>
                </a:cubicBezTo>
                <a:cubicBezTo>
                  <a:pt x="5121406" y="873797"/>
                  <a:pt x="5080096" y="886529"/>
                  <a:pt x="5027993" y="889666"/>
                </a:cubicBezTo>
                <a:cubicBezTo>
                  <a:pt x="4999924" y="877115"/>
                  <a:pt x="4946973" y="919452"/>
                  <a:pt x="4939844" y="934802"/>
                </a:cubicBezTo>
                <a:cubicBezTo>
                  <a:pt x="4895154" y="940701"/>
                  <a:pt x="4844006" y="928240"/>
                  <a:pt x="4792576" y="934820"/>
                </a:cubicBezTo>
                <a:lnTo>
                  <a:pt x="4602423" y="958063"/>
                </a:lnTo>
                <a:cubicBezTo>
                  <a:pt x="4488530" y="967131"/>
                  <a:pt x="4399004" y="969822"/>
                  <a:pt x="4290656" y="969152"/>
                </a:cubicBezTo>
                <a:cubicBezTo>
                  <a:pt x="4182308" y="968482"/>
                  <a:pt x="4046938" y="971167"/>
                  <a:pt x="3952334" y="954043"/>
                </a:cubicBezTo>
                <a:lnTo>
                  <a:pt x="3858560" y="948781"/>
                </a:lnTo>
                <a:lnTo>
                  <a:pt x="3846597" y="948382"/>
                </a:lnTo>
                <a:cubicBezTo>
                  <a:pt x="3807516" y="956616"/>
                  <a:pt x="3767475" y="941640"/>
                  <a:pt x="3736044" y="947759"/>
                </a:cubicBezTo>
                <a:cubicBezTo>
                  <a:pt x="3727323" y="948128"/>
                  <a:pt x="3719828" y="947771"/>
                  <a:pt x="3713136" y="946963"/>
                </a:cubicBezTo>
                <a:lnTo>
                  <a:pt x="3695939" y="943639"/>
                </a:lnTo>
                <a:lnTo>
                  <a:pt x="3694125" y="940567"/>
                </a:lnTo>
                <a:lnTo>
                  <a:pt x="3681925" y="939706"/>
                </a:lnTo>
                <a:lnTo>
                  <a:pt x="3679204" y="938926"/>
                </a:lnTo>
                <a:cubicBezTo>
                  <a:pt x="3668160" y="939028"/>
                  <a:pt x="3634193" y="940875"/>
                  <a:pt x="3615656" y="940320"/>
                </a:cubicBezTo>
                <a:cubicBezTo>
                  <a:pt x="3582626" y="936974"/>
                  <a:pt x="3593904" y="949140"/>
                  <a:pt x="3567983" y="935596"/>
                </a:cubicBezTo>
                <a:cubicBezTo>
                  <a:pt x="3504185" y="939048"/>
                  <a:pt x="3482818" y="922224"/>
                  <a:pt x="3422423" y="932129"/>
                </a:cubicBezTo>
                <a:cubicBezTo>
                  <a:pt x="3369166" y="933413"/>
                  <a:pt x="3329486" y="910108"/>
                  <a:pt x="3310925" y="911072"/>
                </a:cubicBezTo>
                <a:cubicBezTo>
                  <a:pt x="3261363" y="909787"/>
                  <a:pt x="3198415" y="933574"/>
                  <a:pt x="3139421" y="934151"/>
                </a:cubicBezTo>
                <a:cubicBezTo>
                  <a:pt x="3088799" y="931012"/>
                  <a:pt x="3038941" y="938464"/>
                  <a:pt x="2996922" y="927537"/>
                </a:cubicBezTo>
                <a:cubicBezTo>
                  <a:pt x="2992673" y="929234"/>
                  <a:pt x="2987900" y="930498"/>
                  <a:pt x="2982785" y="931453"/>
                </a:cubicBezTo>
                <a:lnTo>
                  <a:pt x="2967478" y="933397"/>
                </a:lnTo>
                <a:lnTo>
                  <a:pt x="2948552" y="932961"/>
                </a:lnTo>
                <a:lnTo>
                  <a:pt x="2944404" y="934452"/>
                </a:lnTo>
                <a:lnTo>
                  <a:pt x="2908608" y="937205"/>
                </a:lnTo>
                <a:lnTo>
                  <a:pt x="2904443" y="936455"/>
                </a:lnTo>
                <a:lnTo>
                  <a:pt x="2868935" y="938022"/>
                </a:lnTo>
                <a:lnTo>
                  <a:pt x="2868586" y="937487"/>
                </a:lnTo>
                <a:cubicBezTo>
                  <a:pt x="2866994" y="936327"/>
                  <a:pt x="2864292" y="935538"/>
                  <a:pt x="2859191" y="935503"/>
                </a:cubicBezTo>
                <a:cubicBezTo>
                  <a:pt x="2869075" y="927418"/>
                  <a:pt x="2856828" y="932364"/>
                  <a:pt x="2840915" y="932977"/>
                </a:cubicBezTo>
                <a:lnTo>
                  <a:pt x="2763509" y="921850"/>
                </a:lnTo>
                <a:lnTo>
                  <a:pt x="2756121" y="921864"/>
                </a:lnTo>
                <a:cubicBezTo>
                  <a:pt x="2756081" y="921822"/>
                  <a:pt x="2756039" y="921781"/>
                  <a:pt x="2755998" y="921739"/>
                </a:cubicBezTo>
                <a:cubicBezTo>
                  <a:pt x="2754445" y="921476"/>
                  <a:pt x="2752036" y="921380"/>
                  <a:pt x="2748255" y="921505"/>
                </a:cubicBezTo>
                <a:lnTo>
                  <a:pt x="2694601" y="915575"/>
                </a:lnTo>
                <a:cubicBezTo>
                  <a:pt x="2671223" y="919874"/>
                  <a:pt x="2666972" y="913376"/>
                  <a:pt x="2635357" y="910976"/>
                </a:cubicBezTo>
                <a:cubicBezTo>
                  <a:pt x="2621906" y="915051"/>
                  <a:pt x="2611315" y="913542"/>
                  <a:pt x="2601047" y="910263"/>
                </a:cubicBezTo>
                <a:cubicBezTo>
                  <a:pt x="2570084" y="912074"/>
                  <a:pt x="2542135" y="907435"/>
                  <a:pt x="2507482" y="906211"/>
                </a:cubicBezTo>
                <a:cubicBezTo>
                  <a:pt x="2469706" y="911437"/>
                  <a:pt x="2450920" y="901812"/>
                  <a:pt x="2413884" y="900545"/>
                </a:cubicBezTo>
                <a:cubicBezTo>
                  <a:pt x="2381338" y="909664"/>
                  <a:pt x="2387753" y="892438"/>
                  <a:pt x="2368912" y="888755"/>
                </a:cubicBezTo>
                <a:lnTo>
                  <a:pt x="2349490" y="889719"/>
                </a:lnTo>
                <a:lnTo>
                  <a:pt x="2344290" y="890584"/>
                </a:lnTo>
                <a:cubicBezTo>
                  <a:pt x="2340673" y="891041"/>
                  <a:pt x="2338228" y="891167"/>
                  <a:pt x="2336488" y="891058"/>
                </a:cubicBezTo>
                <a:lnTo>
                  <a:pt x="2329015" y="891627"/>
                </a:lnTo>
                <a:cubicBezTo>
                  <a:pt x="2316843" y="893039"/>
                  <a:pt x="2305064" y="894669"/>
                  <a:pt x="2293898" y="896431"/>
                </a:cubicBezTo>
                <a:cubicBezTo>
                  <a:pt x="2282637" y="890404"/>
                  <a:pt x="2242346" y="900851"/>
                  <a:pt x="2243927" y="888076"/>
                </a:cubicBezTo>
                <a:cubicBezTo>
                  <a:pt x="2228778" y="890081"/>
                  <a:pt x="2220725" y="895845"/>
                  <a:pt x="2223920" y="887331"/>
                </a:cubicBezTo>
                <a:cubicBezTo>
                  <a:pt x="2218877" y="887756"/>
                  <a:pt x="2215583" y="887254"/>
                  <a:pt x="2213081" y="886302"/>
                </a:cubicBezTo>
                <a:lnTo>
                  <a:pt x="2212307" y="885829"/>
                </a:lnTo>
                <a:lnTo>
                  <a:pt x="2152321" y="894418"/>
                </a:lnTo>
                <a:lnTo>
                  <a:pt x="2140985" y="895968"/>
                </a:lnTo>
                <a:lnTo>
                  <a:pt x="2121210" y="899354"/>
                </a:lnTo>
                <a:lnTo>
                  <a:pt x="2119146" y="899033"/>
                </a:lnTo>
                <a:lnTo>
                  <a:pt x="2105666" y="902240"/>
                </a:lnTo>
                <a:cubicBezTo>
                  <a:pt x="2101407" y="903601"/>
                  <a:pt x="2097735" y="905221"/>
                  <a:pt x="2094924" y="907203"/>
                </a:cubicBezTo>
                <a:cubicBezTo>
                  <a:pt x="2044793" y="900664"/>
                  <a:pt x="2001785" y="912168"/>
                  <a:pt x="1949478" y="913748"/>
                </a:cubicBezTo>
                <a:cubicBezTo>
                  <a:pt x="1891937" y="919585"/>
                  <a:pt x="1810334" y="935486"/>
                  <a:pt x="1749684" y="942223"/>
                </a:cubicBezTo>
                <a:lnTo>
                  <a:pt x="1585576" y="954170"/>
                </a:lnTo>
                <a:cubicBezTo>
                  <a:pt x="1549165" y="943719"/>
                  <a:pt x="1511425" y="950847"/>
                  <a:pt x="1476250" y="950653"/>
                </a:cubicBezTo>
                <a:cubicBezTo>
                  <a:pt x="1488515" y="961596"/>
                  <a:pt x="1432660" y="946795"/>
                  <a:pt x="1433927" y="959926"/>
                </a:cubicBezTo>
                <a:cubicBezTo>
                  <a:pt x="1427485" y="959475"/>
                  <a:pt x="1421205" y="958623"/>
                  <a:pt x="1414893" y="957671"/>
                </a:cubicBezTo>
                <a:lnTo>
                  <a:pt x="1411585" y="957179"/>
                </a:lnTo>
                <a:lnTo>
                  <a:pt x="1398896" y="957460"/>
                </a:lnTo>
                <a:lnTo>
                  <a:pt x="1394632" y="954725"/>
                </a:lnTo>
                <a:lnTo>
                  <a:pt x="1375043" y="953132"/>
                </a:lnTo>
                <a:cubicBezTo>
                  <a:pt x="1367813" y="952970"/>
                  <a:pt x="1360155" y="953305"/>
                  <a:pt x="1351876" y="954436"/>
                </a:cubicBezTo>
                <a:cubicBezTo>
                  <a:pt x="1325912" y="963028"/>
                  <a:pt x="1274459" y="952492"/>
                  <a:pt x="1242676" y="963767"/>
                </a:cubicBezTo>
                <a:cubicBezTo>
                  <a:pt x="1230276" y="966918"/>
                  <a:pt x="1216715" y="977098"/>
                  <a:pt x="1205993" y="974080"/>
                </a:cubicBezTo>
                <a:cubicBezTo>
                  <a:pt x="1174251" y="974112"/>
                  <a:pt x="1086982" y="964420"/>
                  <a:pt x="1052221" y="963954"/>
                </a:cubicBezTo>
                <a:cubicBezTo>
                  <a:pt x="1038515" y="970622"/>
                  <a:pt x="1009522" y="962342"/>
                  <a:pt x="968270" y="964761"/>
                </a:cubicBezTo>
                <a:cubicBezTo>
                  <a:pt x="943437" y="973698"/>
                  <a:pt x="900136" y="991017"/>
                  <a:pt x="874493" y="998122"/>
                </a:cubicBezTo>
                <a:cubicBezTo>
                  <a:pt x="848849" y="1005226"/>
                  <a:pt x="853424" y="1009427"/>
                  <a:pt x="814411" y="1007391"/>
                </a:cubicBezTo>
                <a:cubicBezTo>
                  <a:pt x="765926" y="1022821"/>
                  <a:pt x="732885" y="1009859"/>
                  <a:pt x="688604" y="1015631"/>
                </a:cubicBezTo>
                <a:cubicBezTo>
                  <a:pt x="638045" y="1020877"/>
                  <a:pt x="677999" y="1011556"/>
                  <a:pt x="618171" y="1027260"/>
                </a:cubicBezTo>
                <a:cubicBezTo>
                  <a:pt x="609680" y="1023165"/>
                  <a:pt x="583253" y="1020277"/>
                  <a:pt x="570379" y="1023487"/>
                </a:cubicBezTo>
                <a:cubicBezTo>
                  <a:pt x="543992" y="1022523"/>
                  <a:pt x="505183" y="1001686"/>
                  <a:pt x="482519" y="1002108"/>
                </a:cubicBezTo>
                <a:cubicBezTo>
                  <a:pt x="464011" y="1002285"/>
                  <a:pt x="495211" y="1007995"/>
                  <a:pt x="475319" y="1009922"/>
                </a:cubicBezTo>
                <a:cubicBezTo>
                  <a:pt x="450818" y="1011135"/>
                  <a:pt x="454804" y="1022539"/>
                  <a:pt x="431104" y="1009317"/>
                </a:cubicBezTo>
                <a:cubicBezTo>
                  <a:pt x="406857" y="1014651"/>
                  <a:pt x="399686" y="1008456"/>
                  <a:pt x="363782" y="1007585"/>
                </a:cubicBezTo>
                <a:cubicBezTo>
                  <a:pt x="350440" y="1012231"/>
                  <a:pt x="338145" y="1011245"/>
                  <a:pt x="325533" y="1008502"/>
                </a:cubicBezTo>
                <a:cubicBezTo>
                  <a:pt x="291944" y="1011745"/>
                  <a:pt x="259251" y="1008497"/>
                  <a:pt x="220429" y="1008927"/>
                </a:cubicBezTo>
                <a:cubicBezTo>
                  <a:pt x="180594" y="1015852"/>
                  <a:pt x="156150" y="1007265"/>
                  <a:pt x="114676" y="1007765"/>
                </a:cubicBezTo>
                <a:cubicBezTo>
                  <a:pt x="85718" y="1006195"/>
                  <a:pt x="43316" y="1001491"/>
                  <a:pt x="13470" y="998544"/>
                </a:cubicBezTo>
                <a:lnTo>
                  <a:pt x="0" y="997355"/>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8413579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2">
            <a:extLst>
              <a:ext uri="{FF2B5EF4-FFF2-40B4-BE49-F238E27FC236}">
                <a16:creationId xmlns:a16="http://schemas.microsoft.com/office/drawing/2014/main" id="{542B3EA8-7811-A403-1B5F-EC61083B08D2}"/>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0584427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Объект 2">
            <a:extLst>
              <a:ext uri="{FF2B5EF4-FFF2-40B4-BE49-F238E27FC236}">
                <a16:creationId xmlns:a16="http://schemas.microsoft.com/office/drawing/2014/main" id="{4E14ED99-CD20-64F8-0057-93961B844E7C}"/>
              </a:ext>
            </a:extLst>
          </p:cNvPr>
          <p:cNvSpPr>
            <a:spLocks noGrp="1"/>
          </p:cNvSpPr>
          <p:nvPr>
            <p:ph idx="1"/>
          </p:nvPr>
        </p:nvSpPr>
        <p:spPr>
          <a:xfrm>
            <a:off x="4810259" y="649480"/>
            <a:ext cx="6555347" cy="5546047"/>
          </a:xfrm>
        </p:spPr>
        <p:txBody>
          <a:bodyPr anchor="ctr">
            <a:normAutofit/>
          </a:bodyPr>
          <a:lstStyle/>
          <a:p>
            <a:pPr indent="450215">
              <a:spcAft>
                <a:spcPts val="800"/>
              </a:spcAft>
            </a:pPr>
            <a:r>
              <a:rPr lang="az-Latn-AZ" sz="2000">
                <a:effectLst/>
                <a:latin typeface="Times New Roman" panose="02020603050405020304" pitchFamily="18" charset="0"/>
                <a:ea typeface="Calibri" panose="020F0502020204030204" pitchFamily="34" charset="0"/>
                <a:cs typeface="Times New Roman" panose="02020603050405020304" pitchFamily="18" charset="0"/>
              </a:rPr>
              <a:t>Bu proqramlar çərçivəsində az gəlirli insanlar üçün subsidiyalar,  velosiped hədiyyəsi, endirim proqramları  nəzərə tutulmuşdu.  Həmçının, bu proqramlara qoşulan və illik gəliri 35.000 ABŞ dollardan az olan insanlar üçün endirimli həvəsləndirici faiz dərəcəsi olan hüsusi ödəmə kredit kartları. Bu layihə uğurla başa çatdıqdan sonra ABŞ nin bir neçə şəhəri bu təcrübəni öyrənərək endirim proqramlarını inkişaf etdirməyə başladılar.</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p>
            <a:pPr indent="450215">
              <a:spcAft>
                <a:spcPts val="800"/>
              </a:spcAft>
            </a:pPr>
            <a:r>
              <a:rPr lang="az-Latn-AZ" sz="2000">
                <a:effectLst/>
                <a:latin typeface="Times New Roman" panose="02020603050405020304" pitchFamily="18" charset="0"/>
                <a:ea typeface="Calibri" panose="020F0502020204030204" pitchFamily="34" charset="0"/>
                <a:cs typeface="Times New Roman" panose="02020603050405020304" pitchFamily="18" charset="0"/>
              </a:rPr>
              <a:t> İkitəkərli elektrik nəqliyyat vasitələrinin paylaşılmasının (şerinqin) iqtisadi məqsədəuyğunluğu aşağıdakı kimi mübahisə edilə bilər. ABŞ Nəqliyyat Statistikaları Bürosunun məlumatına görə, 2017-ci ildə ev təsərrüfatlarının orta illik nəqliyyat xərcləri 9737 ABŞ dolları təşkil edib, şəhər və kənd ev təsərrüfatları arasında çox da fərq yoxdur - müvafiq olaraq 9511 və 10293 ABŞ dolları. Burada ev təsərrüfatlarının yuxarı seqmentin 20%-i 18,190 ABŞ dolları, aşağı  seqmentin 20%-i isə 3,497 ABŞ dolları xərcləyib </a:t>
            </a:r>
            <a:r>
              <a:rPr lang="az-Latn-AZ" sz="2000">
                <a:effectLst/>
                <a:latin typeface="Times New Roman" panose="02020603050405020304" pitchFamily="18" charset="0"/>
                <a:ea typeface="Times New Roman" panose="02020603050405020304" pitchFamily="18" charset="0"/>
                <a:cs typeface="Times New Roman" panose="02020603050405020304" pitchFamily="18" charset="0"/>
              </a:rPr>
              <a:t>[</a:t>
            </a:r>
            <a:r>
              <a:rPr lang="az-Latn-AZ" sz="2000" spc="-5">
                <a:effectLst/>
                <a:latin typeface="Times New Roman" panose="02020603050405020304" pitchFamily="18" charset="0"/>
                <a:ea typeface="Times New Roman" panose="02020603050405020304" pitchFamily="18" charset="0"/>
                <a:cs typeface="Times New Roman" panose="02020603050405020304" pitchFamily="18" charset="0"/>
              </a:rPr>
              <a:t>U</a:t>
            </a:r>
            <a:r>
              <a:rPr lang="az-Latn-AZ" sz="2000">
                <a:effectLst/>
                <a:latin typeface="Times New Roman" panose="02020603050405020304" pitchFamily="18" charset="0"/>
                <a:ea typeface="Times New Roman" panose="02020603050405020304" pitchFamily="18" charset="0"/>
                <a:cs typeface="Times New Roman" panose="02020603050405020304" pitchFamily="18" charset="0"/>
              </a:rPr>
              <a:t>S</a:t>
            </a:r>
            <a:r>
              <a:rPr lang="az-Latn-AZ" sz="2000" spc="170">
                <a:effectLst/>
                <a:latin typeface="Times New Roman" panose="02020603050405020304" pitchFamily="18" charset="0"/>
                <a:ea typeface="Times New Roman" panose="02020603050405020304" pitchFamily="18" charset="0"/>
                <a:cs typeface="Times New Roman" panose="02020603050405020304" pitchFamily="18" charset="0"/>
              </a:rPr>
              <a:t> </a:t>
            </a:r>
            <a:r>
              <a:rPr lang="az-Latn-AZ" sz="2000">
                <a:effectLst/>
                <a:latin typeface="Times New Roman" panose="02020603050405020304" pitchFamily="18" charset="0"/>
                <a:ea typeface="Times New Roman" panose="02020603050405020304" pitchFamily="18" charset="0"/>
                <a:cs typeface="Times New Roman" panose="02020603050405020304" pitchFamily="18" charset="0"/>
              </a:rPr>
              <a:t>B</a:t>
            </a:r>
            <a:r>
              <a:rPr lang="az-Latn-AZ" sz="2000" spc="-5">
                <a:effectLst/>
                <a:latin typeface="Times New Roman" panose="02020603050405020304" pitchFamily="18" charset="0"/>
                <a:ea typeface="Times New Roman" panose="02020603050405020304" pitchFamily="18" charset="0"/>
                <a:cs typeface="Times New Roman" panose="02020603050405020304" pitchFamily="18" charset="0"/>
              </a:rPr>
              <a:t>ure</a:t>
            </a:r>
            <a:r>
              <a:rPr lang="az-Latn-AZ" sz="2000">
                <a:effectLst/>
                <a:latin typeface="Times New Roman" panose="02020603050405020304" pitchFamily="18" charset="0"/>
                <a:ea typeface="Times New Roman" panose="02020603050405020304" pitchFamily="18" charset="0"/>
                <a:cs typeface="Times New Roman" panose="02020603050405020304" pitchFamily="18" charset="0"/>
              </a:rPr>
              <a:t>a</a:t>
            </a:r>
            <a:r>
              <a:rPr lang="az-Latn-AZ" sz="2000" spc="-5">
                <a:effectLst/>
                <a:latin typeface="Times New Roman" panose="02020603050405020304" pitchFamily="18" charset="0"/>
                <a:ea typeface="Times New Roman" panose="02020603050405020304" pitchFamily="18" charset="0"/>
                <a:cs typeface="Times New Roman" panose="02020603050405020304" pitchFamily="18" charset="0"/>
              </a:rPr>
              <a:t>u</a:t>
            </a:r>
            <a:r>
              <a:rPr lang="az-Latn-AZ" sz="2000">
                <a:effectLst/>
                <a:latin typeface="Times New Roman" panose="02020603050405020304" pitchFamily="18" charset="0"/>
                <a:ea typeface="Times New Roman" panose="02020603050405020304" pitchFamily="18" charset="0"/>
                <a:cs typeface="Times New Roman" panose="02020603050405020304" pitchFamily="18" charset="0"/>
              </a:rPr>
              <a:t>,</a:t>
            </a:r>
            <a:r>
              <a:rPr lang="az-Latn-AZ" sz="2000" spc="170">
                <a:effectLst/>
                <a:latin typeface="Times New Roman" panose="02020603050405020304" pitchFamily="18" charset="0"/>
                <a:ea typeface="Times New Roman" panose="02020603050405020304" pitchFamily="18" charset="0"/>
                <a:cs typeface="Times New Roman" panose="02020603050405020304" pitchFamily="18" charset="0"/>
              </a:rPr>
              <a:t> </a:t>
            </a:r>
            <a:r>
              <a:rPr lang="az-Latn-AZ" sz="2000">
                <a:effectLst/>
                <a:latin typeface="Times New Roman" panose="02020603050405020304" pitchFamily="18" charset="0"/>
                <a:ea typeface="Times New Roman" panose="02020603050405020304" pitchFamily="18" charset="0"/>
                <a:cs typeface="Times New Roman" panose="02020603050405020304" pitchFamily="18" charset="0"/>
              </a:rPr>
              <a:t>2</a:t>
            </a:r>
            <a:r>
              <a:rPr lang="az-Latn-AZ" sz="2000" spc="-5">
                <a:effectLst/>
                <a:latin typeface="Times New Roman" panose="02020603050405020304" pitchFamily="18" charset="0"/>
                <a:ea typeface="Times New Roman" panose="02020603050405020304" pitchFamily="18" charset="0"/>
                <a:cs typeface="Times New Roman" panose="02020603050405020304" pitchFamily="18" charset="0"/>
              </a:rPr>
              <a:t>018]</a:t>
            </a:r>
            <a:r>
              <a:rPr lang="az-Latn-AZ" sz="2000">
                <a:effectLst/>
                <a:latin typeface="Times New Roman" panose="02020603050405020304" pitchFamily="18" charset="0"/>
                <a:ea typeface="Calibri" panose="020F0502020204030204" pitchFamily="34" charset="0"/>
                <a:cs typeface="Times New Roman" panose="02020603050405020304" pitchFamily="18" charset="0"/>
              </a:rPr>
              <a:t>.</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4586036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9DA6FAE5-DEDA-D1D2-435D-E569B325DC14}"/>
              </a:ext>
            </a:extLst>
          </p:cNvPr>
          <p:cNvSpPr>
            <a:spLocks noGrp="1"/>
          </p:cNvSpPr>
          <p:nvPr>
            <p:ph type="title"/>
          </p:nvPr>
        </p:nvSpPr>
        <p:spPr>
          <a:xfrm>
            <a:off x="1383564" y="348865"/>
            <a:ext cx="9718111" cy="1576446"/>
          </a:xfrm>
        </p:spPr>
        <p:txBody>
          <a:bodyPr anchor="ctr">
            <a:normAutofit/>
          </a:bodyPr>
          <a:lstStyle/>
          <a:p>
            <a:r>
              <a:rPr lang="az-Latn-AZ" sz="3100" b="1">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rPr>
              <a:t>2021-ci ilin iyul ayında ABŞ ev təsərrüfatlarının yuxarı, orta və aşağı seqmentlərində kütləvi istehsal olunan iki təkərli elektrik nəqliyyat vasitələrinin sayı və xərcləri</a:t>
            </a:r>
            <a:endParaRPr lang="ru-RU" sz="3100">
              <a:solidFill>
                <a:srgbClr val="FFFFFF"/>
              </a:solidFill>
            </a:endParaRPr>
          </a:p>
        </p:txBody>
      </p:sp>
      <p:graphicFrame>
        <p:nvGraphicFramePr>
          <p:cNvPr id="4" name="Объект 3">
            <a:extLst>
              <a:ext uri="{FF2B5EF4-FFF2-40B4-BE49-F238E27FC236}">
                <a16:creationId xmlns:a16="http://schemas.microsoft.com/office/drawing/2014/main" id="{497D113D-A628-6879-4422-33167A6BCB30}"/>
              </a:ext>
            </a:extLst>
          </p:cNvPr>
          <p:cNvGraphicFramePr>
            <a:graphicFrameLocks noGrp="1"/>
          </p:cNvGraphicFramePr>
          <p:nvPr>
            <p:ph idx="1"/>
            <p:extLst>
              <p:ext uri="{D42A27DB-BD31-4B8C-83A1-F6EECF244321}">
                <p14:modId xmlns:p14="http://schemas.microsoft.com/office/powerpoint/2010/main" val="3149388958"/>
              </p:ext>
            </p:extLst>
          </p:nvPr>
        </p:nvGraphicFramePr>
        <p:xfrm>
          <a:off x="1680856" y="2615979"/>
          <a:ext cx="8854231" cy="3689407"/>
        </p:xfrm>
        <a:graphic>
          <a:graphicData uri="http://schemas.openxmlformats.org/drawingml/2006/table">
            <a:tbl>
              <a:tblPr firstRow="1" firstCol="1" bandRow="1">
                <a:tableStyleId>{5C22544A-7EE6-4342-B048-85BDC9FD1C3A}</a:tableStyleId>
              </a:tblPr>
              <a:tblGrid>
                <a:gridCol w="3068106">
                  <a:extLst>
                    <a:ext uri="{9D8B030D-6E8A-4147-A177-3AD203B41FA5}">
                      <a16:colId xmlns:a16="http://schemas.microsoft.com/office/drawing/2014/main" val="3385839997"/>
                    </a:ext>
                  </a:extLst>
                </a:gridCol>
                <a:gridCol w="1502133">
                  <a:extLst>
                    <a:ext uri="{9D8B030D-6E8A-4147-A177-3AD203B41FA5}">
                      <a16:colId xmlns:a16="http://schemas.microsoft.com/office/drawing/2014/main" val="3584515816"/>
                    </a:ext>
                  </a:extLst>
                </a:gridCol>
                <a:gridCol w="1448238">
                  <a:extLst>
                    <a:ext uri="{9D8B030D-6E8A-4147-A177-3AD203B41FA5}">
                      <a16:colId xmlns:a16="http://schemas.microsoft.com/office/drawing/2014/main" val="2882308886"/>
                    </a:ext>
                  </a:extLst>
                </a:gridCol>
                <a:gridCol w="1441160">
                  <a:extLst>
                    <a:ext uri="{9D8B030D-6E8A-4147-A177-3AD203B41FA5}">
                      <a16:colId xmlns:a16="http://schemas.microsoft.com/office/drawing/2014/main" val="2372762281"/>
                    </a:ext>
                  </a:extLst>
                </a:gridCol>
                <a:gridCol w="1394594">
                  <a:extLst>
                    <a:ext uri="{9D8B030D-6E8A-4147-A177-3AD203B41FA5}">
                      <a16:colId xmlns:a16="http://schemas.microsoft.com/office/drawing/2014/main" val="2847755660"/>
                    </a:ext>
                  </a:extLst>
                </a:gridCol>
              </a:tblGrid>
              <a:tr h="621524">
                <a:tc rowSpan="2">
                  <a:txBody>
                    <a:bodyPr/>
                    <a:lstStyle/>
                    <a:p>
                      <a:pPr algn="ctr">
                        <a:lnSpc>
                          <a:spcPct val="107000"/>
                        </a:lnSpc>
                        <a:spcAft>
                          <a:spcPts val="800"/>
                        </a:spcAft>
                      </a:pPr>
                      <a:r>
                        <a:rPr lang="az-Latn-AZ" sz="1800">
                          <a:effectLst/>
                        </a:rPr>
                        <a:t>ABŞ-də ev təsərrüfatlarının gəlirlərə görə bölgüsü</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101935" marR="101935" marT="0" marB="0" anchor="ctr"/>
                </a:tc>
                <a:tc gridSpan="4">
                  <a:txBody>
                    <a:bodyPr/>
                    <a:lstStyle/>
                    <a:p>
                      <a:pPr algn="ctr">
                        <a:lnSpc>
                          <a:spcPct val="107000"/>
                        </a:lnSpc>
                        <a:spcAft>
                          <a:spcPts val="800"/>
                        </a:spcAft>
                      </a:pPr>
                      <a:r>
                        <a:rPr lang="az-Latn-AZ" sz="1800">
                          <a:effectLst/>
                        </a:rPr>
                        <a:t>Nəqliyyat xidmətlərinə ayrılmış vəsait hesabına alınmış ikitəkərli elektrik nəqliyyat vasitələrinin sayı, əd.</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101935" marR="101935" marT="0" marB="0" anchor="ct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268017717"/>
                  </a:ext>
                </a:extLst>
              </a:tr>
              <a:tr h="1203311">
                <a:tc vMerge="1">
                  <a:txBody>
                    <a:bodyPr/>
                    <a:lstStyle/>
                    <a:p>
                      <a:endParaRPr lang="ru-RU"/>
                    </a:p>
                  </a:txBody>
                  <a:tcPr/>
                </a:tc>
                <a:tc>
                  <a:txBody>
                    <a:bodyPr/>
                    <a:lstStyle/>
                    <a:p>
                      <a:pPr>
                        <a:lnSpc>
                          <a:spcPct val="107000"/>
                        </a:lnSpc>
                        <a:spcAft>
                          <a:spcPts val="800"/>
                        </a:spcAft>
                      </a:pPr>
                      <a:r>
                        <a:rPr lang="en-US" sz="1800">
                          <a:effectLst/>
                        </a:rPr>
                        <a:t>Xiaomi Mijia Electric Scooter (ABŞ dol.)</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101935" marR="101935" marT="0" marB="0" anchor="b"/>
                </a:tc>
                <a:tc>
                  <a:txBody>
                    <a:bodyPr/>
                    <a:lstStyle/>
                    <a:p>
                      <a:pPr>
                        <a:lnSpc>
                          <a:spcPct val="107000"/>
                        </a:lnSpc>
                        <a:spcAft>
                          <a:spcPts val="800"/>
                        </a:spcAft>
                      </a:pPr>
                      <a:r>
                        <a:rPr lang="en-US" sz="1800">
                          <a:effectLst/>
                        </a:rPr>
                        <a:t>iconBİT Scooter S85 (328 ABŞ dol.)</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101935" marR="101935" marT="0" marB="0" anchor="b"/>
                </a:tc>
                <a:tc>
                  <a:txBody>
                    <a:bodyPr/>
                    <a:lstStyle/>
                    <a:p>
                      <a:pPr>
                        <a:lnSpc>
                          <a:spcPct val="107000"/>
                        </a:lnSpc>
                        <a:spcAft>
                          <a:spcPts val="800"/>
                        </a:spcAft>
                      </a:pPr>
                      <a:r>
                        <a:rPr lang="en-US" sz="1800">
                          <a:effectLst/>
                        </a:rPr>
                        <a:t>Ninebor scooter E82 (582 ABŞ dol.)</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101935" marR="101935" marT="0" marB="0" anchor="b"/>
                </a:tc>
                <a:tc>
                  <a:txBody>
                    <a:bodyPr/>
                    <a:lstStyle/>
                    <a:p>
                      <a:pPr>
                        <a:lnSpc>
                          <a:spcPct val="107000"/>
                        </a:lnSpc>
                        <a:spcAft>
                          <a:spcPts val="800"/>
                        </a:spcAft>
                      </a:pPr>
                      <a:r>
                        <a:rPr lang="ru-RU" sz="1800">
                          <a:effectLst/>
                        </a:rPr>
                        <a:t>KUG0083 PRO (258 ABŞ dol.)</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101935" marR="101935" marT="0" marB="0" anchor="b"/>
                </a:tc>
                <a:extLst>
                  <a:ext uri="{0D108BD9-81ED-4DB2-BD59-A6C34878D82A}">
                    <a16:rowId xmlns:a16="http://schemas.microsoft.com/office/drawing/2014/main" val="1793596199"/>
                  </a:ext>
                </a:extLst>
              </a:tr>
              <a:tr h="621524">
                <a:tc>
                  <a:txBody>
                    <a:bodyPr/>
                    <a:lstStyle/>
                    <a:p>
                      <a:pPr>
                        <a:lnSpc>
                          <a:spcPct val="107000"/>
                        </a:lnSpc>
                        <a:spcAft>
                          <a:spcPts val="800"/>
                        </a:spcAft>
                      </a:pPr>
                      <a:r>
                        <a:rPr lang="ru-RU" sz="1800">
                          <a:effectLst/>
                        </a:rPr>
                        <a:t>Ev təsərrüfatlarının 20% (yuxarı seqment) ($18,190)</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101935" marR="101935" marT="0" marB="0" anchor="ctr"/>
                </a:tc>
                <a:tc>
                  <a:txBody>
                    <a:bodyPr/>
                    <a:lstStyle/>
                    <a:p>
                      <a:pPr algn="r">
                        <a:lnSpc>
                          <a:spcPct val="107000"/>
                        </a:lnSpc>
                        <a:spcAft>
                          <a:spcPts val="800"/>
                        </a:spcAft>
                      </a:pPr>
                      <a:r>
                        <a:rPr lang="ru-RU" sz="1800">
                          <a:effectLst/>
                        </a:rPr>
                        <a:t>46</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101935" marR="101935" marT="0" marB="0" anchor="b"/>
                </a:tc>
                <a:tc>
                  <a:txBody>
                    <a:bodyPr/>
                    <a:lstStyle/>
                    <a:p>
                      <a:pPr algn="r">
                        <a:lnSpc>
                          <a:spcPct val="107000"/>
                        </a:lnSpc>
                        <a:spcAft>
                          <a:spcPts val="800"/>
                        </a:spcAft>
                      </a:pPr>
                      <a:r>
                        <a:rPr lang="ru-RU" sz="1800">
                          <a:effectLst/>
                        </a:rPr>
                        <a:t>55</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101935" marR="101935" marT="0" marB="0" anchor="b"/>
                </a:tc>
                <a:tc>
                  <a:txBody>
                    <a:bodyPr/>
                    <a:lstStyle/>
                    <a:p>
                      <a:pPr algn="r">
                        <a:lnSpc>
                          <a:spcPct val="107000"/>
                        </a:lnSpc>
                        <a:spcAft>
                          <a:spcPts val="800"/>
                        </a:spcAft>
                      </a:pPr>
                      <a:r>
                        <a:rPr lang="ru-RU" sz="1800" dirty="0">
                          <a:effectLst/>
                        </a:rPr>
                        <a:t>31</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101935" marR="101935" marT="0" marB="0" anchor="b"/>
                </a:tc>
                <a:tc>
                  <a:txBody>
                    <a:bodyPr/>
                    <a:lstStyle/>
                    <a:p>
                      <a:pPr algn="r">
                        <a:lnSpc>
                          <a:spcPct val="107000"/>
                        </a:lnSpc>
                        <a:spcAft>
                          <a:spcPts val="800"/>
                        </a:spcAft>
                      </a:pPr>
                      <a:r>
                        <a:rPr lang="ru-RU" sz="1800">
                          <a:effectLst/>
                        </a:rPr>
                        <a:t>71</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101935" marR="101935" marT="0" marB="0" anchor="b"/>
                </a:tc>
                <a:extLst>
                  <a:ext uri="{0D108BD9-81ED-4DB2-BD59-A6C34878D82A}">
                    <a16:rowId xmlns:a16="http://schemas.microsoft.com/office/drawing/2014/main" val="1561041740"/>
                  </a:ext>
                </a:extLst>
              </a:tr>
              <a:tr h="621524">
                <a:tc>
                  <a:txBody>
                    <a:bodyPr/>
                    <a:lstStyle/>
                    <a:p>
                      <a:pPr>
                        <a:lnSpc>
                          <a:spcPct val="107000"/>
                        </a:lnSpc>
                        <a:spcAft>
                          <a:spcPts val="800"/>
                        </a:spcAft>
                      </a:pPr>
                      <a:r>
                        <a:rPr lang="az-Latn-AZ" sz="1800">
                          <a:effectLst/>
                        </a:rPr>
                        <a:t>Bütün seqmentlər üzrə orta qiymət ($9,737)</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101935" marR="101935" marT="0" marB="0" anchor="ctr"/>
                </a:tc>
                <a:tc>
                  <a:txBody>
                    <a:bodyPr/>
                    <a:lstStyle/>
                    <a:p>
                      <a:pPr algn="r">
                        <a:lnSpc>
                          <a:spcPct val="107000"/>
                        </a:lnSpc>
                        <a:spcAft>
                          <a:spcPts val="800"/>
                        </a:spcAft>
                      </a:pPr>
                      <a:r>
                        <a:rPr lang="ru-RU" sz="1800">
                          <a:effectLst/>
                        </a:rPr>
                        <a:t>24</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101935" marR="101935" marT="0" marB="0" anchor="b"/>
                </a:tc>
                <a:tc>
                  <a:txBody>
                    <a:bodyPr/>
                    <a:lstStyle/>
                    <a:p>
                      <a:pPr algn="r">
                        <a:lnSpc>
                          <a:spcPct val="107000"/>
                        </a:lnSpc>
                        <a:spcAft>
                          <a:spcPts val="800"/>
                        </a:spcAft>
                      </a:pPr>
                      <a:r>
                        <a:rPr lang="ru-RU" sz="1800">
                          <a:effectLst/>
                        </a:rPr>
                        <a:t>30</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101935" marR="101935" marT="0" marB="0" anchor="b"/>
                </a:tc>
                <a:tc>
                  <a:txBody>
                    <a:bodyPr/>
                    <a:lstStyle/>
                    <a:p>
                      <a:pPr algn="r">
                        <a:lnSpc>
                          <a:spcPct val="107000"/>
                        </a:lnSpc>
                        <a:spcAft>
                          <a:spcPts val="800"/>
                        </a:spcAft>
                      </a:pPr>
                      <a:r>
                        <a:rPr lang="ru-RU" sz="1800">
                          <a:effectLst/>
                        </a:rPr>
                        <a:t>17</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101935" marR="101935" marT="0" marB="0" anchor="b"/>
                </a:tc>
                <a:tc>
                  <a:txBody>
                    <a:bodyPr/>
                    <a:lstStyle/>
                    <a:p>
                      <a:pPr algn="r">
                        <a:lnSpc>
                          <a:spcPct val="107000"/>
                        </a:lnSpc>
                        <a:spcAft>
                          <a:spcPts val="800"/>
                        </a:spcAft>
                      </a:pPr>
                      <a:r>
                        <a:rPr lang="ru-RU" sz="1800">
                          <a:effectLst/>
                        </a:rPr>
                        <a:t>38</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101935" marR="101935" marT="0" marB="0" anchor="b"/>
                </a:tc>
                <a:extLst>
                  <a:ext uri="{0D108BD9-81ED-4DB2-BD59-A6C34878D82A}">
                    <a16:rowId xmlns:a16="http://schemas.microsoft.com/office/drawing/2014/main" val="3163095458"/>
                  </a:ext>
                </a:extLst>
              </a:tr>
              <a:tr h="621524">
                <a:tc>
                  <a:txBody>
                    <a:bodyPr/>
                    <a:lstStyle/>
                    <a:p>
                      <a:pPr>
                        <a:lnSpc>
                          <a:spcPct val="107000"/>
                        </a:lnSpc>
                        <a:spcAft>
                          <a:spcPts val="800"/>
                        </a:spcAft>
                      </a:pPr>
                      <a:r>
                        <a:rPr lang="ru-RU" sz="1800">
                          <a:effectLst/>
                        </a:rPr>
                        <a:t>Ev təsərrüfatlarının 20%-i (aşağı seqment) ($3497)</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101935" marR="101935" marT="0" marB="0" anchor="b"/>
                </a:tc>
                <a:tc>
                  <a:txBody>
                    <a:bodyPr/>
                    <a:lstStyle/>
                    <a:p>
                      <a:pPr algn="r">
                        <a:lnSpc>
                          <a:spcPct val="107000"/>
                        </a:lnSpc>
                        <a:spcAft>
                          <a:spcPts val="800"/>
                        </a:spcAft>
                      </a:pPr>
                      <a:r>
                        <a:rPr lang="ru-RU" sz="1800">
                          <a:effectLst/>
                        </a:rPr>
                        <a:t>9</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101935" marR="101935" marT="0" marB="0" anchor="b"/>
                </a:tc>
                <a:tc>
                  <a:txBody>
                    <a:bodyPr/>
                    <a:lstStyle/>
                    <a:p>
                      <a:pPr algn="r">
                        <a:lnSpc>
                          <a:spcPct val="107000"/>
                        </a:lnSpc>
                        <a:spcAft>
                          <a:spcPts val="800"/>
                        </a:spcAft>
                      </a:pPr>
                      <a:r>
                        <a:rPr lang="ru-RU" sz="1800">
                          <a:effectLst/>
                        </a:rPr>
                        <a:t>11</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101935" marR="101935" marT="0" marB="0" anchor="b"/>
                </a:tc>
                <a:tc>
                  <a:txBody>
                    <a:bodyPr/>
                    <a:lstStyle/>
                    <a:p>
                      <a:pPr algn="r">
                        <a:lnSpc>
                          <a:spcPct val="107000"/>
                        </a:lnSpc>
                        <a:spcAft>
                          <a:spcPts val="800"/>
                        </a:spcAft>
                      </a:pPr>
                      <a:r>
                        <a:rPr lang="ru-RU" sz="1800">
                          <a:effectLst/>
                        </a:rPr>
                        <a:t>6</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101935" marR="101935" marT="0" marB="0" anchor="b"/>
                </a:tc>
                <a:tc>
                  <a:txBody>
                    <a:bodyPr/>
                    <a:lstStyle/>
                    <a:p>
                      <a:pPr algn="r">
                        <a:lnSpc>
                          <a:spcPct val="107000"/>
                        </a:lnSpc>
                        <a:spcAft>
                          <a:spcPts val="800"/>
                        </a:spcAft>
                      </a:pPr>
                      <a:r>
                        <a:rPr lang="ru-RU" sz="1800">
                          <a:effectLst/>
                        </a:rPr>
                        <a:t>14</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101935" marR="101935" marT="0" marB="0" anchor="b"/>
                </a:tc>
                <a:extLst>
                  <a:ext uri="{0D108BD9-81ED-4DB2-BD59-A6C34878D82A}">
                    <a16:rowId xmlns:a16="http://schemas.microsoft.com/office/drawing/2014/main" val="2305149729"/>
                  </a:ext>
                </a:extLst>
              </a:tr>
            </a:tbl>
          </a:graphicData>
        </a:graphic>
      </p:graphicFrame>
    </p:spTree>
    <p:extLst>
      <p:ext uri="{BB962C8B-B14F-4D97-AF65-F5344CB8AC3E}">
        <p14:creationId xmlns:p14="http://schemas.microsoft.com/office/powerpoint/2010/main" val="86341166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B1D5015D-A72F-5001-2BCC-27BF3F2944CC}"/>
              </a:ext>
            </a:extLst>
          </p:cNvPr>
          <p:cNvSpPr>
            <a:spLocks noGrp="1"/>
          </p:cNvSpPr>
          <p:nvPr>
            <p:ph type="title"/>
          </p:nvPr>
        </p:nvSpPr>
        <p:spPr>
          <a:xfrm>
            <a:off x="1371599" y="294538"/>
            <a:ext cx="9895951" cy="1033669"/>
          </a:xfrm>
        </p:spPr>
        <p:txBody>
          <a:bodyPr>
            <a:normAutofit/>
          </a:bodyPr>
          <a:lstStyle/>
          <a:p>
            <a:r>
              <a:rPr lang="en-US" sz="2800">
                <a:solidFill>
                  <a:srgbClr val="FFFFFF"/>
                </a:solidFill>
              </a:rPr>
              <a:t>İstehlakçı tələbatının sabit artımına əlavə olaraq, mikro mobillik şerinqi bazarı investorları aşağıdakı səbəblərə görə maraqlandırır:</a:t>
            </a:r>
            <a:endParaRPr lang="ru-RU" sz="2800">
              <a:solidFill>
                <a:srgbClr val="FFFFFF"/>
              </a:solidFill>
            </a:endParaRPr>
          </a:p>
        </p:txBody>
      </p:sp>
      <p:sp>
        <p:nvSpPr>
          <p:cNvPr id="3" name="Объект 2">
            <a:extLst>
              <a:ext uri="{FF2B5EF4-FFF2-40B4-BE49-F238E27FC236}">
                <a16:creationId xmlns:a16="http://schemas.microsoft.com/office/drawing/2014/main" id="{41AE760D-DBD5-DB47-89D7-FD210D90FDD9}"/>
              </a:ext>
            </a:extLst>
          </p:cNvPr>
          <p:cNvSpPr>
            <a:spLocks noGrp="1"/>
          </p:cNvSpPr>
          <p:nvPr>
            <p:ph idx="1"/>
          </p:nvPr>
        </p:nvSpPr>
        <p:spPr>
          <a:xfrm>
            <a:off x="650631" y="1891970"/>
            <a:ext cx="10990384" cy="4456075"/>
          </a:xfrm>
        </p:spPr>
        <p:txBody>
          <a:bodyPr anchor="ctr">
            <a:normAutofit fontScale="92500"/>
          </a:bodyPr>
          <a:lstStyle/>
          <a:p>
            <a:pPr marL="342900" lvl="0" indent="-342900">
              <a:buFont typeface="+mj-lt"/>
              <a:buAutoNum type="arabicPeriod"/>
            </a:pPr>
            <a:r>
              <a:rPr lang="az-Latn-AZ" sz="1600" dirty="0">
                <a:effectLst/>
                <a:latin typeface="Times New Roman" panose="02020603050405020304" pitchFamily="18" charset="0"/>
                <a:ea typeface="Times New Roman" panose="02020603050405020304" pitchFamily="18" charset="0"/>
              </a:rPr>
              <a:t>20% göstərici ilə vençur kapitalı bazarının standartlarından əhəmiyyətli dərəcədə yüksək olan 30%-dan 50%-ə qədər yüksək gəlirlik;</a:t>
            </a:r>
            <a:endParaRPr lang="ru-RU" sz="1600" dirty="0">
              <a:effectLst/>
              <a:latin typeface="Arial" panose="020B0604020202020204" pitchFamily="34" charset="0"/>
              <a:ea typeface="Arial" panose="020B0604020202020204" pitchFamily="34" charset="0"/>
            </a:endParaRPr>
          </a:p>
          <a:p>
            <a:pPr marL="342900" lvl="0" indent="-342900">
              <a:buFont typeface="+mj-lt"/>
              <a:buAutoNum type="arabicPeriod"/>
            </a:pPr>
            <a:r>
              <a:rPr lang="az-Latn-AZ" sz="1600" dirty="0">
                <a:effectLst/>
                <a:latin typeface="Times New Roman" panose="02020603050405020304" pitchFamily="18" charset="0"/>
                <a:ea typeface="Times New Roman" panose="02020603050405020304" pitchFamily="18" charset="0"/>
              </a:rPr>
              <a:t>İnvestisiyaların  ödəmə müddəti 2 ildən 3 ilə qədər (müqaisə üçün </a:t>
            </a:r>
            <a:r>
              <a:rPr lang="az-Latn-AZ" sz="1600" dirty="0">
                <a:effectLst/>
                <a:latin typeface="Times New Roman" panose="02020603050405020304" pitchFamily="18" charset="0"/>
                <a:ea typeface="Arial" panose="020B0604020202020204" pitchFamily="34" charset="0"/>
              </a:rPr>
              <a:t>kommersiya daşınmaz əmlakının kommersiya icarəsi bazarında 6-8 il yaxşı göstərici hesab olunur);</a:t>
            </a:r>
            <a:endParaRPr lang="ru-RU" sz="1600" dirty="0">
              <a:effectLst/>
              <a:latin typeface="Arial" panose="020B0604020202020204" pitchFamily="34" charset="0"/>
              <a:ea typeface="Arial" panose="020B0604020202020204" pitchFamily="34" charset="0"/>
            </a:endParaRPr>
          </a:p>
          <a:p>
            <a:pPr marL="342900" lvl="0" indent="-342900">
              <a:buFont typeface="+mj-lt"/>
              <a:buAutoNum type="arabicPeriod"/>
            </a:pPr>
            <a:r>
              <a:rPr lang="az-Latn-AZ" sz="1600" dirty="0">
                <a:effectLst/>
                <a:latin typeface="Times New Roman" panose="02020603050405020304" pitchFamily="18" charset="0"/>
                <a:ea typeface="Times New Roman" panose="02020603050405020304" pitchFamily="18" charset="0"/>
              </a:rPr>
              <a:t>80 min ABŞdolaarından başlayaraq nisbətən aşağı giriş həddi;</a:t>
            </a:r>
            <a:endParaRPr lang="ru-RU" sz="1600" dirty="0">
              <a:effectLst/>
              <a:latin typeface="Arial" panose="020B0604020202020204" pitchFamily="34" charset="0"/>
              <a:ea typeface="Arial" panose="020B0604020202020204" pitchFamily="34" charset="0"/>
            </a:endParaRPr>
          </a:p>
          <a:p>
            <a:pPr marL="342900" lvl="0" indent="-342900">
              <a:buFont typeface="+mj-lt"/>
              <a:buAutoNum type="arabicPeriod"/>
            </a:pPr>
            <a:r>
              <a:rPr lang="az-Latn-AZ" sz="1600" dirty="0">
                <a:effectLst/>
                <a:latin typeface="Times New Roman" panose="02020603050405020304" pitchFamily="18" charset="0"/>
                <a:ea typeface="Times New Roman" panose="02020603050405020304" pitchFamily="18" charset="0"/>
              </a:rPr>
              <a:t>Biznesin sosial xarakteri: mikromobil nəqliyyat vasitələrinin şerinqi şəhər yollarına düşən yükün azaldılmasına,  ekologiyanın təmizlənməsinə, mikromobil nəqliyyat vasitələri üçün infrastrukturun təkmilləşdirməsinə imkan verir;</a:t>
            </a:r>
            <a:endParaRPr lang="ru-RU" sz="1600" dirty="0">
              <a:effectLst/>
              <a:latin typeface="Arial" panose="020B0604020202020204" pitchFamily="34" charset="0"/>
              <a:ea typeface="Arial" panose="020B0604020202020204" pitchFamily="34" charset="0"/>
            </a:endParaRPr>
          </a:p>
          <a:p>
            <a:pPr marL="342900" lvl="0" indent="-342900">
              <a:buFont typeface="+mj-lt"/>
              <a:buAutoNum type="arabicPeriod"/>
            </a:pPr>
            <a:r>
              <a:rPr lang="az-Latn-AZ" sz="1600" dirty="0">
                <a:effectLst/>
                <a:latin typeface="Times New Roman" panose="02020603050405020304" pitchFamily="18" charset="0"/>
                <a:ea typeface="Times New Roman" panose="02020603050405020304" pitchFamily="18" charset="0"/>
              </a:rPr>
              <a:t> Ekologiyyanın gorunması: şerinq atmosferə emissiyaların azaldılması, bu da qlobal istiləşmə ilə mübarizə fonunda xüsusilə aktualdır;</a:t>
            </a:r>
            <a:endParaRPr lang="ru-RU" sz="1600" dirty="0">
              <a:effectLst/>
              <a:latin typeface="Arial" panose="020B0604020202020204" pitchFamily="34" charset="0"/>
              <a:ea typeface="Arial" panose="020B0604020202020204" pitchFamily="34" charset="0"/>
            </a:endParaRPr>
          </a:p>
          <a:p>
            <a:pPr marL="342900" lvl="0" indent="-342900">
              <a:buFont typeface="+mj-lt"/>
              <a:buAutoNum type="arabicPeriod"/>
            </a:pPr>
            <a:r>
              <a:rPr lang="az-Latn-AZ" sz="1600" dirty="0">
                <a:effectLst/>
                <a:latin typeface="Times New Roman" panose="02020603050405020304" pitchFamily="18" charset="0"/>
                <a:ea typeface="Times New Roman" panose="02020603050405020304" pitchFamily="18" charset="0"/>
              </a:rPr>
              <a:t>Rəqəmsallaşmaya görə idarəetmənin sadəliyi və kadrların azlığı;</a:t>
            </a:r>
            <a:endParaRPr lang="ru-RU" sz="1600" dirty="0">
              <a:effectLst/>
              <a:latin typeface="Arial" panose="020B0604020202020204" pitchFamily="34" charset="0"/>
              <a:ea typeface="Arial" panose="020B0604020202020204" pitchFamily="34" charset="0"/>
            </a:endParaRPr>
          </a:p>
          <a:p>
            <a:pPr marL="342900" lvl="0" indent="-342900">
              <a:buFont typeface="+mj-lt"/>
              <a:buAutoNum type="arabicPeriod"/>
            </a:pPr>
            <a:r>
              <a:rPr lang="az-Latn-AZ" sz="1600" dirty="0">
                <a:effectLst/>
                <a:latin typeface="Times New Roman" panose="02020603050405020304" pitchFamily="18" charset="0"/>
                <a:ea typeface="Times New Roman" panose="02020603050405020304" pitchFamily="18" charset="0"/>
              </a:rPr>
              <a:t>Turistlərdən tutmuş ofis işçilərinə qədər hədəf auditoriyanın geniş əhatəsi;</a:t>
            </a:r>
            <a:endParaRPr lang="ru-RU" sz="1600" dirty="0">
              <a:effectLst/>
              <a:latin typeface="Arial" panose="020B0604020202020204" pitchFamily="34" charset="0"/>
              <a:ea typeface="Arial" panose="020B0604020202020204" pitchFamily="34" charset="0"/>
            </a:endParaRPr>
          </a:p>
          <a:p>
            <a:pPr marL="342900" lvl="0" indent="-342900">
              <a:buFont typeface="+mj-lt"/>
              <a:buAutoNum type="arabicPeriod"/>
            </a:pPr>
            <a:r>
              <a:rPr lang="az-Latn-AZ" sz="1600" dirty="0">
                <a:effectLst/>
                <a:latin typeface="Times New Roman" panose="02020603050405020304" pitchFamily="18" charset="0"/>
                <a:ea typeface="Times New Roman" panose="02020603050405020304" pitchFamily="18" charset="0"/>
              </a:rPr>
              <a:t>Sürətli iqtisadi və coğrafi genişlənmə;</a:t>
            </a:r>
            <a:endParaRPr lang="ru-RU" sz="1600" dirty="0">
              <a:effectLst/>
              <a:latin typeface="Arial" panose="020B0604020202020204" pitchFamily="34" charset="0"/>
              <a:ea typeface="Arial" panose="020B0604020202020204" pitchFamily="34" charset="0"/>
            </a:endParaRPr>
          </a:p>
          <a:p>
            <a:pPr marL="342900" lvl="0" indent="-342900">
              <a:buFont typeface="+mj-lt"/>
              <a:buAutoNum type="arabicPeriod"/>
            </a:pPr>
            <a:r>
              <a:rPr lang="az-Latn-AZ" sz="1600" dirty="0">
                <a:effectLst/>
                <a:latin typeface="Times New Roman" panose="02020603050405020304" pitchFamily="18" charset="0"/>
                <a:ea typeface="Times New Roman" panose="02020603050405020304" pitchFamily="18" charset="0"/>
              </a:rPr>
              <a:t>Müxtəlif bölgələrdə çoxlu sayda boş bazar nişləri olması;</a:t>
            </a:r>
            <a:endParaRPr lang="ru-RU" sz="1600" dirty="0">
              <a:effectLst/>
              <a:latin typeface="Arial" panose="020B0604020202020204" pitchFamily="34" charset="0"/>
              <a:ea typeface="Arial" panose="020B0604020202020204" pitchFamily="34" charset="0"/>
            </a:endParaRPr>
          </a:p>
          <a:p>
            <a:pPr marL="342900" lvl="0" indent="-342900">
              <a:buFont typeface="+mj-lt"/>
              <a:buAutoNum type="arabicPeriod"/>
              <a:tabLst>
                <a:tab pos="990600" algn="l"/>
              </a:tabLst>
            </a:pPr>
            <a:r>
              <a:rPr lang="az-Latn-AZ" sz="1600" dirty="0">
                <a:effectLst/>
                <a:latin typeface="Times New Roman" panose="02020603050405020304" pitchFamily="18" charset="0"/>
                <a:ea typeface="Times New Roman" panose="02020603050405020304" pitchFamily="18" charset="0"/>
              </a:rPr>
              <a:t>Nəqliyyat vasitəsinin işlək vəziyyətdə oldüğunun izlənməsi,  zədələnmə hallında çevik bərpası və yahud dəyişdirlməsi;</a:t>
            </a:r>
            <a:endParaRPr lang="ru-RU" sz="1600" dirty="0">
              <a:effectLst/>
              <a:latin typeface="Arial" panose="020B0604020202020204" pitchFamily="34" charset="0"/>
              <a:ea typeface="Arial" panose="020B0604020202020204" pitchFamily="34" charset="0"/>
            </a:endParaRPr>
          </a:p>
          <a:p>
            <a:pPr marL="342900" lvl="0" indent="-342900">
              <a:buFont typeface="+mj-lt"/>
              <a:buAutoNum type="arabicPeriod"/>
              <a:tabLst>
                <a:tab pos="990600" algn="l"/>
              </a:tabLst>
            </a:pPr>
            <a:r>
              <a:rPr lang="az-Latn-AZ" sz="1600" dirty="0">
                <a:effectLst/>
                <a:latin typeface="Times New Roman" panose="02020603050405020304" pitchFamily="18" charset="0"/>
                <a:ea typeface="Times New Roman" panose="02020603050405020304" pitchFamily="18" charset="0"/>
              </a:rPr>
              <a:t>Yüksək virallığa malik sadə marketinq - müştərilər tərəfindən xidmətin reklamı;</a:t>
            </a:r>
            <a:endParaRPr lang="ru-RU" sz="1600" dirty="0">
              <a:effectLst/>
              <a:latin typeface="Arial" panose="020B0604020202020204" pitchFamily="34" charset="0"/>
              <a:ea typeface="Arial" panose="020B0604020202020204" pitchFamily="34" charset="0"/>
            </a:endParaRPr>
          </a:p>
          <a:p>
            <a:pPr marL="342900" lvl="0" indent="-342900">
              <a:buFont typeface="+mj-lt"/>
              <a:buAutoNum type="arabicPeriod"/>
              <a:tabLst>
                <a:tab pos="990600" algn="l"/>
              </a:tabLst>
            </a:pPr>
            <a:r>
              <a:rPr lang="az-Latn-AZ" sz="1600" dirty="0">
                <a:effectLst/>
                <a:latin typeface="Times New Roman" panose="02020603050405020304" pitchFamily="18" charset="0"/>
                <a:ea typeface="Times New Roman" panose="02020603050405020304" pitchFamily="18" charset="0"/>
              </a:rPr>
              <a:t>B2B seqmenti ilə inteqrasiya imkanı: böyük otellərdə, istirahət mərkəzlərində şerinq.</a:t>
            </a:r>
            <a:endParaRPr lang="ru-RU" sz="16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357918832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67F344D3-D25B-3B6C-36C9-E0E3FAC5E73E}"/>
              </a:ext>
            </a:extLst>
          </p:cNvPr>
          <p:cNvSpPr>
            <a:spLocks noGrp="1"/>
          </p:cNvSpPr>
          <p:nvPr>
            <p:ph type="title"/>
          </p:nvPr>
        </p:nvSpPr>
        <p:spPr>
          <a:xfrm>
            <a:off x="466722" y="586855"/>
            <a:ext cx="3201366" cy="3387497"/>
          </a:xfrm>
        </p:spPr>
        <p:txBody>
          <a:bodyPr anchor="b">
            <a:normAutofit/>
          </a:bodyPr>
          <a:lstStyle/>
          <a:p>
            <a:pPr marL="391795" indent="-216535" algn="r"/>
            <a:r>
              <a:rPr lang="az-Latn-AZ" sz="1900" b="1" dirty="0">
                <a:solidFill>
                  <a:srgbClr val="FFFFFF"/>
                </a:solidFill>
                <a:effectLst/>
                <a:latin typeface="Times New Roman" panose="02020603050405020304" pitchFamily="18" charset="0"/>
                <a:ea typeface="Times New Roman" panose="02020603050405020304" pitchFamily="18" charset="0"/>
              </a:rPr>
              <a:t>FƏSİL I. İ</a:t>
            </a:r>
            <a:r>
              <a:rPr lang="az-Latn-AZ" sz="1900" b="1" dirty="0">
                <a:solidFill>
                  <a:srgbClr val="FFFFFF"/>
                </a:solidFill>
                <a:effectLst/>
                <a:latin typeface="Times New Roman" panose="02020603050405020304" pitchFamily="18" charset="0"/>
                <a:ea typeface="Arial" panose="020B0604020202020204" pitchFamily="34" charset="0"/>
              </a:rPr>
              <a:t>KİTƏKƏRLİ ELEKTRİK NƏQLİYYAT VASİTƏLƏRİNİN TƏTBİQİNİN NƏZƏRİ-METODOLOJİ MƏSƏLƏLƏRİ</a:t>
            </a:r>
            <a:br>
              <a:rPr lang="ru-RU" sz="1900" dirty="0">
                <a:solidFill>
                  <a:srgbClr val="FFFFFF"/>
                </a:solidFill>
                <a:effectLst/>
                <a:latin typeface="Arial" panose="020B0604020202020204" pitchFamily="34" charset="0"/>
                <a:ea typeface="Arial" panose="020B0604020202020204" pitchFamily="34" charset="0"/>
              </a:rPr>
            </a:br>
            <a:r>
              <a:rPr lang="az-Latn-AZ" sz="1900" b="1" dirty="0">
                <a:solidFill>
                  <a:srgbClr val="FFFFFF"/>
                </a:solidFill>
                <a:effectLst/>
                <a:latin typeface="Times New Roman" panose="02020603050405020304" pitchFamily="18" charset="0"/>
                <a:ea typeface="Arial" panose="020B0604020202020204" pitchFamily="34" charset="0"/>
              </a:rPr>
              <a:t>Dünya ölkələrində ikitəkərli elektrik nəqliyyat vasitələrin təsnifatına dair yanaşmalar</a:t>
            </a:r>
            <a:endParaRPr lang="ru-RU" sz="1900" dirty="0">
              <a:solidFill>
                <a:srgbClr val="FFFFFF"/>
              </a:solidFill>
            </a:endParaRPr>
          </a:p>
        </p:txBody>
      </p:sp>
      <p:sp>
        <p:nvSpPr>
          <p:cNvPr id="17" name="Объект 2">
            <a:extLst>
              <a:ext uri="{FF2B5EF4-FFF2-40B4-BE49-F238E27FC236}">
                <a16:creationId xmlns:a16="http://schemas.microsoft.com/office/drawing/2014/main" id="{77F22458-CCD2-2B54-BE89-8C97671A1949}"/>
              </a:ext>
            </a:extLst>
          </p:cNvPr>
          <p:cNvSpPr>
            <a:spLocks noGrp="1"/>
          </p:cNvSpPr>
          <p:nvPr>
            <p:ph idx="1"/>
          </p:nvPr>
        </p:nvSpPr>
        <p:spPr>
          <a:xfrm>
            <a:off x="4810259" y="649480"/>
            <a:ext cx="6555347" cy="5546047"/>
          </a:xfrm>
        </p:spPr>
        <p:txBody>
          <a:bodyPr anchor="ctr">
            <a:normAutofit/>
          </a:bodyPr>
          <a:lstStyle/>
          <a:p>
            <a:pPr indent="450215" algn="just">
              <a:spcAft>
                <a:spcPts val="800"/>
              </a:spcAft>
            </a:pPr>
            <a:r>
              <a:rPr lang="az-Latn-AZ" sz="2000" dirty="0">
                <a:effectLst/>
                <a:latin typeface="Times New Roman" panose="02020603050405020304" pitchFamily="18" charset="0"/>
                <a:ea typeface="Calibri" panose="020F0502020204030204" pitchFamily="34" charset="0"/>
                <a:cs typeface="Times New Roman" panose="02020603050405020304" pitchFamily="18" charset="0"/>
              </a:rPr>
              <a:t>Bu gün əhaliyə göstərilən nəqliyyat xidmətlərinin keyfiyyətinin ən mühüm göstəricisi xərclə yanaşı, gediş vaxtıdır.  Getdikcə artan sayda vətəndaş nəqliyyat üçün mikromobil nəqliyyat vasitələrini seçir.</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spcAft>
                <a:spcPts val="800"/>
              </a:spcAft>
            </a:pPr>
            <a:r>
              <a:rPr lang="az-Latn-AZ" sz="2000" dirty="0">
                <a:effectLst/>
                <a:latin typeface="Times New Roman" panose="02020603050405020304" pitchFamily="18" charset="0"/>
                <a:ea typeface="Calibri" panose="020F0502020204030204" pitchFamily="34" charset="0"/>
                <a:cs typeface="Times New Roman" panose="02020603050405020304" pitchFamily="18" charset="0"/>
              </a:rPr>
              <a:t>Mikromobil nəqliyyat vasitələri  - Qısa məsafələri qət etmək üçün yeni innovativ nəqliyyat vasitələridir. Buraya elektrik skuterlər, seqveylər, monoçarxlar, elektrik velosipedlər və s. aid olunur.</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spcAft>
                <a:spcPts val="800"/>
              </a:spcAft>
            </a:pPr>
            <a:r>
              <a:rPr lang="az-Latn-AZ" sz="2000" dirty="0">
                <a:effectLst/>
                <a:latin typeface="Times New Roman" panose="02020603050405020304" pitchFamily="18" charset="0"/>
                <a:ea typeface="Calibri" panose="020F0502020204030204" pitchFamily="34" charset="0"/>
                <a:cs typeface="Times New Roman" panose="02020603050405020304" pitchFamily="18" charset="0"/>
              </a:rPr>
              <a:t>Mikromobillik nəqliyyata çıxışın və əhalinin hərəkətliliyini artırılması ilə aşağı nəqliyyat hərəkətliliyi olan bir çox regionlar üçün nəqliyyat problemlərinin həllində güclü vasitə ola bilər.  Aparılmış sorğular göstərir ki, mikrobil nəqliyyat vasitələrinə dəstək aşağı gəlirli istifadəçilər arasında daha yüksəkdir.</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520995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7">
            <a:extLst>
              <a:ext uri="{FF2B5EF4-FFF2-40B4-BE49-F238E27FC236}">
                <a16:creationId xmlns:a16="http://schemas.microsoft.com/office/drawing/2014/main" id="{70DFC902-7D23-471A-B557-B6B6917D7A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 y="-5705"/>
            <a:ext cx="12191990" cy="169434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F60B5729-D892-2248-19FD-2E02596F9234}"/>
              </a:ext>
            </a:extLst>
          </p:cNvPr>
          <p:cNvSpPr>
            <a:spLocks noGrp="1"/>
          </p:cNvSpPr>
          <p:nvPr>
            <p:ph type="title"/>
          </p:nvPr>
        </p:nvSpPr>
        <p:spPr>
          <a:xfrm>
            <a:off x="1156851" y="637762"/>
            <a:ext cx="9888496" cy="900131"/>
          </a:xfrm>
        </p:spPr>
        <p:txBody>
          <a:bodyPr anchor="t">
            <a:normAutofit/>
          </a:bodyPr>
          <a:lstStyle/>
          <a:p>
            <a:r>
              <a:rPr lang="en-US" sz="2800">
                <a:solidFill>
                  <a:schemeClr val="bg1"/>
                </a:solidFill>
              </a:rPr>
              <a:t>Çox sayda üstünlüklərə baxmayaraq, biznes modelinin bəzi çatışmazlıqları mövcuddur:</a:t>
            </a:r>
            <a:endParaRPr lang="ru-RU" sz="2800">
              <a:solidFill>
                <a:schemeClr val="bg1"/>
              </a:solidFill>
            </a:endParaRPr>
          </a:p>
        </p:txBody>
      </p:sp>
      <p:sp>
        <p:nvSpPr>
          <p:cNvPr id="19" name="Rectangle 9">
            <a:extLst>
              <a:ext uri="{FF2B5EF4-FFF2-40B4-BE49-F238E27FC236}">
                <a16:creationId xmlns:a16="http://schemas.microsoft.com/office/drawing/2014/main" id="{A55D5633-D557-4DCA-982C-FF36EB7A1C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88641"/>
            <a:ext cx="12191990" cy="51693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1">
            <a:extLst>
              <a:ext uri="{FF2B5EF4-FFF2-40B4-BE49-F238E27FC236}">
                <a16:creationId xmlns:a16="http://schemas.microsoft.com/office/drawing/2014/main" id="{450D3AD2-FA80-415F-A9CE-54D884561C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6851" y="2010758"/>
            <a:ext cx="457190"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23215E96-371F-43DA-8039-5DE582CAE0B1}"/>
              </a:ext>
            </a:extLst>
          </p:cNvPr>
          <p:cNvSpPr>
            <a:spLocks noGrp="1"/>
          </p:cNvSpPr>
          <p:nvPr>
            <p:ph idx="1"/>
          </p:nvPr>
        </p:nvSpPr>
        <p:spPr>
          <a:xfrm>
            <a:off x="1155548" y="2217343"/>
            <a:ext cx="9880893" cy="3959619"/>
          </a:xfrm>
        </p:spPr>
        <p:txBody>
          <a:bodyPr>
            <a:normAutofit/>
          </a:bodyPr>
          <a:lstStyle/>
          <a:p>
            <a:r>
              <a:rPr lang="en-US" sz="1700" dirty="0"/>
              <a:t>1.	</a:t>
            </a:r>
            <a:r>
              <a:rPr lang="en-US" sz="1700" dirty="0" err="1"/>
              <a:t>Şerinqin</a:t>
            </a:r>
            <a:r>
              <a:rPr lang="en-US" sz="1700" dirty="0"/>
              <a:t> </a:t>
            </a:r>
            <a:r>
              <a:rPr lang="en-US" sz="1700" dirty="0" err="1"/>
              <a:t>əsasən</a:t>
            </a:r>
            <a:r>
              <a:rPr lang="en-US" sz="1700" dirty="0"/>
              <a:t> </a:t>
            </a:r>
            <a:r>
              <a:rPr lang="en-US" sz="1700" dirty="0" err="1"/>
              <a:t>mövsümi</a:t>
            </a:r>
            <a:r>
              <a:rPr lang="en-US" sz="1700" dirty="0"/>
              <a:t> </a:t>
            </a:r>
            <a:r>
              <a:rPr lang="en-US" sz="1700" dirty="0" err="1"/>
              <a:t>xarakter</a:t>
            </a:r>
            <a:r>
              <a:rPr lang="en-US" sz="1700" dirty="0"/>
              <a:t> </a:t>
            </a:r>
            <a:r>
              <a:rPr lang="en-US" sz="1700" dirty="0" err="1"/>
              <a:t>daşımağı</a:t>
            </a:r>
            <a:r>
              <a:rPr lang="en-US" sz="1700" dirty="0"/>
              <a:t> </a:t>
            </a:r>
            <a:r>
              <a:rPr lang="en-US" sz="1700" dirty="0" err="1"/>
              <a:t>və</a:t>
            </a:r>
            <a:r>
              <a:rPr lang="en-US" sz="1700" dirty="0"/>
              <a:t> </a:t>
            </a:r>
            <a:r>
              <a:rPr lang="en-US" sz="1700" dirty="0" err="1"/>
              <a:t>infrastrukturdan</a:t>
            </a:r>
            <a:r>
              <a:rPr lang="en-US" sz="1700" dirty="0"/>
              <a:t> </a:t>
            </a:r>
            <a:r>
              <a:rPr lang="en-US" sz="1700" dirty="0" err="1"/>
              <a:t>asılılığı</a:t>
            </a:r>
            <a:r>
              <a:rPr lang="en-US" sz="1700" dirty="0"/>
              <a:t>;</a:t>
            </a:r>
          </a:p>
          <a:p>
            <a:r>
              <a:rPr lang="en-US" sz="1700" dirty="0"/>
              <a:t>2.	</a:t>
            </a:r>
            <a:r>
              <a:rPr lang="en-US" sz="1700" dirty="0" err="1"/>
              <a:t>Əhalisi</a:t>
            </a:r>
            <a:r>
              <a:rPr lang="en-US" sz="1700" dirty="0"/>
              <a:t> 100 </a:t>
            </a:r>
            <a:r>
              <a:rPr lang="en-US" sz="1700" dirty="0" err="1"/>
              <a:t>mindən</a:t>
            </a:r>
            <a:r>
              <a:rPr lang="en-US" sz="1700" dirty="0"/>
              <a:t> </a:t>
            </a:r>
            <a:r>
              <a:rPr lang="en-US" sz="1700" dirty="0" err="1"/>
              <a:t>aşağı</a:t>
            </a:r>
            <a:r>
              <a:rPr lang="en-US" sz="1700" dirty="0"/>
              <a:t> </a:t>
            </a:r>
            <a:r>
              <a:rPr lang="en-US" sz="1700" dirty="0" err="1"/>
              <a:t>olan</a:t>
            </a:r>
            <a:r>
              <a:rPr lang="en-US" sz="1700" dirty="0"/>
              <a:t> </a:t>
            </a:r>
            <a:r>
              <a:rPr lang="en-US" sz="1700" dirty="0" err="1"/>
              <a:t>yaşayış</a:t>
            </a:r>
            <a:r>
              <a:rPr lang="en-US" sz="1700" dirty="0"/>
              <a:t> </a:t>
            </a:r>
            <a:r>
              <a:rPr lang="en-US" sz="1700" dirty="0" err="1"/>
              <a:t>məntəqələrində</a:t>
            </a:r>
            <a:r>
              <a:rPr lang="en-US" sz="1700" dirty="0"/>
              <a:t> </a:t>
            </a:r>
            <a:r>
              <a:rPr lang="en-US" sz="1700" dirty="0" err="1"/>
              <a:t>biznesin</a:t>
            </a:r>
            <a:r>
              <a:rPr lang="en-US" sz="1700" dirty="0"/>
              <a:t> </a:t>
            </a:r>
            <a:r>
              <a:rPr lang="en-US" sz="1700" dirty="0" err="1"/>
              <a:t>açılmasının</a:t>
            </a:r>
            <a:r>
              <a:rPr lang="en-US" sz="1700" dirty="0"/>
              <a:t> </a:t>
            </a:r>
            <a:r>
              <a:rPr lang="en-US" sz="1700" dirty="0" err="1"/>
              <a:t>mümkünsüzlüyü</a:t>
            </a:r>
            <a:r>
              <a:rPr lang="en-US" sz="1700" dirty="0"/>
              <a:t>; </a:t>
            </a:r>
          </a:p>
          <a:p>
            <a:r>
              <a:rPr lang="en-US" sz="1700" dirty="0"/>
              <a:t>3.	</a:t>
            </a:r>
            <a:r>
              <a:rPr lang="en-US" sz="1700" dirty="0" err="1"/>
              <a:t>Mikronəqliyyat</a:t>
            </a:r>
            <a:r>
              <a:rPr lang="en-US" sz="1700" dirty="0"/>
              <a:t> </a:t>
            </a:r>
            <a:r>
              <a:rPr lang="en-US" sz="1700" dirty="0" err="1"/>
              <a:t>vasitələri</a:t>
            </a:r>
            <a:r>
              <a:rPr lang="en-US" sz="1700" dirty="0"/>
              <a:t> </a:t>
            </a:r>
            <a:r>
              <a:rPr lang="en-US" sz="1700" dirty="0" err="1"/>
              <a:t>üçün</a:t>
            </a:r>
            <a:r>
              <a:rPr lang="en-US" sz="1700" dirty="0"/>
              <a:t> </a:t>
            </a:r>
            <a:r>
              <a:rPr lang="en-US" sz="1700" dirty="0" err="1"/>
              <a:t>akkumulyator</a:t>
            </a:r>
            <a:r>
              <a:rPr lang="en-US" sz="1700" dirty="0"/>
              <a:t> </a:t>
            </a:r>
            <a:r>
              <a:rPr lang="en-US" sz="1700" dirty="0" err="1"/>
              <a:t>istehsalının</a:t>
            </a:r>
            <a:r>
              <a:rPr lang="en-US" sz="1700" dirty="0"/>
              <a:t> </a:t>
            </a:r>
            <a:r>
              <a:rPr lang="en-US" sz="1700" dirty="0" err="1"/>
              <a:t>ətraf</a:t>
            </a:r>
            <a:r>
              <a:rPr lang="en-US" sz="1700" dirty="0"/>
              <a:t> </a:t>
            </a:r>
            <a:r>
              <a:rPr lang="en-US" sz="1700" dirty="0" err="1"/>
              <a:t>mühitə</a:t>
            </a:r>
            <a:r>
              <a:rPr lang="en-US" sz="1700" dirty="0"/>
              <a:t> </a:t>
            </a:r>
            <a:r>
              <a:rPr lang="en-US" sz="1700" dirty="0" err="1"/>
              <a:t>mənfi</a:t>
            </a:r>
            <a:r>
              <a:rPr lang="en-US" sz="1700" dirty="0"/>
              <a:t> </a:t>
            </a:r>
            <a:r>
              <a:rPr lang="en-US" sz="1700" dirty="0" err="1"/>
              <a:t>təsiri</a:t>
            </a:r>
            <a:r>
              <a:rPr lang="en-US" sz="1700" dirty="0"/>
              <a:t>;</a:t>
            </a:r>
          </a:p>
          <a:p>
            <a:r>
              <a:rPr lang="en-US" sz="1700" dirty="0"/>
              <a:t>4.	</a:t>
            </a:r>
            <a:r>
              <a:rPr lang="en-US" sz="1700" dirty="0" err="1"/>
              <a:t>Yalnız</a:t>
            </a:r>
            <a:r>
              <a:rPr lang="en-US" sz="1700" dirty="0"/>
              <a:t> </a:t>
            </a:r>
            <a:r>
              <a:rPr lang="en-US" sz="1700" dirty="0" err="1"/>
              <a:t>xüsusi</a:t>
            </a:r>
            <a:r>
              <a:rPr lang="en-US" sz="1700" dirty="0"/>
              <a:t> </a:t>
            </a:r>
            <a:r>
              <a:rPr lang="en-US" sz="1700" dirty="0" err="1"/>
              <a:t>nəqliyyat</a:t>
            </a:r>
            <a:r>
              <a:rPr lang="en-US" sz="1700" dirty="0"/>
              <a:t> </a:t>
            </a:r>
            <a:r>
              <a:rPr lang="en-US" sz="1700" dirty="0" err="1"/>
              <a:t>modellərindən</a:t>
            </a:r>
            <a:r>
              <a:rPr lang="en-US" sz="1700" dirty="0"/>
              <a:t> </a:t>
            </a:r>
            <a:r>
              <a:rPr lang="en-US" sz="1700" dirty="0" err="1"/>
              <a:t>istifadə</a:t>
            </a:r>
            <a:r>
              <a:rPr lang="en-US" sz="1700" dirty="0"/>
              <a:t> </a:t>
            </a:r>
            <a:r>
              <a:rPr lang="en-US" sz="1700" dirty="0" err="1"/>
              <a:t>imkanı</a:t>
            </a:r>
            <a:r>
              <a:rPr lang="en-US" sz="1700" dirty="0"/>
              <a:t>; </a:t>
            </a:r>
          </a:p>
          <a:p>
            <a:r>
              <a:rPr lang="en-US" sz="1700" dirty="0"/>
              <a:t>5.	</a:t>
            </a:r>
            <a:r>
              <a:rPr lang="en-US" sz="1700" dirty="0" err="1"/>
              <a:t>Müştərilər</a:t>
            </a:r>
            <a:r>
              <a:rPr lang="en-US" sz="1700" dirty="0"/>
              <a:t> </a:t>
            </a:r>
            <a:r>
              <a:rPr lang="en-US" sz="1700" dirty="0" err="1"/>
              <a:t>və</a:t>
            </a:r>
            <a:r>
              <a:rPr lang="en-US" sz="1700" dirty="0"/>
              <a:t>  </a:t>
            </a:r>
            <a:r>
              <a:rPr lang="en-US" sz="1700" dirty="0" err="1"/>
              <a:t>piyadalar</a:t>
            </a:r>
            <a:r>
              <a:rPr lang="en-US" sz="1700" dirty="0"/>
              <a:t> </a:t>
            </a:r>
            <a:r>
              <a:rPr lang="en-US" sz="1700" dirty="0" err="1"/>
              <a:t>arasında</a:t>
            </a:r>
            <a:r>
              <a:rPr lang="en-US" sz="1700" dirty="0"/>
              <a:t> </a:t>
            </a:r>
            <a:r>
              <a:rPr lang="en-US" sz="1700" dirty="0" err="1"/>
              <a:t>yaralanma</a:t>
            </a:r>
            <a:r>
              <a:rPr lang="en-US" sz="1700" dirty="0"/>
              <a:t> </a:t>
            </a:r>
            <a:r>
              <a:rPr lang="en-US" sz="1700" dirty="0" err="1"/>
              <a:t>ehtimalı</a:t>
            </a:r>
            <a:r>
              <a:rPr lang="en-US" sz="1700" dirty="0"/>
              <a:t> </a:t>
            </a:r>
            <a:r>
              <a:rPr lang="en-US" sz="1700" dirty="0" err="1"/>
              <a:t>yüksək</a:t>
            </a:r>
            <a:r>
              <a:rPr lang="en-US" sz="1700" dirty="0"/>
              <a:t> </a:t>
            </a:r>
            <a:r>
              <a:rPr lang="en-US" sz="1700" dirty="0" err="1"/>
              <a:t>olması</a:t>
            </a:r>
            <a:r>
              <a:rPr lang="en-US" sz="1700" dirty="0"/>
              <a:t>; </a:t>
            </a:r>
          </a:p>
          <a:p>
            <a:r>
              <a:rPr lang="en-US" sz="1700" dirty="0"/>
              <a:t>6.	</a:t>
            </a:r>
            <a:r>
              <a:rPr lang="en-US" sz="1700" dirty="0" err="1"/>
              <a:t>Mikronəqliyyat</a:t>
            </a:r>
            <a:r>
              <a:rPr lang="en-US" sz="1700" dirty="0"/>
              <a:t> </a:t>
            </a:r>
            <a:r>
              <a:rPr lang="en-US" sz="1700" dirty="0" err="1"/>
              <a:t>vasitələrinə</a:t>
            </a:r>
            <a:r>
              <a:rPr lang="en-US" sz="1700" dirty="0"/>
              <a:t> </a:t>
            </a:r>
            <a:r>
              <a:rPr lang="en-US" sz="1700" dirty="0" err="1"/>
              <a:t>qarşı</a:t>
            </a:r>
            <a:r>
              <a:rPr lang="en-US" sz="1700" dirty="0"/>
              <a:t> </a:t>
            </a:r>
            <a:r>
              <a:rPr lang="en-US" sz="1700" dirty="0" err="1"/>
              <a:t>vandalizm</a:t>
            </a:r>
            <a:r>
              <a:rPr lang="en-US" sz="1700" dirty="0"/>
              <a:t> </a:t>
            </a:r>
            <a:r>
              <a:rPr lang="en-US" sz="1700" dirty="0" err="1"/>
              <a:t>aktları</a:t>
            </a:r>
            <a:r>
              <a:rPr lang="en-US" sz="1700" dirty="0"/>
              <a:t>;</a:t>
            </a:r>
          </a:p>
          <a:p>
            <a:r>
              <a:rPr lang="en-US" sz="1700" dirty="0"/>
              <a:t>7.	</a:t>
            </a:r>
            <a:r>
              <a:rPr lang="en-US" sz="1700" dirty="0" err="1"/>
              <a:t>Gedişlərin</a:t>
            </a:r>
            <a:r>
              <a:rPr lang="en-US" sz="1700" dirty="0"/>
              <a:t>  </a:t>
            </a:r>
            <a:r>
              <a:rPr lang="en-US" sz="1700" dirty="0" err="1"/>
              <a:t>az</a:t>
            </a:r>
            <a:r>
              <a:rPr lang="en-US" sz="1700" dirty="0"/>
              <a:t> </a:t>
            </a:r>
            <a:r>
              <a:rPr lang="en-US" sz="1700" dirty="0" err="1"/>
              <a:t>olan</a:t>
            </a:r>
            <a:r>
              <a:rPr lang="en-US" sz="1700" dirty="0"/>
              <a:t> </a:t>
            </a:r>
            <a:r>
              <a:rPr lang="en-US" sz="1700" dirty="0" err="1"/>
              <a:t>ərazilərdən</a:t>
            </a:r>
            <a:r>
              <a:rPr lang="en-US" sz="1700" dirty="0"/>
              <a:t> </a:t>
            </a:r>
            <a:r>
              <a:rPr lang="en-US" sz="1700" dirty="0" err="1"/>
              <a:t>mikromobil</a:t>
            </a:r>
            <a:r>
              <a:rPr lang="en-US" sz="1700" dirty="0"/>
              <a:t> </a:t>
            </a:r>
            <a:r>
              <a:rPr lang="en-US" sz="1700" dirty="0" err="1"/>
              <a:t>nəqliyyat</a:t>
            </a:r>
            <a:r>
              <a:rPr lang="en-US" sz="1700" dirty="0"/>
              <a:t> </a:t>
            </a:r>
            <a:r>
              <a:rPr lang="en-US" sz="1700" dirty="0" err="1"/>
              <a:t>vasitələrinin</a:t>
            </a:r>
            <a:r>
              <a:rPr lang="en-US" sz="1700" dirty="0"/>
              <a:t> </a:t>
            </a:r>
            <a:r>
              <a:rPr lang="en-US" sz="1700" dirty="0" err="1"/>
              <a:t>yerləşdirilməsi</a:t>
            </a:r>
            <a:r>
              <a:rPr lang="en-US" sz="1700" dirty="0"/>
              <a:t> </a:t>
            </a:r>
            <a:r>
              <a:rPr lang="en-US" sz="1700" dirty="0" err="1"/>
              <a:t>və</a:t>
            </a:r>
            <a:r>
              <a:rPr lang="en-US" sz="1700" dirty="0"/>
              <a:t> </a:t>
            </a:r>
            <a:r>
              <a:rPr lang="en-US" sz="1700" dirty="0" err="1"/>
              <a:t>relokasiya</a:t>
            </a:r>
            <a:r>
              <a:rPr lang="en-US" sz="1700" dirty="0"/>
              <a:t> </a:t>
            </a:r>
            <a:r>
              <a:rPr lang="en-US" sz="1700" dirty="0" err="1"/>
              <a:t>xərclərin</a:t>
            </a:r>
            <a:r>
              <a:rPr lang="en-US" sz="1700" dirty="0"/>
              <a:t> </a:t>
            </a:r>
            <a:r>
              <a:rPr lang="en-US" sz="1700" dirty="0" err="1"/>
              <a:t>olması</a:t>
            </a:r>
            <a:r>
              <a:rPr lang="en-US" sz="1700" dirty="0"/>
              <a:t>;</a:t>
            </a:r>
          </a:p>
          <a:p>
            <a:r>
              <a:rPr lang="en-US" sz="1700" dirty="0"/>
              <a:t>8.	</a:t>
            </a:r>
            <a:r>
              <a:rPr lang="en-US" sz="1700" dirty="0" err="1"/>
              <a:t>İşlək</a:t>
            </a:r>
            <a:r>
              <a:rPr lang="en-US" sz="1700" dirty="0"/>
              <a:t> </a:t>
            </a:r>
            <a:r>
              <a:rPr lang="en-US" sz="1700" dirty="0" err="1"/>
              <a:t>vəziyyətdə</a:t>
            </a:r>
            <a:r>
              <a:rPr lang="en-US" sz="1700" dirty="0"/>
              <a:t> </a:t>
            </a:r>
            <a:r>
              <a:rPr lang="en-US" sz="1700" dirty="0" err="1"/>
              <a:t>olmayan</a:t>
            </a:r>
            <a:r>
              <a:rPr lang="en-US" sz="1700" dirty="0"/>
              <a:t>, </a:t>
            </a:r>
            <a:r>
              <a:rPr lang="en-US" sz="1700" dirty="0" err="1"/>
              <a:t>oğurluq</a:t>
            </a:r>
            <a:r>
              <a:rPr lang="en-US" sz="1700" dirty="0"/>
              <a:t> </a:t>
            </a:r>
            <a:r>
              <a:rPr lang="en-US" sz="1700" dirty="0" err="1"/>
              <a:t>səbəbindən</a:t>
            </a:r>
            <a:r>
              <a:rPr lang="en-US" sz="1700" dirty="0"/>
              <a:t>, </a:t>
            </a:r>
            <a:r>
              <a:rPr lang="en-US" sz="1700" dirty="0" err="1"/>
              <a:t>akkumulyatorun</a:t>
            </a:r>
            <a:r>
              <a:rPr lang="en-US" sz="1700" dirty="0"/>
              <a:t> </a:t>
            </a:r>
            <a:r>
              <a:rPr lang="en-US" sz="1700" dirty="0" err="1"/>
              <a:t>boşalması</a:t>
            </a:r>
            <a:r>
              <a:rPr lang="en-US" sz="1700" dirty="0"/>
              <a:t> </a:t>
            </a:r>
            <a:r>
              <a:rPr lang="en-US" sz="1700" dirty="0" err="1"/>
              <a:t>və</a:t>
            </a:r>
            <a:r>
              <a:rPr lang="en-US" sz="1700" dirty="0"/>
              <a:t> </a:t>
            </a:r>
            <a:r>
              <a:rPr lang="en-US" sz="1700" dirty="0" err="1"/>
              <a:t>qeyri-populyar</a:t>
            </a:r>
            <a:r>
              <a:rPr lang="en-US" sz="1700" dirty="0"/>
              <a:t> </a:t>
            </a:r>
            <a:r>
              <a:rPr lang="en-US" sz="1700" dirty="0" err="1"/>
              <a:t>yerlərdə</a:t>
            </a:r>
            <a:r>
              <a:rPr lang="en-US" sz="1700" dirty="0"/>
              <a:t> </a:t>
            </a:r>
            <a:r>
              <a:rPr lang="en-US" sz="1700" dirty="0" err="1"/>
              <a:t>goyulması</a:t>
            </a:r>
            <a:r>
              <a:rPr lang="en-US" sz="1700" dirty="0"/>
              <a:t> </a:t>
            </a:r>
            <a:r>
              <a:rPr lang="en-US" sz="1700" dirty="0" err="1"/>
              <a:t>səbəbindən</a:t>
            </a:r>
            <a:r>
              <a:rPr lang="en-US" sz="1700" dirty="0"/>
              <a:t> </a:t>
            </a:r>
            <a:r>
              <a:rPr lang="en-US" sz="1700" dirty="0" err="1"/>
              <a:t>çoxlu</a:t>
            </a:r>
            <a:r>
              <a:rPr lang="en-US" sz="1700" dirty="0"/>
              <a:t> </a:t>
            </a:r>
            <a:r>
              <a:rPr lang="en-US" sz="1700" dirty="0" err="1"/>
              <a:t>sayda</a:t>
            </a:r>
            <a:r>
              <a:rPr lang="en-US" sz="1700" dirty="0"/>
              <a:t> </a:t>
            </a:r>
            <a:r>
              <a:rPr lang="en-US" sz="1700" dirty="0" err="1"/>
              <a:t>işlənilməyən</a:t>
            </a:r>
            <a:r>
              <a:rPr lang="en-US" sz="1700" dirty="0"/>
              <a:t> </a:t>
            </a:r>
            <a:r>
              <a:rPr lang="en-US" sz="1700" dirty="0" err="1"/>
              <a:t>nəqliyyat</a:t>
            </a:r>
            <a:r>
              <a:rPr lang="en-US" sz="1700" dirty="0"/>
              <a:t> </a:t>
            </a:r>
            <a:r>
              <a:rPr lang="en-US" sz="1700" dirty="0" err="1"/>
              <a:t>vasitələrinin</a:t>
            </a:r>
            <a:r>
              <a:rPr lang="en-US" sz="1700" dirty="0"/>
              <a:t> </a:t>
            </a:r>
            <a:r>
              <a:rPr lang="en-US" sz="1700" dirty="0" err="1"/>
              <a:t>olması</a:t>
            </a:r>
            <a:r>
              <a:rPr lang="en-US" sz="1700" dirty="0"/>
              <a:t>;</a:t>
            </a:r>
          </a:p>
          <a:p>
            <a:r>
              <a:rPr lang="en-US" sz="1700" dirty="0" err="1"/>
              <a:t>Mikromobil</a:t>
            </a:r>
            <a:r>
              <a:rPr lang="en-US" sz="1700" dirty="0"/>
              <a:t> </a:t>
            </a:r>
            <a:r>
              <a:rPr lang="en-US" sz="1700" dirty="0" err="1"/>
              <a:t>nəqliyyat</a:t>
            </a:r>
            <a:r>
              <a:rPr lang="en-US" sz="1700" dirty="0"/>
              <a:t> </a:t>
            </a:r>
            <a:r>
              <a:rPr lang="en-US" sz="1700" dirty="0" err="1"/>
              <a:t>vasitələrinin</a:t>
            </a:r>
            <a:r>
              <a:rPr lang="en-US" sz="1700" dirty="0"/>
              <a:t> </a:t>
            </a:r>
            <a:r>
              <a:rPr lang="en-US" sz="1700" dirty="0" err="1"/>
              <a:t>yalnız</a:t>
            </a:r>
            <a:r>
              <a:rPr lang="en-US" sz="1700" dirty="0"/>
              <a:t> </a:t>
            </a:r>
            <a:r>
              <a:rPr lang="en-US" sz="1700" dirty="0" err="1"/>
              <a:t>qısa</a:t>
            </a:r>
            <a:r>
              <a:rPr lang="en-US" sz="1700" dirty="0"/>
              <a:t> </a:t>
            </a:r>
            <a:r>
              <a:rPr lang="en-US" sz="1700" dirty="0" err="1"/>
              <a:t>səfərlərdə</a:t>
            </a:r>
            <a:r>
              <a:rPr lang="en-US" sz="1700" dirty="0"/>
              <a:t> </a:t>
            </a:r>
            <a:r>
              <a:rPr lang="en-US" sz="1700" dirty="0" err="1"/>
              <a:t>işlənməsi</a:t>
            </a:r>
            <a:r>
              <a:rPr lang="en-US" sz="1700" dirty="0"/>
              <a:t> </a:t>
            </a:r>
            <a:r>
              <a:rPr lang="en-US" sz="1700" dirty="0" err="1"/>
              <a:t>mümkünlüyü</a:t>
            </a:r>
            <a:r>
              <a:rPr lang="en-US" sz="1700" dirty="0"/>
              <a:t>.</a:t>
            </a:r>
          </a:p>
        </p:txBody>
      </p:sp>
    </p:spTree>
    <p:extLst>
      <p:ext uri="{BB962C8B-B14F-4D97-AF65-F5344CB8AC3E}">
        <p14:creationId xmlns:p14="http://schemas.microsoft.com/office/powerpoint/2010/main" val="371689488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05" name="Rectangle 12294">
            <a:extLst>
              <a:ext uri="{FF2B5EF4-FFF2-40B4-BE49-F238E27FC236}">
                <a16:creationId xmlns:a16="http://schemas.microsoft.com/office/drawing/2014/main" id="{C3896A03-3945-419A-B66B-4EE266EDD1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 y="0"/>
            <a:ext cx="6095990" cy="685800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06" name="Rectangle 12296">
            <a:extLst>
              <a:ext uri="{FF2B5EF4-FFF2-40B4-BE49-F238E27FC236}">
                <a16:creationId xmlns:a16="http://schemas.microsoft.com/office/drawing/2014/main" id="{B34F5AD2-EDBD-4BBD-A55C-EAFFD0C709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0"/>
            <a:ext cx="6095990" cy="68580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0" name="Picture 2" descr="Electric microcar shape-shifts for moto maneuvering, car stability">
            <a:extLst>
              <a:ext uri="{FF2B5EF4-FFF2-40B4-BE49-F238E27FC236}">
                <a16:creationId xmlns:a16="http://schemas.microsoft.com/office/drawing/2014/main" id="{CECDE970-4316-E8F0-5FAC-AB49ACA449A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360" r="21507" b="1"/>
          <a:stretch/>
        </p:blipFill>
        <p:spPr bwMode="auto">
          <a:xfrm>
            <a:off x="1155547" y="637762"/>
            <a:ext cx="4940453" cy="5576770"/>
          </a:xfrm>
          <a:prstGeom prst="rect">
            <a:avLst/>
          </a:prstGeom>
          <a:noFill/>
          <a:extLst>
            <a:ext uri="{909E8E84-426E-40DD-AFC4-6F175D3DCCD1}">
              <a14:hiddenFill xmlns:a14="http://schemas.microsoft.com/office/drawing/2010/main">
                <a:solidFill>
                  <a:srgbClr val="FFFFFF"/>
                </a:solidFill>
              </a14:hiddenFill>
            </a:ext>
          </a:extLst>
        </p:spPr>
      </p:pic>
      <p:sp>
        <p:nvSpPr>
          <p:cNvPr id="12307" name="Rectangle 12298">
            <a:extLst>
              <a:ext uri="{FF2B5EF4-FFF2-40B4-BE49-F238E27FC236}">
                <a16:creationId xmlns:a16="http://schemas.microsoft.com/office/drawing/2014/main" id="{450D3AD2-FA80-415F-A9CE-54D884561C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34650" y="2349392"/>
            <a:ext cx="457200" cy="457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273993E0-5140-30F0-405B-24247999DB8B}"/>
              </a:ext>
            </a:extLst>
          </p:cNvPr>
          <p:cNvSpPr>
            <a:spLocks noGrp="1"/>
          </p:cNvSpPr>
          <p:nvPr>
            <p:ph idx="1"/>
          </p:nvPr>
        </p:nvSpPr>
        <p:spPr>
          <a:xfrm>
            <a:off x="6734649" y="2555979"/>
            <a:ext cx="4310700" cy="3658552"/>
          </a:xfrm>
        </p:spPr>
        <p:txBody>
          <a:bodyPr>
            <a:normAutofit/>
          </a:bodyPr>
          <a:lstStyle/>
          <a:p>
            <a:r>
              <a:rPr lang="en-US" sz="2000"/>
              <a:t>Elektrik mikronəqliyyat vasitələri icarəsi bazarının inkişafı üçün başqa bir alət - tariflərdir. Bu gün yüksək tələbat səbəbindən şerinq xidmətinin dəqiqəsi 0,60 ABŞ dolları olduğu halda, kütləvi effekt yaratmaq üçün 0,50 ABŞ dolları tarifi tədbiq olunmalıdır. Göstərilən qiymətlər ABŞ üçün tədbiq olunmaqdadır. Azərbaycana gəldikdə isə, hazırda mikromobillik məqliyyat vasitələrinini</a:t>
            </a:r>
            <a:r>
              <a:rPr lang="az-Latn-AZ" sz="2000"/>
              <a:t> </a:t>
            </a:r>
            <a:r>
              <a:rPr lang="en-US" sz="2000"/>
              <a:t>carəsinin bir dəqiqəsi 0,20 AZN təşkil edir.</a:t>
            </a:r>
            <a:endParaRPr lang="ru-RU" sz="2000"/>
          </a:p>
        </p:txBody>
      </p:sp>
    </p:spTree>
    <p:extLst>
      <p:ext uri="{BB962C8B-B14F-4D97-AF65-F5344CB8AC3E}">
        <p14:creationId xmlns:p14="http://schemas.microsoft.com/office/powerpoint/2010/main" val="312955125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C274FBCA-8E54-E9A2-0734-04D2EAD7016C}"/>
              </a:ext>
            </a:extLst>
          </p:cNvPr>
          <p:cNvSpPr>
            <a:spLocks noGrp="1"/>
          </p:cNvSpPr>
          <p:nvPr>
            <p:ph type="title"/>
          </p:nvPr>
        </p:nvSpPr>
        <p:spPr>
          <a:xfrm>
            <a:off x="485162" y="589787"/>
            <a:ext cx="4818888" cy="1481328"/>
          </a:xfrm>
        </p:spPr>
        <p:txBody>
          <a:bodyPr anchor="b">
            <a:normAutofit/>
          </a:bodyPr>
          <a:lstStyle/>
          <a:p>
            <a:r>
              <a:rPr lang="az-Latn-AZ" sz="2600" b="1" dirty="0"/>
              <a:t>2.3 </a:t>
            </a:r>
            <a:r>
              <a:rPr lang="en-US" sz="2600" b="1" dirty="0" err="1"/>
              <a:t>İkitəkərli</a:t>
            </a:r>
            <a:r>
              <a:rPr lang="en-US" sz="2600" b="1" dirty="0"/>
              <a:t> </a:t>
            </a:r>
            <a:r>
              <a:rPr lang="en-US" sz="2600" b="1" dirty="0" err="1"/>
              <a:t>elektrik</a:t>
            </a:r>
            <a:r>
              <a:rPr lang="en-US" sz="2600" b="1" dirty="0"/>
              <a:t> </a:t>
            </a:r>
            <a:r>
              <a:rPr lang="en-US" sz="2600" b="1" dirty="0" err="1"/>
              <a:t>nəqliyyat</a:t>
            </a:r>
            <a:r>
              <a:rPr lang="en-US" sz="2600" b="1" dirty="0"/>
              <a:t> </a:t>
            </a:r>
            <a:r>
              <a:rPr lang="en-US" sz="2600" b="1" dirty="0" err="1"/>
              <a:t>vasitələrinin</a:t>
            </a:r>
            <a:r>
              <a:rPr lang="en-US" sz="2600" b="1" dirty="0"/>
              <a:t> </a:t>
            </a:r>
            <a:r>
              <a:rPr lang="en-US" sz="2600" b="1" dirty="0" err="1"/>
              <a:t>icarəsində</a:t>
            </a:r>
            <a:r>
              <a:rPr lang="en-US" sz="2600" b="1" dirty="0"/>
              <a:t> </a:t>
            </a:r>
            <a:r>
              <a:rPr lang="en-US" sz="2600" b="1" dirty="0" err="1"/>
              <a:t>innovativ</a:t>
            </a:r>
            <a:r>
              <a:rPr lang="en-US" sz="2600" b="1" dirty="0"/>
              <a:t> </a:t>
            </a:r>
            <a:r>
              <a:rPr lang="en-US" sz="2600" b="1" dirty="0" err="1"/>
              <a:t>texnologiyaların</a:t>
            </a:r>
            <a:r>
              <a:rPr lang="en-US" sz="2600" b="1" dirty="0"/>
              <a:t> </a:t>
            </a:r>
            <a:r>
              <a:rPr lang="en-US" sz="2600" b="1" dirty="0" err="1"/>
              <a:t>tətbiqi</a:t>
            </a:r>
            <a:endParaRPr lang="ru-RU" sz="2600" b="1" dirty="0"/>
          </a:p>
        </p:txBody>
      </p:sp>
      <p:sp>
        <p:nvSpPr>
          <p:cNvPr id="12" name="sketch line">
            <a:extLst>
              <a:ext uri="{FF2B5EF4-FFF2-40B4-BE49-F238E27FC236}">
                <a16:creationId xmlns:a16="http://schemas.microsoft.com/office/drawing/2014/main" id="{650D18FE-0824-4A46-B22C-A86B52E578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5E6B24B7-AD58-ACDA-16BE-5CEEA372A75B}"/>
              </a:ext>
            </a:extLst>
          </p:cNvPr>
          <p:cNvSpPr>
            <a:spLocks noGrp="1"/>
          </p:cNvSpPr>
          <p:nvPr>
            <p:ph idx="1"/>
          </p:nvPr>
        </p:nvSpPr>
        <p:spPr>
          <a:xfrm>
            <a:off x="132737" y="2692909"/>
            <a:ext cx="4818888" cy="3547872"/>
          </a:xfrm>
        </p:spPr>
        <p:txBody>
          <a:bodyPr anchor="t">
            <a:normAutofit/>
          </a:bodyPr>
          <a:lstStyle/>
          <a:p>
            <a:r>
              <a:rPr lang="az-Latn-AZ" sz="1900" dirty="0">
                <a:effectLst/>
                <a:latin typeface="Times New Roman" panose="02020603050405020304" pitchFamily="18" charset="0"/>
                <a:ea typeface="Times New Roman" panose="02020603050405020304" pitchFamily="18" charset="0"/>
                <a:cs typeface="Times New Roman" panose="02020603050405020304" pitchFamily="18" charset="0"/>
              </a:rPr>
              <a:t>Sənaye 4.0 kontekstində böyük verilənlərin təsirinin təhlili xüsusi əhəmiyyət kəsb edir.  7V-nin (volume - həcm, velocity - sürət, variety - müxtəliflik, variability - dəyişkənlik, veracity - doğruluq, visualization - vizuallaşdırma, value - dəyər) geniş şərhində böyük məlumatlar iki təkərli elektrik nəqliyyat vasitələrinin icarəsi sənayesi üçün də uyğundur.  Aşağıda göstərilən diaqramdan (şək. 2.1.) istifadə edərək, yeni sənayedə məlumatın məhsuldar istifadəsi üçün bir çox perspektivləri təsvir etmək mümkündür.</a:t>
            </a:r>
            <a:endParaRPr lang="ru-RU" sz="19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Рисунок 4" descr="Изображение выглядит как текст, круг, снимок экрана, Шрифт&#10;&#10;Автоматически созданное описание">
            <a:extLst>
              <a:ext uri="{FF2B5EF4-FFF2-40B4-BE49-F238E27FC236}">
                <a16:creationId xmlns:a16="http://schemas.microsoft.com/office/drawing/2014/main" id="{EE57B553-A238-7975-58B0-AC026D9C8C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4362" y="1030913"/>
            <a:ext cx="6905602" cy="4796173"/>
          </a:xfrm>
          <a:prstGeom prst="rect">
            <a:avLst/>
          </a:prstGeom>
        </p:spPr>
      </p:pic>
      <p:sp>
        <p:nvSpPr>
          <p:cNvPr id="7" name="TextBox 6">
            <a:extLst>
              <a:ext uri="{FF2B5EF4-FFF2-40B4-BE49-F238E27FC236}">
                <a16:creationId xmlns:a16="http://schemas.microsoft.com/office/drawing/2014/main" id="{AD23745F-C2F1-3596-09B2-C4AF8AE2BBD5}"/>
              </a:ext>
            </a:extLst>
          </p:cNvPr>
          <p:cNvSpPr txBox="1"/>
          <p:nvPr/>
        </p:nvSpPr>
        <p:spPr>
          <a:xfrm>
            <a:off x="5490629" y="5827086"/>
            <a:ext cx="6093068" cy="966803"/>
          </a:xfrm>
          <a:prstGeom prst="rect">
            <a:avLst/>
          </a:prstGeom>
          <a:noFill/>
        </p:spPr>
        <p:txBody>
          <a:bodyPr wrap="square">
            <a:spAutoFit/>
          </a:bodyPr>
          <a:lstStyle/>
          <a:p>
            <a:pPr algn="ctr">
              <a:lnSpc>
                <a:spcPct val="107000"/>
              </a:lnSpc>
              <a:spcAft>
                <a:spcPts val="800"/>
              </a:spcAft>
            </a:pPr>
            <a:r>
              <a:rPr lang="az-Latn-AZ"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Şəkil 2.1.</a:t>
            </a:r>
            <a:r>
              <a:rPr lang="az-Latn-AZ" sz="1800" b="1" dirty="0">
                <a:solidFill>
                  <a:srgbClr val="202124"/>
                </a:solidFill>
                <a:effectLst/>
                <a:latin typeface="Times New Roman" panose="02020603050405020304" pitchFamily="18" charset="0"/>
                <a:ea typeface="Calibri" panose="020F0502020204030204" pitchFamily="34" charset="0"/>
                <a:cs typeface="Times New Roman" panose="02020603050405020304" pitchFamily="18" charset="0"/>
              </a:rPr>
              <a:t> İki təkərli elektrik nəqliyyat vasitələrinin icarəsi üçün biznes modelinin rəqabət üstünlüklərinin formalaşması sahələri</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9081484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7"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8"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Объект 2">
            <a:extLst>
              <a:ext uri="{FF2B5EF4-FFF2-40B4-BE49-F238E27FC236}">
                <a16:creationId xmlns:a16="http://schemas.microsoft.com/office/drawing/2014/main" id="{FF187BAD-FEEC-35A3-4844-8627941303C6}"/>
              </a:ext>
            </a:extLst>
          </p:cNvPr>
          <p:cNvSpPr>
            <a:spLocks noGrp="1"/>
          </p:cNvSpPr>
          <p:nvPr>
            <p:ph idx="1"/>
          </p:nvPr>
        </p:nvSpPr>
        <p:spPr>
          <a:xfrm>
            <a:off x="1115568" y="2481943"/>
            <a:ext cx="10168128" cy="3695020"/>
          </a:xfrm>
        </p:spPr>
        <p:txBody>
          <a:bodyPr>
            <a:normAutofit/>
          </a:bodyPr>
          <a:lstStyle/>
          <a:p>
            <a:r>
              <a:rPr lang="az-Latn-AZ" sz="1900">
                <a:effectLst/>
                <a:latin typeface="Times New Roman" panose="02020603050405020304" pitchFamily="18" charset="0"/>
                <a:ea typeface="Times New Roman" panose="02020603050405020304" pitchFamily="18" charset="0"/>
                <a:cs typeface="Times New Roman" panose="02020603050405020304" pitchFamily="18" charset="0"/>
              </a:rPr>
              <a:t>Dördüncü sənaye inqilabı çərçivəsində nəqliyyatın inkişafında yeni texnologiyalar inkişafının mahiyyəti ilk növbədə ondan ibarətdir ki, son 10-15 il ərzində sənaye 4.0-ın xarakterini əks etdirən bir çox texnologiyalar ağıllı şəhər sisteminə inteqrasiya olunub. Burada Electronic Toll Collection (ETC) - Elektron Ödənişlərin Toplanması, Highway Data Collection (HDC) - Magistral Yol Məlumatlarının Toplanması, Traffic Management Systems (TMS) – Yol xərəkətini İdarəedilməsi Sistemləri, Vehicle Data Collection (VDC) – Mikromobil nəqliyyat üzrə Məlumatlarının Toplanması, Tranzit Signal Priority (TSP) – Tranzit Siqnal proioriteti və s.  Multimodal sistemlərin qurulmasının qurulması çərçivəsində  buraya məlumatların və smartfonlarda tətbiqlərin təkmilləşdirilmiş inteqrasiyası əlavə etmək olar.  Bununla yanaşı, Əşyaların İnterneti sektorunda daha təkmilləşdirilmiş və keyfiyyətli sensorlar, rabitə-kommunikasiya cihazları və texnologiyalar nəqliyyat sistemlərində Əşyaların İnternetinin daha da inkişafını təmin edəcəkdir.  2022-ci ilin ortalarına olan məlumata görə, elektrik iki təkərli nəqliyyat vasitələrinin icarəsi biznes modelinin rəqabət üstünlüyünün dörd sahəsinin hər biri qısa və orta müddətli güclü inkişaf göstərməkdədir.</a:t>
            </a:r>
            <a:endParaRPr lang="ru-RU" sz="19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471674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Заголовок 1">
            <a:extLst>
              <a:ext uri="{FF2B5EF4-FFF2-40B4-BE49-F238E27FC236}">
                <a16:creationId xmlns:a16="http://schemas.microsoft.com/office/drawing/2014/main" id="{3B697DE1-9ED0-A1A8-C925-F6197395EF76}"/>
              </a:ext>
            </a:extLst>
          </p:cNvPr>
          <p:cNvSpPr>
            <a:spLocks noGrp="1"/>
          </p:cNvSpPr>
          <p:nvPr>
            <p:ph type="title"/>
          </p:nvPr>
        </p:nvSpPr>
        <p:spPr>
          <a:xfrm>
            <a:off x="838200" y="365125"/>
            <a:ext cx="10515600" cy="1325563"/>
          </a:xfrm>
        </p:spPr>
        <p:txBody>
          <a:bodyPr>
            <a:normAutofit/>
          </a:bodyPr>
          <a:lstStyle/>
          <a:p>
            <a:pPr>
              <a:spcBef>
                <a:spcPts val="1200"/>
              </a:spcBef>
            </a:pPr>
            <a:r>
              <a:rPr lang="az-Latn-AZ" sz="2100" b="1" kern="0" dirty="0">
                <a:effectLst/>
                <a:latin typeface="Times New Roman" panose="02020603050405020304" pitchFamily="18" charset="0"/>
                <a:ea typeface="Times New Roman" panose="02020603050405020304" pitchFamily="18" charset="0"/>
                <a:cs typeface="Times New Roman" panose="02020603050405020304" pitchFamily="18" charset="0"/>
              </a:rPr>
              <a:t>FƏSİL III.. Azərbaycan regionlarında ikitəkərli elektrik nəqliyyatı vasitələrinin icarə məntəqələrinin yaradılması </a:t>
            </a:r>
            <a:r>
              <a:rPr lang="az-Latn-AZ" sz="2100" b="1" kern="0" dirty="0">
                <a:effectLst/>
                <a:latin typeface="Times New Roman" panose="02020603050405020304" pitchFamily="18" charset="0"/>
                <a:ea typeface="Calibri" panose="020F0502020204030204" pitchFamily="34" charset="0"/>
                <a:cs typeface="Times New Roman" panose="02020603050405020304" pitchFamily="18" charset="0"/>
              </a:rPr>
              <a:t>səmərəliliyin təhlili</a:t>
            </a:r>
            <a:br>
              <a:rPr lang="ru-RU" sz="2100" b="1" kern="0" dirty="0">
                <a:effectLst/>
                <a:latin typeface="Times New Roman" panose="02020603050405020304" pitchFamily="18" charset="0"/>
                <a:ea typeface="Times New Roman" panose="02020603050405020304" pitchFamily="18" charset="0"/>
                <a:cs typeface="Times New Roman" panose="02020603050405020304" pitchFamily="18" charset="0"/>
              </a:rPr>
            </a:br>
            <a:r>
              <a:rPr lang="az-Latn-AZ" sz="2100" b="1" dirty="0">
                <a:effectLst/>
                <a:latin typeface="Times New Roman" panose="02020603050405020304" pitchFamily="18" charset="0"/>
                <a:ea typeface="Times New Roman" panose="02020603050405020304" pitchFamily="18" charset="0"/>
                <a:cs typeface="Times New Roman" panose="02020603050405020304" pitchFamily="18" charset="0"/>
              </a:rPr>
              <a:t>3.1. Azərbaycanın kənd yerlərində müəllim və məktəblilərin mikromobilliyinin təhlili</a:t>
            </a:r>
            <a:endParaRPr lang="ru-RU" sz="2100" dirty="0"/>
          </a:p>
        </p:txBody>
      </p:sp>
      <p:sp>
        <p:nvSpPr>
          <p:cNvPr id="18"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Объект 2">
            <a:extLst>
              <a:ext uri="{FF2B5EF4-FFF2-40B4-BE49-F238E27FC236}">
                <a16:creationId xmlns:a16="http://schemas.microsoft.com/office/drawing/2014/main" id="{4135E986-93C1-8528-5AB2-478B8206CAF5}"/>
              </a:ext>
            </a:extLst>
          </p:cNvPr>
          <p:cNvSpPr>
            <a:spLocks noGrp="1"/>
          </p:cNvSpPr>
          <p:nvPr>
            <p:ph idx="1"/>
          </p:nvPr>
        </p:nvSpPr>
        <p:spPr>
          <a:xfrm>
            <a:off x="838200" y="1825625"/>
            <a:ext cx="10515600" cy="4351338"/>
          </a:xfrm>
        </p:spPr>
        <p:txBody>
          <a:bodyPr>
            <a:normAutofit/>
          </a:bodyPr>
          <a:lstStyle/>
          <a:p>
            <a:pPr marL="0" indent="0">
              <a:spcAft>
                <a:spcPts val="800"/>
              </a:spcAft>
              <a:buNone/>
            </a:pPr>
            <a:r>
              <a:rPr lang="az-Latn-AZ" sz="1800" dirty="0">
                <a:effectLst/>
                <a:latin typeface="Times New Roman" panose="02020603050405020304" pitchFamily="18" charset="0"/>
                <a:ea typeface="MS Mincho" panose="02020609040205080304" pitchFamily="49" charset="-128"/>
                <a:cs typeface="Times New Roman" panose="02020603050405020304" pitchFamily="18" charset="0"/>
              </a:rPr>
              <a:t>Bildiyimiz kimi ölkəmiz son illərdə dünya əhəmiyyətli yarışlara,turnirlərə ev sahibliyi edir. Bu isə ölkəmizin  və idmançılarının inkişafına öz təsirini göstərir. Bu yarışların üstün cəhətləri olsada, insanlar üçün bəzi çətinliklərə gətirib çıxara bilir. Çətinliklərdən biridə ev sahibliyi etdiyimiz yarışlara görə bəzi əsas yolların müvəqqəti bağlanmasıdır və yaxud təmir işlərinin görülməsidir. Buna misal olaraq ölkəmizdə hər il keçirilən Formula 1 yarışlarını göstərmək olar. Uzunluğu 6 km olan Bakı şəhər halqası kifayət qədər vacib küçələri əhatə edir və bu küçələrdə təmir və hazırlıq işləri 1 ay əvvəlcədən başlayır. Göstərilən səbəblər ikitəkərli elektrik nəqliyyat vasitələrinin istifadəsini aktuallaşdırır və əlçatan edir. Etdiyimiz araşdırmalar, sorğulara əsasən son illərdə insanlar yarışlar keçirilən ərazilərdə ikitəkərli elektrik nəqliyyat vasitələrindən daha çox istifadə etməyə başlayıb. Təmir və hazırlıq işlərinin aparılması asfalt yolların yenidən qurulması və s. kimi işləri əhatə edir. Bu o deməkdir ki, nəqliyyat hərəkətinin məhdudlaşdırılması ilə insanlar iş yerlərinə vaxtında çatması və yaxud istənilən bir əraziyə getməsi çətinləşir. Alternativ yolların az olması ilə uzun tıxaclar yaranır. Misal olaraq Bayıl istiqamətində yaşayan əhali Ağ Şəhər istiqamətinə getmək üçün avtobuslardan, şəxsi maşınlardan istifadə edə bilmədiklərinə görə yalnız piyada və yaxud ikitəkərli elektrik nəqliyyatından istifadə edə bilir. Araşdırmalara əsasən gənclər və orta yaşlı əhali bu zaman iki təkərli elektrik nəqliyyatı vasitələrindən yəni skuterlərdən istifadə edib. </a:t>
            </a:r>
            <a:endParaRPr lang="ru-RU" sz="1800" dirty="0">
              <a:effectLst/>
              <a:latin typeface="Calibri" panose="020F0502020204030204" pitchFamily="34" charset="0"/>
              <a:ea typeface="MS Mincho" panose="02020609040205080304" pitchFamily="49" charset="-128"/>
              <a:cs typeface="Times New Roman" panose="02020603050405020304" pitchFamily="18" charset="0"/>
            </a:endParaRPr>
          </a:p>
          <a:p>
            <a:endParaRPr lang="ru-RU" sz="1800" dirty="0"/>
          </a:p>
        </p:txBody>
      </p:sp>
    </p:spTree>
    <p:extLst>
      <p:ext uri="{BB962C8B-B14F-4D97-AF65-F5344CB8AC3E}">
        <p14:creationId xmlns:p14="http://schemas.microsoft.com/office/powerpoint/2010/main" val="275869304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81" name="Rectangle 7174">
            <a:extLst>
              <a:ext uri="{FF2B5EF4-FFF2-40B4-BE49-F238E27FC236}">
                <a16:creationId xmlns:a16="http://schemas.microsoft.com/office/drawing/2014/main" id="{5D13CC36-B950-4F02-9BAF-9A7EB26739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82" name="Freeform: Shape 7176">
            <a:extLst>
              <a:ext uri="{FF2B5EF4-FFF2-40B4-BE49-F238E27FC236}">
                <a16:creationId xmlns:a16="http://schemas.microsoft.com/office/drawing/2014/main" id="{4F2E2428-58BA-458D-AA54-05502E63F3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748215" cy="6857999"/>
          </a:xfrm>
          <a:custGeom>
            <a:avLst/>
            <a:gdLst>
              <a:gd name="connsiteX0" fmla="*/ 0 w 9024730"/>
              <a:gd name="connsiteY0" fmla="*/ 0 h 6857999"/>
              <a:gd name="connsiteX1" fmla="*/ 9024730 w 9024730"/>
              <a:gd name="connsiteY1" fmla="*/ 0 h 6857999"/>
              <a:gd name="connsiteX2" fmla="*/ 9024730 w 9024730"/>
              <a:gd name="connsiteY2" fmla="*/ 2 h 6857999"/>
              <a:gd name="connsiteX3" fmla="*/ 8447016 w 9024730"/>
              <a:gd name="connsiteY3" fmla="*/ 2 h 6857999"/>
              <a:gd name="connsiteX4" fmla="*/ 8441214 w 9024730"/>
              <a:gd name="connsiteY4" fmla="*/ 14562 h 6857999"/>
              <a:gd name="connsiteX5" fmla="*/ 8445389 w 9024730"/>
              <a:gd name="connsiteY5" fmla="*/ 59077 h 6857999"/>
              <a:gd name="connsiteX6" fmla="*/ 8437086 w 9024730"/>
              <a:gd name="connsiteY6" fmla="*/ 107668 h 6857999"/>
              <a:gd name="connsiteX7" fmla="*/ 8458599 w 9024730"/>
              <a:gd name="connsiteY7" fmla="*/ 246136 h 6857999"/>
              <a:gd name="connsiteX8" fmla="*/ 8433237 w 9024730"/>
              <a:gd name="connsiteY8" fmla="*/ 372908 h 6857999"/>
              <a:gd name="connsiteX9" fmla="*/ 8430194 w 9024730"/>
              <a:gd name="connsiteY9" fmla="*/ 450607 h 6857999"/>
              <a:gd name="connsiteX10" fmla="*/ 8443315 w 9024730"/>
              <a:gd name="connsiteY10" fmla="*/ 812800 h 6857999"/>
              <a:gd name="connsiteX11" fmla="*/ 8453042 w 9024730"/>
              <a:gd name="connsiteY11" fmla="*/ 912727 h 6857999"/>
              <a:gd name="connsiteX12" fmla="*/ 8451649 w 9024730"/>
              <a:gd name="connsiteY12" fmla="*/ 989950 h 6857999"/>
              <a:gd name="connsiteX13" fmla="*/ 8455592 w 9024730"/>
              <a:gd name="connsiteY13" fmla="*/ 1141745 h 6857999"/>
              <a:gd name="connsiteX14" fmla="*/ 8470203 w 9024730"/>
              <a:gd name="connsiteY14" fmla="*/ 1265454 h 6857999"/>
              <a:gd name="connsiteX15" fmla="*/ 8499638 w 9024730"/>
              <a:gd name="connsiteY15" fmla="*/ 1385480 h 6857999"/>
              <a:gd name="connsiteX16" fmla="*/ 8518660 w 9024730"/>
              <a:gd name="connsiteY16" fmla="*/ 1458060 h 6857999"/>
              <a:gd name="connsiteX17" fmla="*/ 8539125 w 9024730"/>
              <a:gd name="connsiteY17" fmla="*/ 1513175 h 6857999"/>
              <a:gd name="connsiteX18" fmla="*/ 8570281 w 9024730"/>
              <a:gd name="connsiteY18" fmla="*/ 1570809 h 6857999"/>
              <a:gd name="connsiteX19" fmla="*/ 8605212 w 9024730"/>
              <a:gd name="connsiteY19" fmla="*/ 1638391 h 6857999"/>
              <a:gd name="connsiteX20" fmla="*/ 8626457 w 9024730"/>
              <a:gd name="connsiteY20" fmla="*/ 1742490 h 6857999"/>
              <a:gd name="connsiteX21" fmla="*/ 8654861 w 9024730"/>
              <a:gd name="connsiteY21" fmla="*/ 1818229 h 6857999"/>
              <a:gd name="connsiteX22" fmla="*/ 8648005 w 9024730"/>
              <a:gd name="connsiteY22" fmla="*/ 1862723 h 6857999"/>
              <a:gd name="connsiteX23" fmla="*/ 8654469 w 9024730"/>
              <a:gd name="connsiteY23" fmla="*/ 1917476 h 6857999"/>
              <a:gd name="connsiteX24" fmla="*/ 8649702 w 9024730"/>
              <a:gd name="connsiteY24" fmla="*/ 1972204 h 6857999"/>
              <a:gd name="connsiteX25" fmla="*/ 8656357 w 9024730"/>
              <a:gd name="connsiteY25" fmla="*/ 2054291 h 6857999"/>
              <a:gd name="connsiteX26" fmla="*/ 8648660 w 9024730"/>
              <a:gd name="connsiteY26" fmla="*/ 2227417 h 6857999"/>
              <a:gd name="connsiteX27" fmla="*/ 8607609 w 9024730"/>
              <a:gd name="connsiteY27" fmla="*/ 2510933 h 6857999"/>
              <a:gd name="connsiteX28" fmla="*/ 8608432 w 9024730"/>
              <a:gd name="connsiteY28" fmla="*/ 2741866 h 6857999"/>
              <a:gd name="connsiteX29" fmla="*/ 8619112 w 9024730"/>
              <a:gd name="connsiteY29" fmla="*/ 2864935 h 6857999"/>
              <a:gd name="connsiteX30" fmla="*/ 8627742 w 9024730"/>
              <a:gd name="connsiteY30" fmla="*/ 2950807 h 6857999"/>
              <a:gd name="connsiteX31" fmla="*/ 8611822 w 9024730"/>
              <a:gd name="connsiteY31" fmla="*/ 2978246 h 6857999"/>
              <a:gd name="connsiteX32" fmla="*/ 8608239 w 9024730"/>
              <a:gd name="connsiteY32" fmla="*/ 2995916 h 6857999"/>
              <a:gd name="connsiteX33" fmla="*/ 8598647 w 9024730"/>
              <a:gd name="connsiteY33" fmla="*/ 2998648 h 6857999"/>
              <a:gd name="connsiteX34" fmla="*/ 8587108 w 9024730"/>
              <a:gd name="connsiteY34" fmla="*/ 3023630 h 6857999"/>
              <a:gd name="connsiteX35" fmla="*/ 8577885 w 9024730"/>
              <a:gd name="connsiteY35" fmla="*/ 3096975 h 6857999"/>
              <a:gd name="connsiteX36" fmla="*/ 8557492 w 9024730"/>
              <a:gd name="connsiteY36" fmla="*/ 3216657 h 6857999"/>
              <a:gd name="connsiteX37" fmla="*/ 8560894 w 9024730"/>
              <a:gd name="connsiteY37" fmla="*/ 3310980 h 6857999"/>
              <a:gd name="connsiteX38" fmla="*/ 8547852 w 9024730"/>
              <a:gd name="connsiteY38" fmla="*/ 3344725 h 6857999"/>
              <a:gd name="connsiteX39" fmla="*/ 8535427 w 9024730"/>
              <a:gd name="connsiteY39" fmla="*/ 3393250 h 6857999"/>
              <a:gd name="connsiteX40" fmla="*/ 8520092 w 9024730"/>
              <a:gd name="connsiteY40" fmla="*/ 3514536 h 6857999"/>
              <a:gd name="connsiteX41" fmla="*/ 8497231 w 9024730"/>
              <a:gd name="connsiteY41" fmla="*/ 3686149 h 6857999"/>
              <a:gd name="connsiteX42" fmla="*/ 8489799 w 9024730"/>
              <a:gd name="connsiteY42" fmla="*/ 3692208 h 6857999"/>
              <a:gd name="connsiteX43" fmla="*/ 8475804 w 9024730"/>
              <a:gd name="connsiteY43" fmla="*/ 3776022 h 6857999"/>
              <a:gd name="connsiteX44" fmla="*/ 8471279 w 9024730"/>
              <a:gd name="connsiteY44" fmla="*/ 3977138 h 6857999"/>
              <a:gd name="connsiteX45" fmla="*/ 8408913 w 9024730"/>
              <a:gd name="connsiteY45" fmla="*/ 4222149 h 6857999"/>
              <a:gd name="connsiteX46" fmla="*/ 8402112 w 9024730"/>
              <a:gd name="connsiteY46" fmla="*/ 4364683 h 6857999"/>
              <a:gd name="connsiteX47" fmla="*/ 8393355 w 9024730"/>
              <a:gd name="connsiteY47" fmla="*/ 4462471 h 6857999"/>
              <a:gd name="connsiteX48" fmla="*/ 8376166 w 9024730"/>
              <a:gd name="connsiteY48" fmla="*/ 4574052 h 6857999"/>
              <a:gd name="connsiteX49" fmla="*/ 8341678 w 9024730"/>
              <a:gd name="connsiteY49" fmla="*/ 4667756 h 6857999"/>
              <a:gd name="connsiteX50" fmla="*/ 8273661 w 9024730"/>
              <a:gd name="connsiteY50" fmla="*/ 4799019 h 6857999"/>
              <a:gd name="connsiteX51" fmla="*/ 8256132 w 9024730"/>
              <a:gd name="connsiteY51" fmla="*/ 4849614 h 6857999"/>
              <a:gd name="connsiteX52" fmla="*/ 8226804 w 9024730"/>
              <a:gd name="connsiteY52" fmla="*/ 4919971 h 6857999"/>
              <a:gd name="connsiteX53" fmla="*/ 8171825 w 9024730"/>
              <a:gd name="connsiteY53" fmla="*/ 5010766 h 6857999"/>
              <a:gd name="connsiteX54" fmla="*/ 8143172 w 9024730"/>
              <a:gd name="connsiteY54" fmla="*/ 5088190 h 6857999"/>
              <a:gd name="connsiteX55" fmla="*/ 8126363 w 9024730"/>
              <a:gd name="connsiteY55" fmla="*/ 5143922 h 6857999"/>
              <a:gd name="connsiteX56" fmla="*/ 8103782 w 9024730"/>
              <a:gd name="connsiteY56" fmla="*/ 5284346 h 6857999"/>
              <a:gd name="connsiteX57" fmla="*/ 8084361 w 9024730"/>
              <a:gd name="connsiteY57" fmla="*/ 5390948 h 6857999"/>
              <a:gd name="connsiteX58" fmla="*/ 8062552 w 9024730"/>
              <a:gd name="connsiteY58" fmla="*/ 5470854 h 6857999"/>
              <a:gd name="connsiteX59" fmla="*/ 8057342 w 9024730"/>
              <a:gd name="connsiteY59" fmla="*/ 5529643 h 6857999"/>
              <a:gd name="connsiteX60" fmla="*/ 8044923 w 9024730"/>
              <a:gd name="connsiteY60" fmla="*/ 5597292 h 6857999"/>
              <a:gd name="connsiteX61" fmla="*/ 8035233 w 9024730"/>
              <a:gd name="connsiteY61" fmla="*/ 5608899 h 6857999"/>
              <a:gd name="connsiteX62" fmla="*/ 8018178 w 9024730"/>
              <a:gd name="connsiteY62" fmla="*/ 5684911 h 6857999"/>
              <a:gd name="connsiteX63" fmla="*/ 8018018 w 9024730"/>
              <a:gd name="connsiteY63" fmla="*/ 5755776 h 6857999"/>
              <a:gd name="connsiteX64" fmla="*/ 8008640 w 9024730"/>
              <a:gd name="connsiteY64" fmla="*/ 5889599 h 6857999"/>
              <a:gd name="connsiteX65" fmla="*/ 8013542 w 9024730"/>
              <a:gd name="connsiteY65" fmla="*/ 5989744 h 6857999"/>
              <a:gd name="connsiteX66" fmla="*/ 7980757 w 9024730"/>
              <a:gd name="connsiteY66" fmla="*/ 6084926 h 6857999"/>
              <a:gd name="connsiteX67" fmla="*/ 7975907 w 9024730"/>
              <a:gd name="connsiteY67" fmla="*/ 6346549 h 6857999"/>
              <a:gd name="connsiteX68" fmla="*/ 7974221 w 9024730"/>
              <a:gd name="connsiteY68" fmla="*/ 6527527 h 6857999"/>
              <a:gd name="connsiteX69" fmla="*/ 7979135 w 9024730"/>
              <a:gd name="connsiteY69" fmla="*/ 6627129 h 6857999"/>
              <a:gd name="connsiteX70" fmla="*/ 7979404 w 9024730"/>
              <a:gd name="connsiteY70" fmla="*/ 6694819 h 6857999"/>
              <a:gd name="connsiteX71" fmla="*/ 8009526 w 9024730"/>
              <a:gd name="connsiteY71" fmla="*/ 6765445 h 6857999"/>
              <a:gd name="connsiteX72" fmla="*/ 8018211 w 9024730"/>
              <a:gd name="connsiteY72" fmla="*/ 6844697 h 6857999"/>
              <a:gd name="connsiteX73" fmla="*/ 8019608 w 9024730"/>
              <a:gd name="connsiteY73" fmla="*/ 6857999 h 6857999"/>
              <a:gd name="connsiteX74" fmla="*/ 0 w 9024730"/>
              <a:gd name="connsiteY74"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9024730" h="6857999">
                <a:moveTo>
                  <a:pt x="0" y="0"/>
                </a:moveTo>
                <a:lnTo>
                  <a:pt x="9024730" y="0"/>
                </a:lnTo>
                <a:lnTo>
                  <a:pt x="9024730" y="2"/>
                </a:lnTo>
                <a:lnTo>
                  <a:pt x="8447016" y="2"/>
                </a:lnTo>
                <a:lnTo>
                  <a:pt x="8441214" y="14562"/>
                </a:lnTo>
                <a:lnTo>
                  <a:pt x="8445389" y="59077"/>
                </a:lnTo>
                <a:cubicBezTo>
                  <a:pt x="8445971" y="76949"/>
                  <a:pt x="8436504" y="89796"/>
                  <a:pt x="8437086" y="107668"/>
                </a:cubicBezTo>
                <a:cubicBezTo>
                  <a:pt x="8417947" y="138162"/>
                  <a:pt x="8459241" y="201929"/>
                  <a:pt x="8458599" y="246136"/>
                </a:cubicBezTo>
                <a:cubicBezTo>
                  <a:pt x="8457958" y="290343"/>
                  <a:pt x="8471649" y="364179"/>
                  <a:pt x="8433237" y="372908"/>
                </a:cubicBezTo>
                <a:cubicBezTo>
                  <a:pt x="8426916" y="431308"/>
                  <a:pt x="8438389" y="357606"/>
                  <a:pt x="8430194" y="450607"/>
                </a:cubicBezTo>
                <a:cubicBezTo>
                  <a:pt x="8466727" y="551950"/>
                  <a:pt x="8430182" y="787036"/>
                  <a:pt x="8443315" y="812800"/>
                </a:cubicBezTo>
                <a:cubicBezTo>
                  <a:pt x="8478999" y="860799"/>
                  <a:pt x="8435788" y="854953"/>
                  <a:pt x="8453042" y="912727"/>
                </a:cubicBezTo>
                <a:cubicBezTo>
                  <a:pt x="8462900" y="945986"/>
                  <a:pt x="8451223" y="951781"/>
                  <a:pt x="8451649" y="989950"/>
                </a:cubicBezTo>
                <a:cubicBezTo>
                  <a:pt x="8452074" y="1028120"/>
                  <a:pt x="8452500" y="1095828"/>
                  <a:pt x="8455592" y="1141745"/>
                </a:cubicBezTo>
                <a:cubicBezTo>
                  <a:pt x="8458684" y="1187662"/>
                  <a:pt x="8470047" y="1234783"/>
                  <a:pt x="8470203" y="1265454"/>
                </a:cubicBezTo>
                <a:cubicBezTo>
                  <a:pt x="8458947" y="1304052"/>
                  <a:pt x="8496012" y="1370755"/>
                  <a:pt x="8499638" y="1385480"/>
                </a:cubicBezTo>
                <a:cubicBezTo>
                  <a:pt x="8514485" y="1422714"/>
                  <a:pt x="8525070" y="1428103"/>
                  <a:pt x="8518660" y="1458060"/>
                </a:cubicBezTo>
                <a:cubicBezTo>
                  <a:pt x="8518783" y="1468057"/>
                  <a:pt x="8539003" y="1503177"/>
                  <a:pt x="8539125" y="1513175"/>
                </a:cubicBezTo>
                <a:lnTo>
                  <a:pt x="8570281" y="1570809"/>
                </a:lnTo>
                <a:cubicBezTo>
                  <a:pt x="8597636" y="1617136"/>
                  <a:pt x="8594573" y="1601443"/>
                  <a:pt x="8605212" y="1638391"/>
                </a:cubicBezTo>
                <a:cubicBezTo>
                  <a:pt x="8629645" y="1719640"/>
                  <a:pt x="8613884" y="1715203"/>
                  <a:pt x="8626457" y="1742490"/>
                </a:cubicBezTo>
                <a:lnTo>
                  <a:pt x="8654861" y="1818229"/>
                </a:lnTo>
                <a:cubicBezTo>
                  <a:pt x="8657202" y="1824059"/>
                  <a:pt x="8651899" y="1851211"/>
                  <a:pt x="8648005" y="1862723"/>
                </a:cubicBezTo>
                <a:lnTo>
                  <a:pt x="8654469" y="1917476"/>
                </a:lnTo>
                <a:lnTo>
                  <a:pt x="8649702" y="1972204"/>
                </a:lnTo>
                <a:cubicBezTo>
                  <a:pt x="8652251" y="1979569"/>
                  <a:pt x="8651461" y="2048203"/>
                  <a:pt x="8656357" y="2054291"/>
                </a:cubicBezTo>
                <a:cubicBezTo>
                  <a:pt x="8672645" y="2141657"/>
                  <a:pt x="8632397" y="2189849"/>
                  <a:pt x="8648660" y="2227417"/>
                </a:cubicBezTo>
                <a:cubicBezTo>
                  <a:pt x="8639941" y="2317591"/>
                  <a:pt x="8613796" y="2407644"/>
                  <a:pt x="8607609" y="2510933"/>
                </a:cubicBezTo>
                <a:cubicBezTo>
                  <a:pt x="8633490" y="2597916"/>
                  <a:pt x="8602674" y="2649734"/>
                  <a:pt x="8608432" y="2741866"/>
                </a:cubicBezTo>
                <a:cubicBezTo>
                  <a:pt x="8630300" y="2779815"/>
                  <a:pt x="8631929" y="2817058"/>
                  <a:pt x="8619112" y="2864935"/>
                </a:cubicBezTo>
                <a:cubicBezTo>
                  <a:pt x="8655820" y="2860552"/>
                  <a:pt x="8588374" y="2937673"/>
                  <a:pt x="8627742" y="2950807"/>
                </a:cubicBezTo>
                <a:lnTo>
                  <a:pt x="8611822" y="2978246"/>
                </a:lnTo>
                <a:lnTo>
                  <a:pt x="8608239" y="2995916"/>
                </a:lnTo>
                <a:lnTo>
                  <a:pt x="8598647" y="2998648"/>
                </a:lnTo>
                <a:lnTo>
                  <a:pt x="8587108" y="3023630"/>
                </a:lnTo>
                <a:cubicBezTo>
                  <a:pt x="8584111" y="3033333"/>
                  <a:pt x="8577413" y="3084375"/>
                  <a:pt x="8577885" y="3096975"/>
                </a:cubicBezTo>
                <a:cubicBezTo>
                  <a:pt x="8594321" y="3142205"/>
                  <a:pt x="8535131" y="3160433"/>
                  <a:pt x="8557492" y="3216657"/>
                </a:cubicBezTo>
                <a:cubicBezTo>
                  <a:pt x="8562518" y="3237178"/>
                  <a:pt x="8573573" y="3299737"/>
                  <a:pt x="8560894" y="3310980"/>
                </a:cubicBezTo>
                <a:cubicBezTo>
                  <a:pt x="8557601" y="3323902"/>
                  <a:pt x="8561083" y="3339340"/>
                  <a:pt x="8547852" y="3344725"/>
                </a:cubicBezTo>
                <a:cubicBezTo>
                  <a:pt x="8531788" y="3353908"/>
                  <a:pt x="8553430" y="3400659"/>
                  <a:pt x="8535427" y="3393250"/>
                </a:cubicBezTo>
                <a:cubicBezTo>
                  <a:pt x="8550195" y="3426421"/>
                  <a:pt x="8529553" y="3487753"/>
                  <a:pt x="8520092" y="3514536"/>
                </a:cubicBezTo>
                <a:cubicBezTo>
                  <a:pt x="8513726" y="3563353"/>
                  <a:pt x="8500070" y="3650327"/>
                  <a:pt x="8497231" y="3686149"/>
                </a:cubicBezTo>
                <a:cubicBezTo>
                  <a:pt x="8494574" y="3687657"/>
                  <a:pt x="8493370" y="3677229"/>
                  <a:pt x="8489799" y="3692208"/>
                </a:cubicBezTo>
                <a:cubicBezTo>
                  <a:pt x="8486228" y="3707187"/>
                  <a:pt x="8465938" y="3757479"/>
                  <a:pt x="8475804" y="3776022"/>
                </a:cubicBezTo>
                <a:cubicBezTo>
                  <a:pt x="8441061" y="3875691"/>
                  <a:pt x="8487451" y="3939839"/>
                  <a:pt x="8471279" y="3977138"/>
                </a:cubicBezTo>
                <a:cubicBezTo>
                  <a:pt x="8465599" y="4067300"/>
                  <a:pt x="8419685" y="4164564"/>
                  <a:pt x="8408913" y="4222149"/>
                </a:cubicBezTo>
                <a:cubicBezTo>
                  <a:pt x="8403583" y="4287917"/>
                  <a:pt x="8398240" y="4339232"/>
                  <a:pt x="8402112" y="4364683"/>
                </a:cubicBezTo>
                <a:lnTo>
                  <a:pt x="8393355" y="4462471"/>
                </a:lnTo>
                <a:cubicBezTo>
                  <a:pt x="8396004" y="4503329"/>
                  <a:pt x="8376320" y="4548111"/>
                  <a:pt x="8376166" y="4574052"/>
                </a:cubicBezTo>
                <a:cubicBezTo>
                  <a:pt x="8369380" y="4670665"/>
                  <a:pt x="8352302" y="4649921"/>
                  <a:pt x="8341678" y="4667756"/>
                </a:cubicBezTo>
                <a:cubicBezTo>
                  <a:pt x="8320864" y="4705850"/>
                  <a:pt x="8290794" y="4758928"/>
                  <a:pt x="8273661" y="4799019"/>
                </a:cubicBezTo>
                <a:cubicBezTo>
                  <a:pt x="8254323" y="4834076"/>
                  <a:pt x="8262378" y="4811645"/>
                  <a:pt x="8256132" y="4849614"/>
                </a:cubicBezTo>
                <a:cubicBezTo>
                  <a:pt x="8239320" y="4853334"/>
                  <a:pt x="8207060" y="4883089"/>
                  <a:pt x="8226804" y="4919971"/>
                </a:cubicBezTo>
                <a:lnTo>
                  <a:pt x="8171825" y="5010766"/>
                </a:lnTo>
                <a:cubicBezTo>
                  <a:pt x="8150097" y="4983259"/>
                  <a:pt x="8165842" y="5107656"/>
                  <a:pt x="8143172" y="5088190"/>
                </a:cubicBezTo>
                <a:cubicBezTo>
                  <a:pt x="8128060" y="5102008"/>
                  <a:pt x="8138350" y="5118851"/>
                  <a:pt x="8126363" y="5143922"/>
                </a:cubicBezTo>
                <a:cubicBezTo>
                  <a:pt x="8116335" y="5192745"/>
                  <a:pt x="8111851" y="5226225"/>
                  <a:pt x="8103782" y="5284346"/>
                </a:cubicBezTo>
                <a:cubicBezTo>
                  <a:pt x="8101016" y="5338386"/>
                  <a:pt x="8095811" y="5337325"/>
                  <a:pt x="8084361" y="5390948"/>
                </a:cubicBezTo>
                <a:cubicBezTo>
                  <a:pt x="8082912" y="5429655"/>
                  <a:pt x="8063705" y="5449508"/>
                  <a:pt x="8062552" y="5470854"/>
                </a:cubicBezTo>
                <a:cubicBezTo>
                  <a:pt x="8086776" y="5526328"/>
                  <a:pt x="8037513" y="5496377"/>
                  <a:pt x="8057342" y="5529643"/>
                </a:cubicBezTo>
                <a:cubicBezTo>
                  <a:pt x="8050653" y="5550879"/>
                  <a:pt x="8055939" y="5587444"/>
                  <a:pt x="8044923" y="5597292"/>
                </a:cubicBezTo>
                <a:lnTo>
                  <a:pt x="8035233" y="5608899"/>
                </a:lnTo>
                <a:cubicBezTo>
                  <a:pt x="8030775" y="5623501"/>
                  <a:pt x="8021047" y="5660431"/>
                  <a:pt x="8018178" y="5684911"/>
                </a:cubicBezTo>
                <a:cubicBezTo>
                  <a:pt x="8005590" y="5692608"/>
                  <a:pt x="8011744" y="5734344"/>
                  <a:pt x="8018018" y="5755776"/>
                </a:cubicBezTo>
                <a:cubicBezTo>
                  <a:pt x="8019409" y="5792777"/>
                  <a:pt x="7989082" y="5848613"/>
                  <a:pt x="8008640" y="5889599"/>
                </a:cubicBezTo>
                <a:cubicBezTo>
                  <a:pt x="8011480" y="5932097"/>
                  <a:pt x="8009486" y="5940901"/>
                  <a:pt x="8013542" y="5989744"/>
                </a:cubicBezTo>
                <a:cubicBezTo>
                  <a:pt x="8022089" y="6020787"/>
                  <a:pt x="7982918" y="6024963"/>
                  <a:pt x="7980757" y="6084926"/>
                </a:cubicBezTo>
                <a:cubicBezTo>
                  <a:pt x="7974117" y="6134231"/>
                  <a:pt x="7999371" y="6240432"/>
                  <a:pt x="7975907" y="6346549"/>
                </a:cubicBezTo>
                <a:cubicBezTo>
                  <a:pt x="7987225" y="6409741"/>
                  <a:pt x="7980509" y="6468689"/>
                  <a:pt x="7974221" y="6527527"/>
                </a:cubicBezTo>
                <a:cubicBezTo>
                  <a:pt x="7955361" y="6585667"/>
                  <a:pt x="7987786" y="6579284"/>
                  <a:pt x="7979135" y="6627129"/>
                </a:cubicBezTo>
                <a:cubicBezTo>
                  <a:pt x="7983057" y="6635153"/>
                  <a:pt x="7984986" y="6697665"/>
                  <a:pt x="7979404" y="6694819"/>
                </a:cubicBezTo>
                <a:cubicBezTo>
                  <a:pt x="7981755" y="6716947"/>
                  <a:pt x="8003903" y="6732844"/>
                  <a:pt x="8009526" y="6765445"/>
                </a:cubicBezTo>
                <a:cubicBezTo>
                  <a:pt x="8011113" y="6776325"/>
                  <a:pt x="8014662" y="6810511"/>
                  <a:pt x="8018211" y="6844697"/>
                </a:cubicBezTo>
                <a:lnTo>
                  <a:pt x="8019608" y="6857999"/>
                </a:lnTo>
                <a:lnTo>
                  <a:pt x="0" y="6857999"/>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Объект 2">
            <a:extLst>
              <a:ext uri="{FF2B5EF4-FFF2-40B4-BE49-F238E27FC236}">
                <a16:creationId xmlns:a16="http://schemas.microsoft.com/office/drawing/2014/main" id="{3B3C4A59-B706-CCC1-E180-8066B8E11B2E}"/>
              </a:ext>
            </a:extLst>
          </p:cNvPr>
          <p:cNvSpPr>
            <a:spLocks noGrp="1"/>
          </p:cNvSpPr>
          <p:nvPr>
            <p:ph idx="1"/>
          </p:nvPr>
        </p:nvSpPr>
        <p:spPr>
          <a:xfrm>
            <a:off x="1137034" y="2194102"/>
            <a:ext cx="6573951" cy="3908585"/>
          </a:xfrm>
        </p:spPr>
        <p:txBody>
          <a:bodyPr>
            <a:normAutofit/>
          </a:bodyPr>
          <a:lstStyle/>
          <a:p>
            <a:r>
              <a:rPr lang="en-US" sz="2000"/>
              <a:t>Skuterlərdən istifadə insanların işə daha rahat və təhlükəsiz getməsindən əlavə vaxt itkisindən uzaq olmağınada gətirib çıxarır. Skuterlərin dediyimiz zamanlarda əlverişli və təhlükəsiz olmasının bir səbəbidə ondan ibarətdir ki, təmir və ya söküntü aparılan küçə, prospektlərin yaxınlığında dəniz kənarı bulvar və yaxud çoxlu sayda parkın yerləşməsidir. İnsanlar parkların yaxud Dənizkənarı bulvarın kənarı ilə rahat hərəkət edə bilərlər. Bu mövzunun aktual olması şəhərdə park və park ətrafı ərazilərdə skuter icarəsi məntəqələrinin çoxluğunun olmasına gətirib çıxarır. Gələcək illərdədə daha çox skuter icarə məntəqələrinin yaradılması üçün təkan yaradacaq.</a:t>
            </a:r>
            <a:endParaRPr lang="ru-RU" sz="2000"/>
          </a:p>
        </p:txBody>
      </p:sp>
      <p:pic>
        <p:nvPicPr>
          <p:cNvPr id="7170" name="Picture 2" descr="Solar P1 2.0 Dual Motor Scooters | Fast Adult Electric scooters from Solar  Scooters USA">
            <a:extLst>
              <a:ext uri="{FF2B5EF4-FFF2-40B4-BE49-F238E27FC236}">
                <a16:creationId xmlns:a16="http://schemas.microsoft.com/office/drawing/2014/main" id="{A4DB3400-1B57-A232-176C-63C07AF1562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795981" y="1990229"/>
            <a:ext cx="2906973" cy="29069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280391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128F3BD-7564-4310-B528-888E64F875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Объект 2">
            <a:extLst>
              <a:ext uri="{FF2B5EF4-FFF2-40B4-BE49-F238E27FC236}">
                <a16:creationId xmlns:a16="http://schemas.microsoft.com/office/drawing/2014/main" id="{54D9814F-D05D-C954-AAB5-80F1B7A51170}"/>
              </a:ext>
            </a:extLst>
          </p:cNvPr>
          <p:cNvSpPr>
            <a:spLocks noGrp="1"/>
          </p:cNvSpPr>
          <p:nvPr>
            <p:ph idx="1"/>
          </p:nvPr>
        </p:nvSpPr>
        <p:spPr>
          <a:xfrm>
            <a:off x="685800" y="933450"/>
            <a:ext cx="8999621" cy="5290302"/>
          </a:xfrm>
        </p:spPr>
        <p:txBody>
          <a:bodyPr>
            <a:normAutofit lnSpcReduction="10000"/>
          </a:bodyPr>
          <a:lstStyle/>
          <a:p>
            <a:pPr indent="450215">
              <a:spcAft>
                <a:spcPts val="800"/>
              </a:spcAft>
            </a:pPr>
            <a:r>
              <a:rPr lang="az-Latn-AZ" sz="2000" dirty="0">
                <a:effectLst/>
                <a:latin typeface="Times New Roman" panose="02020603050405020304" pitchFamily="18" charset="0"/>
                <a:ea typeface="MS Mincho" panose="02020609040205080304" pitchFamily="49" charset="-128"/>
                <a:cs typeface="Times New Roman" panose="02020603050405020304" pitchFamily="18" charset="0"/>
              </a:rPr>
              <a:t>Fəsil 1-də ikitəkərli elektrik nəqliyyat vasitələrinin tətbiqinə təsir edən amillər və  problemləri təhlil edərkən, araşdırmamız göstərdi ki, problemlərin biri də insanların psixoloji cəhətdən bu cür yeniliklərə hazır olmamağıdır. Tədqiqat zamanı biz 1028 gənc arasında ikitəkərli elektrik nəqliyyat vasitələrinin tətbiqi ilə bağlı sorğu apardıq, aparılan sorğu onu göstərdi ki, artıq gənc əhali ikitəkərli elektromobillərin istifadəsinə can atmaq istəyir, lakin infrastruktur zəif olduğu üçün mənfi rəylər bildirmişlər. Gənc nəslin bu sorğu üçün seçilməsi təsədüfi deyil. Artıq tədqiqatlarla təsdiqlənmış faktdır ki, gənc nəsil bütün yeniliklərə daha çox can atır və gündəlik həyatında daha çox tədbiq edir. </a:t>
            </a:r>
            <a:endParaRPr lang="ru-RU" sz="2000" dirty="0">
              <a:effectLst/>
              <a:latin typeface="Calibri" panose="020F0502020204030204" pitchFamily="34" charset="0"/>
              <a:ea typeface="MS Mincho" panose="02020609040205080304" pitchFamily="49" charset="-128"/>
              <a:cs typeface="Times New Roman" panose="02020603050405020304" pitchFamily="18" charset="0"/>
            </a:endParaRPr>
          </a:p>
          <a:p>
            <a:pPr indent="450215">
              <a:spcAft>
                <a:spcPts val="800"/>
              </a:spcAft>
            </a:pPr>
            <a:r>
              <a:rPr lang="az-Latn-AZ" sz="2000" dirty="0">
                <a:effectLst/>
                <a:latin typeface="Times New Roman" panose="02020603050405020304" pitchFamily="18" charset="0"/>
                <a:ea typeface="MS Mincho" panose="02020609040205080304" pitchFamily="49" charset="-128"/>
                <a:cs typeface="Times New Roman" panose="02020603050405020304" pitchFamily="18" charset="0"/>
              </a:rPr>
              <a:t>Sorğuya əsasən respondentlərin əksiyyərəti mənfi rəy göstərərək, ikitəkərli elektrik nəqliyyatın təhlükəsiz hərəkəti üçün xüsusi ayrılmış zolaqların olmamasını – 58,79%, ikitəkərli mikronəqliyyat vasitələri üçün ayrılmış dayanacaqların olmamas – 17,7%, yollarda təhlükəli hərəkətin olması – 62,7% , Azərbaycanda ikitəkərli mikronəqliyyat vasitələrinə olan yüksək qiymət – 12,55%, iş və təhsil aldıqları yerlərdə lazımı şəraitin olmaması (dayanacaq, dəyişmə otağı, duş və s.) – 28,11%, şerinq şirkətlərin olmaması və  ya az olması – 76.36%, küçələrin pis işıqlandırılması – 14,08%, təlim proqramlarının olmaması - böyüklər və uşaqlar üçün qaydalarının / sürmə bacarıqlarının təkmilləşdirilməsi – 8,27%, İkitəkərli mikronəqliyyat vasitələrinin alınmasında və icarəsində çətinliklər – 16,15%. </a:t>
            </a:r>
            <a:endParaRPr lang="ru-RU" sz="2000" dirty="0">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10" name="Freeform: Shape 9">
            <a:extLst>
              <a:ext uri="{FF2B5EF4-FFF2-40B4-BE49-F238E27FC236}">
                <a16:creationId xmlns:a16="http://schemas.microsoft.com/office/drawing/2014/main" id="{82AA3C4E-019E-440F-87AB-67EFA9BE6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0822456" y="-2"/>
            <a:ext cx="1368219" cy="6858000"/>
          </a:xfrm>
          <a:custGeom>
            <a:avLst/>
            <a:gdLst>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606772 w 1605470"/>
              <a:gd name="connsiteY131" fmla="*/ 2847273 h 6858000"/>
              <a:gd name="connsiteX132" fmla="*/ 593254 w 1605470"/>
              <a:gd name="connsiteY132" fmla="*/ 2766463 h 6858000"/>
              <a:gd name="connsiteX133" fmla="*/ 613412 w 1605470"/>
              <a:gd name="connsiteY133" fmla="*/ 2731184 h 6858000"/>
              <a:gd name="connsiteX134" fmla="*/ 555080 w 1605470"/>
              <a:gd name="connsiteY134" fmla="*/ 2538816 h 6858000"/>
              <a:gd name="connsiteX135" fmla="*/ 551827 w 1605470"/>
              <a:gd name="connsiteY135" fmla="*/ 2485734 h 6858000"/>
              <a:gd name="connsiteX136" fmla="*/ 525179 w 1605470"/>
              <a:gd name="connsiteY136" fmla="*/ 2447068 h 6858000"/>
              <a:gd name="connsiteX137" fmla="*/ 529511 w 1605470"/>
              <a:gd name="connsiteY137" fmla="*/ 2425819 h 6858000"/>
              <a:gd name="connsiteX138" fmla="*/ 530521 w 1605470"/>
              <a:gd name="connsiteY138" fmla="*/ 2422066 h 6858000"/>
              <a:gd name="connsiteX139" fmla="*/ 528878 w 1605470"/>
              <a:gd name="connsiteY139" fmla="*/ 2408971 h 6858000"/>
              <a:gd name="connsiteX140" fmla="*/ 535510 w 1605470"/>
              <a:gd name="connsiteY140" fmla="*/ 2402874 h 6858000"/>
              <a:gd name="connsiteX141" fmla="*/ 538122 w 1605470"/>
              <a:gd name="connsiteY141" fmla="*/ 2381443 h 6858000"/>
              <a:gd name="connsiteX142" fmla="*/ 533116 w 1605470"/>
              <a:gd name="connsiteY142" fmla="*/ 2358011 h 6858000"/>
              <a:gd name="connsiteX143" fmla="*/ 501423 w 1605470"/>
              <a:gd name="connsiteY143" fmla="*/ 2249479 h 6858000"/>
              <a:gd name="connsiteX144" fmla="*/ 486968 w 1605470"/>
              <a:gd name="connsiteY144" fmla="*/ 2182937 h 6858000"/>
              <a:gd name="connsiteX145" fmla="*/ 488555 w 1605470"/>
              <a:gd name="connsiteY145" fmla="*/ 2155135 h 6858000"/>
              <a:gd name="connsiteX146" fmla="*/ 486013 w 1605470"/>
              <a:gd name="connsiteY146" fmla="*/ 2118008 h 6858000"/>
              <a:gd name="connsiteX147" fmla="*/ 487006 w 1605470"/>
              <a:gd name="connsiteY147" fmla="*/ 2050531 h 6858000"/>
              <a:gd name="connsiteX148" fmla="*/ 478812 w 1605470"/>
              <a:gd name="connsiteY148" fmla="*/ 1963269 h 6858000"/>
              <a:gd name="connsiteX149" fmla="*/ 442619 w 1605470"/>
              <a:gd name="connsiteY149" fmla="*/ 1910499 h 6858000"/>
              <a:gd name="connsiteX150" fmla="*/ 446785 w 1605470"/>
              <a:gd name="connsiteY150" fmla="*/ 1903212 h 6858000"/>
              <a:gd name="connsiteX151" fmla="*/ 436547 w 1605470"/>
              <a:gd name="connsiteY151" fmla="*/ 1861531 h 6858000"/>
              <a:gd name="connsiteX152" fmla="*/ 364290 w 1605470"/>
              <a:gd name="connsiteY152" fmla="*/ 1728772 h 6858000"/>
              <a:gd name="connsiteX153" fmla="*/ 345287 w 1605470"/>
              <a:gd name="connsiteY153" fmla="*/ 1646953 h 6858000"/>
              <a:gd name="connsiteX154" fmla="*/ 344412 w 1605470"/>
              <a:gd name="connsiteY154" fmla="*/ 1615777 h 6858000"/>
              <a:gd name="connsiteX155" fmla="*/ 342578 w 1605470"/>
              <a:gd name="connsiteY155" fmla="*/ 1563678 h 6858000"/>
              <a:gd name="connsiteX156" fmla="*/ 355658 w 1605470"/>
              <a:gd name="connsiteY156" fmla="*/ 1519474 h 6858000"/>
              <a:gd name="connsiteX157" fmla="*/ 348400 w 1605470"/>
              <a:gd name="connsiteY157" fmla="*/ 1477995 h 6858000"/>
              <a:gd name="connsiteX158" fmla="*/ 328025 w 1605470"/>
              <a:gd name="connsiteY158" fmla="*/ 1475165 h 6858000"/>
              <a:gd name="connsiteX159" fmla="*/ 326326 w 1605470"/>
              <a:gd name="connsiteY159" fmla="*/ 1428585 h 6858000"/>
              <a:gd name="connsiteX160" fmla="*/ 325799 w 1605470"/>
              <a:gd name="connsiteY160" fmla="*/ 1357181 h 6858000"/>
              <a:gd name="connsiteX161" fmla="*/ 320507 w 1605470"/>
              <a:gd name="connsiteY161" fmla="*/ 1347099 h 6858000"/>
              <a:gd name="connsiteX162" fmla="*/ 335347 w 1605470"/>
              <a:gd name="connsiteY162" fmla="*/ 1334233 h 6858000"/>
              <a:gd name="connsiteX163" fmla="*/ 342792 w 1605470"/>
              <a:gd name="connsiteY163" fmla="*/ 1307086 h 6858000"/>
              <a:gd name="connsiteX164" fmla="*/ 343980 w 1605470"/>
              <a:gd name="connsiteY164" fmla="*/ 1189033 h 6858000"/>
              <a:gd name="connsiteX165" fmla="*/ 348665 w 1605470"/>
              <a:gd name="connsiteY165" fmla="*/ 1168288 h 6858000"/>
              <a:gd name="connsiteX166" fmla="*/ 340947 w 1605470"/>
              <a:gd name="connsiteY166" fmla="*/ 1142577 h 6858000"/>
              <a:gd name="connsiteX167" fmla="*/ 330253 w 1605470"/>
              <a:gd name="connsiteY167" fmla="*/ 1088484 h 6858000"/>
              <a:gd name="connsiteX168" fmla="*/ 314647 w 1605470"/>
              <a:gd name="connsiteY168" fmla="*/ 1053424 h 6858000"/>
              <a:gd name="connsiteX169" fmla="*/ 322906 w 1605470"/>
              <a:gd name="connsiteY169" fmla="*/ 1044367 h 6858000"/>
              <a:gd name="connsiteX170" fmla="*/ 326818 w 1605470"/>
              <a:gd name="connsiteY170" fmla="*/ 1022828 h 6858000"/>
              <a:gd name="connsiteX171" fmla="*/ 320445 w 1605470"/>
              <a:gd name="connsiteY171" fmla="*/ 932283 h 6858000"/>
              <a:gd name="connsiteX172" fmla="*/ 322681 w 1605470"/>
              <a:gd name="connsiteY172" fmla="*/ 915925 h 6858000"/>
              <a:gd name="connsiteX173" fmla="*/ 315310 w 1605470"/>
              <a:gd name="connsiteY173" fmla="*/ 896999 h 6858000"/>
              <a:gd name="connsiteX174" fmla="*/ 284718 w 1605470"/>
              <a:gd name="connsiteY174" fmla="*/ 821517 h 6858000"/>
              <a:gd name="connsiteX175" fmla="*/ 270682 w 1605470"/>
              <a:gd name="connsiteY175" fmla="*/ 786519 h 6858000"/>
              <a:gd name="connsiteX176" fmla="*/ 265483 w 1605470"/>
              <a:gd name="connsiteY176" fmla="*/ 784963 h 6858000"/>
              <a:gd name="connsiteX177" fmla="*/ 270939 w 1605470"/>
              <a:gd name="connsiteY177" fmla="*/ 776648 h 6858000"/>
              <a:gd name="connsiteX178" fmla="*/ 263668 w 1605470"/>
              <a:gd name="connsiteY178" fmla="*/ 751353 h 6858000"/>
              <a:gd name="connsiteX179" fmla="*/ 254540 w 1605470"/>
              <a:gd name="connsiteY179" fmla="*/ 741965 h 6858000"/>
              <a:gd name="connsiteX180" fmla="*/ 252501 w 1605470"/>
              <a:gd name="connsiteY180" fmla="*/ 724635 h 6858000"/>
              <a:gd name="connsiteX181" fmla="*/ 248897 w 1605470"/>
              <a:gd name="connsiteY181" fmla="*/ 681659 h 6858000"/>
              <a:gd name="connsiteX182" fmla="*/ 234316 w 1605470"/>
              <a:gd name="connsiteY182" fmla="*/ 635218 h 6858000"/>
              <a:gd name="connsiteX183" fmla="*/ 239327 w 1605470"/>
              <a:gd name="connsiteY183" fmla="*/ 613763 h 6858000"/>
              <a:gd name="connsiteX184" fmla="*/ 225269 w 1605470"/>
              <a:gd name="connsiteY184" fmla="*/ 598582 h 6858000"/>
              <a:gd name="connsiteX185" fmla="*/ 224950 w 1605470"/>
              <a:gd name="connsiteY185" fmla="*/ 576846 h 6858000"/>
              <a:gd name="connsiteX186" fmla="*/ 204632 w 1605470"/>
              <a:gd name="connsiteY186" fmla="*/ 553868 h 6858000"/>
              <a:gd name="connsiteX187" fmla="*/ 239317 w 1605470"/>
              <a:gd name="connsiteY187" fmla="*/ 517614 h 6858000"/>
              <a:gd name="connsiteX188" fmla="*/ 257645 w 1605470"/>
              <a:gd name="connsiteY188" fmla="*/ 474761 h 6858000"/>
              <a:gd name="connsiteX189" fmla="*/ 201693 w 1605470"/>
              <a:gd name="connsiteY189" fmla="*/ 469651 h 6858000"/>
              <a:gd name="connsiteX190" fmla="*/ 195012 w 1605470"/>
              <a:gd name="connsiteY190" fmla="*/ 448559 h 6858000"/>
              <a:gd name="connsiteX191" fmla="*/ 201434 w 1605470"/>
              <a:gd name="connsiteY191" fmla="*/ 441529 h 6858000"/>
              <a:gd name="connsiteX192" fmla="*/ 200655 w 1605470"/>
              <a:gd name="connsiteY192" fmla="*/ 428927 h 6858000"/>
              <a:gd name="connsiteX193" fmla="*/ 190059 w 1605470"/>
              <a:gd name="connsiteY193" fmla="*/ 430161 h 6858000"/>
              <a:gd name="connsiteX194" fmla="*/ 184450 w 1605470"/>
              <a:gd name="connsiteY194" fmla="*/ 396240 h 6858000"/>
              <a:gd name="connsiteX195" fmla="*/ 146196 w 1605470"/>
              <a:gd name="connsiteY195" fmla="*/ 358810 h 6858000"/>
              <a:gd name="connsiteX196" fmla="*/ 124571 w 1605470"/>
              <a:gd name="connsiteY196" fmla="*/ 302178 h 6858000"/>
              <a:gd name="connsiteX197" fmla="*/ 103243 w 1605470"/>
              <a:gd name="connsiteY197" fmla="*/ 211375 h 6858000"/>
              <a:gd name="connsiteX198" fmla="*/ 94571 w 1605470"/>
              <a:gd name="connsiteY198" fmla="*/ 184179 h 6858000"/>
              <a:gd name="connsiteX199" fmla="*/ 13437 w 1605470"/>
              <a:gd name="connsiteY199" fmla="*/ 19287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606772 w 1605470"/>
              <a:gd name="connsiteY131" fmla="*/ 2847273 h 6858000"/>
              <a:gd name="connsiteX132" fmla="*/ 593254 w 1605470"/>
              <a:gd name="connsiteY132" fmla="*/ 2766463 h 6858000"/>
              <a:gd name="connsiteX133" fmla="*/ 613412 w 1605470"/>
              <a:gd name="connsiteY133" fmla="*/ 2731184 h 6858000"/>
              <a:gd name="connsiteX134" fmla="*/ 555080 w 1605470"/>
              <a:gd name="connsiteY134" fmla="*/ 2538816 h 6858000"/>
              <a:gd name="connsiteX135" fmla="*/ 551827 w 1605470"/>
              <a:gd name="connsiteY135" fmla="*/ 2485734 h 6858000"/>
              <a:gd name="connsiteX136" fmla="*/ 525179 w 1605470"/>
              <a:gd name="connsiteY136" fmla="*/ 2447068 h 6858000"/>
              <a:gd name="connsiteX137" fmla="*/ 529511 w 1605470"/>
              <a:gd name="connsiteY137" fmla="*/ 2425819 h 6858000"/>
              <a:gd name="connsiteX138" fmla="*/ 530521 w 1605470"/>
              <a:gd name="connsiteY138" fmla="*/ 2422066 h 6858000"/>
              <a:gd name="connsiteX139" fmla="*/ 528878 w 1605470"/>
              <a:gd name="connsiteY139" fmla="*/ 2408971 h 6858000"/>
              <a:gd name="connsiteX140" fmla="*/ 535510 w 1605470"/>
              <a:gd name="connsiteY140" fmla="*/ 2402874 h 6858000"/>
              <a:gd name="connsiteX141" fmla="*/ 538122 w 1605470"/>
              <a:gd name="connsiteY141" fmla="*/ 2381443 h 6858000"/>
              <a:gd name="connsiteX142" fmla="*/ 533116 w 1605470"/>
              <a:gd name="connsiteY142" fmla="*/ 2358011 h 6858000"/>
              <a:gd name="connsiteX143" fmla="*/ 501423 w 1605470"/>
              <a:gd name="connsiteY143" fmla="*/ 2249479 h 6858000"/>
              <a:gd name="connsiteX144" fmla="*/ 486968 w 1605470"/>
              <a:gd name="connsiteY144" fmla="*/ 2182937 h 6858000"/>
              <a:gd name="connsiteX145" fmla="*/ 488555 w 1605470"/>
              <a:gd name="connsiteY145" fmla="*/ 2155135 h 6858000"/>
              <a:gd name="connsiteX146" fmla="*/ 486013 w 1605470"/>
              <a:gd name="connsiteY146" fmla="*/ 2118008 h 6858000"/>
              <a:gd name="connsiteX147" fmla="*/ 487006 w 1605470"/>
              <a:gd name="connsiteY147" fmla="*/ 2050531 h 6858000"/>
              <a:gd name="connsiteX148" fmla="*/ 478812 w 1605470"/>
              <a:gd name="connsiteY148" fmla="*/ 1963269 h 6858000"/>
              <a:gd name="connsiteX149" fmla="*/ 442619 w 1605470"/>
              <a:gd name="connsiteY149" fmla="*/ 1910499 h 6858000"/>
              <a:gd name="connsiteX150" fmla="*/ 446785 w 1605470"/>
              <a:gd name="connsiteY150" fmla="*/ 1903212 h 6858000"/>
              <a:gd name="connsiteX151" fmla="*/ 436547 w 1605470"/>
              <a:gd name="connsiteY151" fmla="*/ 1861531 h 6858000"/>
              <a:gd name="connsiteX152" fmla="*/ 364290 w 1605470"/>
              <a:gd name="connsiteY152" fmla="*/ 1728772 h 6858000"/>
              <a:gd name="connsiteX153" fmla="*/ 345287 w 1605470"/>
              <a:gd name="connsiteY153" fmla="*/ 1646953 h 6858000"/>
              <a:gd name="connsiteX154" fmla="*/ 344412 w 1605470"/>
              <a:gd name="connsiteY154" fmla="*/ 1615777 h 6858000"/>
              <a:gd name="connsiteX155" fmla="*/ 342578 w 1605470"/>
              <a:gd name="connsiteY155" fmla="*/ 1563678 h 6858000"/>
              <a:gd name="connsiteX156" fmla="*/ 355658 w 1605470"/>
              <a:gd name="connsiteY156" fmla="*/ 1519474 h 6858000"/>
              <a:gd name="connsiteX157" fmla="*/ 348400 w 1605470"/>
              <a:gd name="connsiteY157" fmla="*/ 1477995 h 6858000"/>
              <a:gd name="connsiteX158" fmla="*/ 328025 w 1605470"/>
              <a:gd name="connsiteY158" fmla="*/ 1475165 h 6858000"/>
              <a:gd name="connsiteX159" fmla="*/ 326326 w 1605470"/>
              <a:gd name="connsiteY159" fmla="*/ 1428585 h 6858000"/>
              <a:gd name="connsiteX160" fmla="*/ 325799 w 1605470"/>
              <a:gd name="connsiteY160" fmla="*/ 1357181 h 6858000"/>
              <a:gd name="connsiteX161" fmla="*/ 320507 w 1605470"/>
              <a:gd name="connsiteY161" fmla="*/ 1347099 h 6858000"/>
              <a:gd name="connsiteX162" fmla="*/ 335347 w 1605470"/>
              <a:gd name="connsiteY162" fmla="*/ 1334233 h 6858000"/>
              <a:gd name="connsiteX163" fmla="*/ 342792 w 1605470"/>
              <a:gd name="connsiteY163" fmla="*/ 1307086 h 6858000"/>
              <a:gd name="connsiteX164" fmla="*/ 343980 w 1605470"/>
              <a:gd name="connsiteY164" fmla="*/ 1189033 h 6858000"/>
              <a:gd name="connsiteX165" fmla="*/ 348665 w 1605470"/>
              <a:gd name="connsiteY165" fmla="*/ 1168288 h 6858000"/>
              <a:gd name="connsiteX166" fmla="*/ 340947 w 1605470"/>
              <a:gd name="connsiteY166" fmla="*/ 1142577 h 6858000"/>
              <a:gd name="connsiteX167" fmla="*/ 330253 w 1605470"/>
              <a:gd name="connsiteY167" fmla="*/ 1088484 h 6858000"/>
              <a:gd name="connsiteX168" fmla="*/ 314647 w 1605470"/>
              <a:gd name="connsiteY168" fmla="*/ 1053424 h 6858000"/>
              <a:gd name="connsiteX169" fmla="*/ 322906 w 1605470"/>
              <a:gd name="connsiteY169" fmla="*/ 1044367 h 6858000"/>
              <a:gd name="connsiteX170" fmla="*/ 326818 w 1605470"/>
              <a:gd name="connsiteY170" fmla="*/ 1022828 h 6858000"/>
              <a:gd name="connsiteX171" fmla="*/ 320445 w 1605470"/>
              <a:gd name="connsiteY171" fmla="*/ 932283 h 6858000"/>
              <a:gd name="connsiteX172" fmla="*/ 322681 w 1605470"/>
              <a:gd name="connsiteY172" fmla="*/ 915925 h 6858000"/>
              <a:gd name="connsiteX173" fmla="*/ 315310 w 1605470"/>
              <a:gd name="connsiteY173" fmla="*/ 896999 h 6858000"/>
              <a:gd name="connsiteX174" fmla="*/ 284718 w 1605470"/>
              <a:gd name="connsiteY174" fmla="*/ 821517 h 6858000"/>
              <a:gd name="connsiteX175" fmla="*/ 270682 w 1605470"/>
              <a:gd name="connsiteY175" fmla="*/ 786519 h 6858000"/>
              <a:gd name="connsiteX176" fmla="*/ 265483 w 1605470"/>
              <a:gd name="connsiteY176" fmla="*/ 784963 h 6858000"/>
              <a:gd name="connsiteX177" fmla="*/ 270939 w 1605470"/>
              <a:gd name="connsiteY177" fmla="*/ 776648 h 6858000"/>
              <a:gd name="connsiteX178" fmla="*/ 263668 w 1605470"/>
              <a:gd name="connsiteY178" fmla="*/ 751353 h 6858000"/>
              <a:gd name="connsiteX179" fmla="*/ 254540 w 1605470"/>
              <a:gd name="connsiteY179" fmla="*/ 741965 h 6858000"/>
              <a:gd name="connsiteX180" fmla="*/ 252501 w 1605470"/>
              <a:gd name="connsiteY180" fmla="*/ 724635 h 6858000"/>
              <a:gd name="connsiteX181" fmla="*/ 248897 w 1605470"/>
              <a:gd name="connsiteY181" fmla="*/ 681659 h 6858000"/>
              <a:gd name="connsiteX182" fmla="*/ 234316 w 1605470"/>
              <a:gd name="connsiteY182" fmla="*/ 635218 h 6858000"/>
              <a:gd name="connsiteX183" fmla="*/ 239327 w 1605470"/>
              <a:gd name="connsiteY183" fmla="*/ 613763 h 6858000"/>
              <a:gd name="connsiteX184" fmla="*/ 225269 w 1605470"/>
              <a:gd name="connsiteY184" fmla="*/ 598582 h 6858000"/>
              <a:gd name="connsiteX185" fmla="*/ 224950 w 1605470"/>
              <a:gd name="connsiteY185" fmla="*/ 576846 h 6858000"/>
              <a:gd name="connsiteX186" fmla="*/ 204632 w 1605470"/>
              <a:gd name="connsiteY186" fmla="*/ 553868 h 6858000"/>
              <a:gd name="connsiteX187" fmla="*/ 239317 w 1605470"/>
              <a:gd name="connsiteY187" fmla="*/ 517614 h 6858000"/>
              <a:gd name="connsiteX188" fmla="*/ 201693 w 1605470"/>
              <a:gd name="connsiteY188" fmla="*/ 469651 h 6858000"/>
              <a:gd name="connsiteX189" fmla="*/ 195012 w 1605470"/>
              <a:gd name="connsiteY189" fmla="*/ 448559 h 6858000"/>
              <a:gd name="connsiteX190" fmla="*/ 201434 w 1605470"/>
              <a:gd name="connsiteY190" fmla="*/ 441529 h 6858000"/>
              <a:gd name="connsiteX191" fmla="*/ 200655 w 1605470"/>
              <a:gd name="connsiteY191" fmla="*/ 428927 h 6858000"/>
              <a:gd name="connsiteX192" fmla="*/ 190059 w 1605470"/>
              <a:gd name="connsiteY192" fmla="*/ 430161 h 6858000"/>
              <a:gd name="connsiteX193" fmla="*/ 184450 w 1605470"/>
              <a:gd name="connsiteY193" fmla="*/ 396240 h 6858000"/>
              <a:gd name="connsiteX194" fmla="*/ 146196 w 1605470"/>
              <a:gd name="connsiteY194" fmla="*/ 358810 h 6858000"/>
              <a:gd name="connsiteX195" fmla="*/ 124571 w 1605470"/>
              <a:gd name="connsiteY195" fmla="*/ 302178 h 6858000"/>
              <a:gd name="connsiteX196" fmla="*/ 103243 w 1605470"/>
              <a:gd name="connsiteY196" fmla="*/ 211375 h 6858000"/>
              <a:gd name="connsiteX197" fmla="*/ 94571 w 1605470"/>
              <a:gd name="connsiteY197" fmla="*/ 184179 h 6858000"/>
              <a:gd name="connsiteX198" fmla="*/ 13437 w 1605470"/>
              <a:gd name="connsiteY198" fmla="*/ 19287 h 6858000"/>
              <a:gd name="connsiteX199" fmla="*/ 0 w 1605470"/>
              <a:gd name="connsiteY199"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606772 w 1605470"/>
              <a:gd name="connsiteY131" fmla="*/ 2847273 h 6858000"/>
              <a:gd name="connsiteX132" fmla="*/ 613412 w 1605470"/>
              <a:gd name="connsiteY132" fmla="*/ 2731184 h 6858000"/>
              <a:gd name="connsiteX133" fmla="*/ 555080 w 1605470"/>
              <a:gd name="connsiteY133" fmla="*/ 2538816 h 6858000"/>
              <a:gd name="connsiteX134" fmla="*/ 551827 w 1605470"/>
              <a:gd name="connsiteY134" fmla="*/ 2485734 h 6858000"/>
              <a:gd name="connsiteX135" fmla="*/ 525179 w 1605470"/>
              <a:gd name="connsiteY135" fmla="*/ 2447068 h 6858000"/>
              <a:gd name="connsiteX136" fmla="*/ 529511 w 1605470"/>
              <a:gd name="connsiteY136" fmla="*/ 2425819 h 6858000"/>
              <a:gd name="connsiteX137" fmla="*/ 530521 w 1605470"/>
              <a:gd name="connsiteY137" fmla="*/ 2422066 h 6858000"/>
              <a:gd name="connsiteX138" fmla="*/ 528878 w 1605470"/>
              <a:gd name="connsiteY138" fmla="*/ 2408971 h 6858000"/>
              <a:gd name="connsiteX139" fmla="*/ 535510 w 1605470"/>
              <a:gd name="connsiteY139" fmla="*/ 2402874 h 6858000"/>
              <a:gd name="connsiteX140" fmla="*/ 538122 w 1605470"/>
              <a:gd name="connsiteY140" fmla="*/ 2381443 h 6858000"/>
              <a:gd name="connsiteX141" fmla="*/ 533116 w 1605470"/>
              <a:gd name="connsiteY141" fmla="*/ 2358011 h 6858000"/>
              <a:gd name="connsiteX142" fmla="*/ 501423 w 1605470"/>
              <a:gd name="connsiteY142" fmla="*/ 2249479 h 6858000"/>
              <a:gd name="connsiteX143" fmla="*/ 486968 w 1605470"/>
              <a:gd name="connsiteY143" fmla="*/ 2182937 h 6858000"/>
              <a:gd name="connsiteX144" fmla="*/ 488555 w 1605470"/>
              <a:gd name="connsiteY144" fmla="*/ 2155135 h 6858000"/>
              <a:gd name="connsiteX145" fmla="*/ 486013 w 1605470"/>
              <a:gd name="connsiteY145" fmla="*/ 2118008 h 6858000"/>
              <a:gd name="connsiteX146" fmla="*/ 487006 w 1605470"/>
              <a:gd name="connsiteY146" fmla="*/ 2050531 h 6858000"/>
              <a:gd name="connsiteX147" fmla="*/ 478812 w 1605470"/>
              <a:gd name="connsiteY147" fmla="*/ 1963269 h 6858000"/>
              <a:gd name="connsiteX148" fmla="*/ 442619 w 1605470"/>
              <a:gd name="connsiteY148" fmla="*/ 1910499 h 6858000"/>
              <a:gd name="connsiteX149" fmla="*/ 446785 w 1605470"/>
              <a:gd name="connsiteY149" fmla="*/ 1903212 h 6858000"/>
              <a:gd name="connsiteX150" fmla="*/ 436547 w 1605470"/>
              <a:gd name="connsiteY150" fmla="*/ 1861531 h 6858000"/>
              <a:gd name="connsiteX151" fmla="*/ 364290 w 1605470"/>
              <a:gd name="connsiteY151" fmla="*/ 1728772 h 6858000"/>
              <a:gd name="connsiteX152" fmla="*/ 345287 w 1605470"/>
              <a:gd name="connsiteY152" fmla="*/ 1646953 h 6858000"/>
              <a:gd name="connsiteX153" fmla="*/ 344412 w 1605470"/>
              <a:gd name="connsiteY153" fmla="*/ 1615777 h 6858000"/>
              <a:gd name="connsiteX154" fmla="*/ 342578 w 1605470"/>
              <a:gd name="connsiteY154" fmla="*/ 1563678 h 6858000"/>
              <a:gd name="connsiteX155" fmla="*/ 355658 w 1605470"/>
              <a:gd name="connsiteY155" fmla="*/ 1519474 h 6858000"/>
              <a:gd name="connsiteX156" fmla="*/ 348400 w 1605470"/>
              <a:gd name="connsiteY156" fmla="*/ 1477995 h 6858000"/>
              <a:gd name="connsiteX157" fmla="*/ 328025 w 1605470"/>
              <a:gd name="connsiteY157" fmla="*/ 1475165 h 6858000"/>
              <a:gd name="connsiteX158" fmla="*/ 326326 w 1605470"/>
              <a:gd name="connsiteY158" fmla="*/ 1428585 h 6858000"/>
              <a:gd name="connsiteX159" fmla="*/ 325799 w 1605470"/>
              <a:gd name="connsiteY159" fmla="*/ 1357181 h 6858000"/>
              <a:gd name="connsiteX160" fmla="*/ 320507 w 1605470"/>
              <a:gd name="connsiteY160" fmla="*/ 1347099 h 6858000"/>
              <a:gd name="connsiteX161" fmla="*/ 335347 w 1605470"/>
              <a:gd name="connsiteY161" fmla="*/ 1334233 h 6858000"/>
              <a:gd name="connsiteX162" fmla="*/ 342792 w 1605470"/>
              <a:gd name="connsiteY162" fmla="*/ 1307086 h 6858000"/>
              <a:gd name="connsiteX163" fmla="*/ 343980 w 1605470"/>
              <a:gd name="connsiteY163" fmla="*/ 1189033 h 6858000"/>
              <a:gd name="connsiteX164" fmla="*/ 348665 w 1605470"/>
              <a:gd name="connsiteY164" fmla="*/ 1168288 h 6858000"/>
              <a:gd name="connsiteX165" fmla="*/ 340947 w 1605470"/>
              <a:gd name="connsiteY165" fmla="*/ 1142577 h 6858000"/>
              <a:gd name="connsiteX166" fmla="*/ 330253 w 1605470"/>
              <a:gd name="connsiteY166" fmla="*/ 1088484 h 6858000"/>
              <a:gd name="connsiteX167" fmla="*/ 314647 w 1605470"/>
              <a:gd name="connsiteY167" fmla="*/ 1053424 h 6858000"/>
              <a:gd name="connsiteX168" fmla="*/ 322906 w 1605470"/>
              <a:gd name="connsiteY168" fmla="*/ 1044367 h 6858000"/>
              <a:gd name="connsiteX169" fmla="*/ 326818 w 1605470"/>
              <a:gd name="connsiteY169" fmla="*/ 1022828 h 6858000"/>
              <a:gd name="connsiteX170" fmla="*/ 320445 w 1605470"/>
              <a:gd name="connsiteY170" fmla="*/ 932283 h 6858000"/>
              <a:gd name="connsiteX171" fmla="*/ 322681 w 1605470"/>
              <a:gd name="connsiteY171" fmla="*/ 915925 h 6858000"/>
              <a:gd name="connsiteX172" fmla="*/ 315310 w 1605470"/>
              <a:gd name="connsiteY172" fmla="*/ 896999 h 6858000"/>
              <a:gd name="connsiteX173" fmla="*/ 284718 w 1605470"/>
              <a:gd name="connsiteY173" fmla="*/ 821517 h 6858000"/>
              <a:gd name="connsiteX174" fmla="*/ 270682 w 1605470"/>
              <a:gd name="connsiteY174" fmla="*/ 786519 h 6858000"/>
              <a:gd name="connsiteX175" fmla="*/ 265483 w 1605470"/>
              <a:gd name="connsiteY175" fmla="*/ 784963 h 6858000"/>
              <a:gd name="connsiteX176" fmla="*/ 270939 w 1605470"/>
              <a:gd name="connsiteY176" fmla="*/ 776648 h 6858000"/>
              <a:gd name="connsiteX177" fmla="*/ 263668 w 1605470"/>
              <a:gd name="connsiteY177" fmla="*/ 751353 h 6858000"/>
              <a:gd name="connsiteX178" fmla="*/ 254540 w 1605470"/>
              <a:gd name="connsiteY178" fmla="*/ 741965 h 6858000"/>
              <a:gd name="connsiteX179" fmla="*/ 252501 w 1605470"/>
              <a:gd name="connsiteY179" fmla="*/ 724635 h 6858000"/>
              <a:gd name="connsiteX180" fmla="*/ 248897 w 1605470"/>
              <a:gd name="connsiteY180" fmla="*/ 681659 h 6858000"/>
              <a:gd name="connsiteX181" fmla="*/ 234316 w 1605470"/>
              <a:gd name="connsiteY181" fmla="*/ 635218 h 6858000"/>
              <a:gd name="connsiteX182" fmla="*/ 239327 w 1605470"/>
              <a:gd name="connsiteY182" fmla="*/ 613763 h 6858000"/>
              <a:gd name="connsiteX183" fmla="*/ 225269 w 1605470"/>
              <a:gd name="connsiteY183" fmla="*/ 598582 h 6858000"/>
              <a:gd name="connsiteX184" fmla="*/ 224950 w 1605470"/>
              <a:gd name="connsiteY184" fmla="*/ 576846 h 6858000"/>
              <a:gd name="connsiteX185" fmla="*/ 204632 w 1605470"/>
              <a:gd name="connsiteY185" fmla="*/ 553868 h 6858000"/>
              <a:gd name="connsiteX186" fmla="*/ 239317 w 1605470"/>
              <a:gd name="connsiteY186" fmla="*/ 517614 h 6858000"/>
              <a:gd name="connsiteX187" fmla="*/ 201693 w 1605470"/>
              <a:gd name="connsiteY187" fmla="*/ 469651 h 6858000"/>
              <a:gd name="connsiteX188" fmla="*/ 195012 w 1605470"/>
              <a:gd name="connsiteY188" fmla="*/ 448559 h 6858000"/>
              <a:gd name="connsiteX189" fmla="*/ 201434 w 1605470"/>
              <a:gd name="connsiteY189" fmla="*/ 441529 h 6858000"/>
              <a:gd name="connsiteX190" fmla="*/ 200655 w 1605470"/>
              <a:gd name="connsiteY190" fmla="*/ 428927 h 6858000"/>
              <a:gd name="connsiteX191" fmla="*/ 190059 w 1605470"/>
              <a:gd name="connsiteY191" fmla="*/ 430161 h 6858000"/>
              <a:gd name="connsiteX192" fmla="*/ 184450 w 1605470"/>
              <a:gd name="connsiteY192" fmla="*/ 396240 h 6858000"/>
              <a:gd name="connsiteX193" fmla="*/ 146196 w 1605470"/>
              <a:gd name="connsiteY193" fmla="*/ 358810 h 6858000"/>
              <a:gd name="connsiteX194" fmla="*/ 124571 w 1605470"/>
              <a:gd name="connsiteY194" fmla="*/ 302178 h 6858000"/>
              <a:gd name="connsiteX195" fmla="*/ 103243 w 1605470"/>
              <a:gd name="connsiteY195" fmla="*/ 211375 h 6858000"/>
              <a:gd name="connsiteX196" fmla="*/ 94571 w 1605470"/>
              <a:gd name="connsiteY196" fmla="*/ 184179 h 6858000"/>
              <a:gd name="connsiteX197" fmla="*/ 13437 w 1605470"/>
              <a:gd name="connsiteY197" fmla="*/ 19287 h 6858000"/>
              <a:gd name="connsiteX198" fmla="*/ 0 w 1605470"/>
              <a:gd name="connsiteY198"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613412 w 1605470"/>
              <a:gd name="connsiteY131" fmla="*/ 2731184 h 6858000"/>
              <a:gd name="connsiteX132" fmla="*/ 555080 w 1605470"/>
              <a:gd name="connsiteY132" fmla="*/ 2538816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33116 w 1605470"/>
              <a:gd name="connsiteY140" fmla="*/ 2358011 h 6858000"/>
              <a:gd name="connsiteX141" fmla="*/ 501423 w 1605470"/>
              <a:gd name="connsiteY141" fmla="*/ 2249479 h 6858000"/>
              <a:gd name="connsiteX142" fmla="*/ 486968 w 1605470"/>
              <a:gd name="connsiteY142" fmla="*/ 2182937 h 6858000"/>
              <a:gd name="connsiteX143" fmla="*/ 488555 w 1605470"/>
              <a:gd name="connsiteY143" fmla="*/ 2155135 h 6858000"/>
              <a:gd name="connsiteX144" fmla="*/ 486013 w 1605470"/>
              <a:gd name="connsiteY144" fmla="*/ 2118008 h 6858000"/>
              <a:gd name="connsiteX145" fmla="*/ 487006 w 1605470"/>
              <a:gd name="connsiteY145" fmla="*/ 2050531 h 6858000"/>
              <a:gd name="connsiteX146" fmla="*/ 478812 w 1605470"/>
              <a:gd name="connsiteY146" fmla="*/ 1963269 h 6858000"/>
              <a:gd name="connsiteX147" fmla="*/ 442619 w 1605470"/>
              <a:gd name="connsiteY147" fmla="*/ 1910499 h 6858000"/>
              <a:gd name="connsiteX148" fmla="*/ 446785 w 1605470"/>
              <a:gd name="connsiteY148" fmla="*/ 1903212 h 6858000"/>
              <a:gd name="connsiteX149" fmla="*/ 436547 w 1605470"/>
              <a:gd name="connsiteY149" fmla="*/ 1861531 h 6858000"/>
              <a:gd name="connsiteX150" fmla="*/ 364290 w 1605470"/>
              <a:gd name="connsiteY150" fmla="*/ 1728772 h 6858000"/>
              <a:gd name="connsiteX151" fmla="*/ 345287 w 1605470"/>
              <a:gd name="connsiteY151" fmla="*/ 1646953 h 6858000"/>
              <a:gd name="connsiteX152" fmla="*/ 344412 w 1605470"/>
              <a:gd name="connsiteY152" fmla="*/ 1615777 h 6858000"/>
              <a:gd name="connsiteX153" fmla="*/ 342578 w 1605470"/>
              <a:gd name="connsiteY153" fmla="*/ 1563678 h 6858000"/>
              <a:gd name="connsiteX154" fmla="*/ 355658 w 1605470"/>
              <a:gd name="connsiteY154" fmla="*/ 1519474 h 6858000"/>
              <a:gd name="connsiteX155" fmla="*/ 348400 w 1605470"/>
              <a:gd name="connsiteY155" fmla="*/ 1477995 h 6858000"/>
              <a:gd name="connsiteX156" fmla="*/ 328025 w 1605470"/>
              <a:gd name="connsiteY156" fmla="*/ 1475165 h 6858000"/>
              <a:gd name="connsiteX157" fmla="*/ 326326 w 1605470"/>
              <a:gd name="connsiteY157" fmla="*/ 1428585 h 6858000"/>
              <a:gd name="connsiteX158" fmla="*/ 325799 w 1605470"/>
              <a:gd name="connsiteY158" fmla="*/ 1357181 h 6858000"/>
              <a:gd name="connsiteX159" fmla="*/ 320507 w 1605470"/>
              <a:gd name="connsiteY159" fmla="*/ 1347099 h 6858000"/>
              <a:gd name="connsiteX160" fmla="*/ 335347 w 1605470"/>
              <a:gd name="connsiteY160" fmla="*/ 1334233 h 6858000"/>
              <a:gd name="connsiteX161" fmla="*/ 342792 w 1605470"/>
              <a:gd name="connsiteY161" fmla="*/ 1307086 h 6858000"/>
              <a:gd name="connsiteX162" fmla="*/ 343980 w 1605470"/>
              <a:gd name="connsiteY162" fmla="*/ 1189033 h 6858000"/>
              <a:gd name="connsiteX163" fmla="*/ 348665 w 1605470"/>
              <a:gd name="connsiteY163" fmla="*/ 1168288 h 6858000"/>
              <a:gd name="connsiteX164" fmla="*/ 340947 w 1605470"/>
              <a:gd name="connsiteY164" fmla="*/ 1142577 h 6858000"/>
              <a:gd name="connsiteX165" fmla="*/ 330253 w 1605470"/>
              <a:gd name="connsiteY165" fmla="*/ 1088484 h 6858000"/>
              <a:gd name="connsiteX166" fmla="*/ 314647 w 1605470"/>
              <a:gd name="connsiteY166" fmla="*/ 1053424 h 6858000"/>
              <a:gd name="connsiteX167" fmla="*/ 322906 w 1605470"/>
              <a:gd name="connsiteY167" fmla="*/ 1044367 h 6858000"/>
              <a:gd name="connsiteX168" fmla="*/ 326818 w 1605470"/>
              <a:gd name="connsiteY168" fmla="*/ 1022828 h 6858000"/>
              <a:gd name="connsiteX169" fmla="*/ 320445 w 1605470"/>
              <a:gd name="connsiteY169" fmla="*/ 932283 h 6858000"/>
              <a:gd name="connsiteX170" fmla="*/ 322681 w 1605470"/>
              <a:gd name="connsiteY170" fmla="*/ 915925 h 6858000"/>
              <a:gd name="connsiteX171" fmla="*/ 315310 w 1605470"/>
              <a:gd name="connsiteY171" fmla="*/ 896999 h 6858000"/>
              <a:gd name="connsiteX172" fmla="*/ 284718 w 1605470"/>
              <a:gd name="connsiteY172" fmla="*/ 821517 h 6858000"/>
              <a:gd name="connsiteX173" fmla="*/ 270682 w 1605470"/>
              <a:gd name="connsiteY173" fmla="*/ 786519 h 6858000"/>
              <a:gd name="connsiteX174" fmla="*/ 265483 w 1605470"/>
              <a:gd name="connsiteY174" fmla="*/ 784963 h 6858000"/>
              <a:gd name="connsiteX175" fmla="*/ 270939 w 1605470"/>
              <a:gd name="connsiteY175" fmla="*/ 776648 h 6858000"/>
              <a:gd name="connsiteX176" fmla="*/ 263668 w 1605470"/>
              <a:gd name="connsiteY176" fmla="*/ 751353 h 6858000"/>
              <a:gd name="connsiteX177" fmla="*/ 254540 w 1605470"/>
              <a:gd name="connsiteY177" fmla="*/ 741965 h 6858000"/>
              <a:gd name="connsiteX178" fmla="*/ 252501 w 1605470"/>
              <a:gd name="connsiteY178" fmla="*/ 724635 h 6858000"/>
              <a:gd name="connsiteX179" fmla="*/ 248897 w 1605470"/>
              <a:gd name="connsiteY179" fmla="*/ 681659 h 6858000"/>
              <a:gd name="connsiteX180" fmla="*/ 234316 w 1605470"/>
              <a:gd name="connsiteY180" fmla="*/ 635218 h 6858000"/>
              <a:gd name="connsiteX181" fmla="*/ 239327 w 1605470"/>
              <a:gd name="connsiteY181" fmla="*/ 613763 h 6858000"/>
              <a:gd name="connsiteX182" fmla="*/ 225269 w 1605470"/>
              <a:gd name="connsiteY182" fmla="*/ 598582 h 6858000"/>
              <a:gd name="connsiteX183" fmla="*/ 224950 w 1605470"/>
              <a:gd name="connsiteY183" fmla="*/ 576846 h 6858000"/>
              <a:gd name="connsiteX184" fmla="*/ 204632 w 1605470"/>
              <a:gd name="connsiteY184" fmla="*/ 553868 h 6858000"/>
              <a:gd name="connsiteX185" fmla="*/ 239317 w 1605470"/>
              <a:gd name="connsiteY185" fmla="*/ 517614 h 6858000"/>
              <a:gd name="connsiteX186" fmla="*/ 201693 w 1605470"/>
              <a:gd name="connsiteY186" fmla="*/ 469651 h 6858000"/>
              <a:gd name="connsiteX187" fmla="*/ 195012 w 1605470"/>
              <a:gd name="connsiteY187" fmla="*/ 448559 h 6858000"/>
              <a:gd name="connsiteX188" fmla="*/ 201434 w 1605470"/>
              <a:gd name="connsiteY188" fmla="*/ 441529 h 6858000"/>
              <a:gd name="connsiteX189" fmla="*/ 200655 w 1605470"/>
              <a:gd name="connsiteY189" fmla="*/ 428927 h 6858000"/>
              <a:gd name="connsiteX190" fmla="*/ 190059 w 1605470"/>
              <a:gd name="connsiteY190" fmla="*/ 430161 h 6858000"/>
              <a:gd name="connsiteX191" fmla="*/ 184450 w 1605470"/>
              <a:gd name="connsiteY191" fmla="*/ 396240 h 6858000"/>
              <a:gd name="connsiteX192" fmla="*/ 146196 w 1605470"/>
              <a:gd name="connsiteY192" fmla="*/ 358810 h 6858000"/>
              <a:gd name="connsiteX193" fmla="*/ 124571 w 1605470"/>
              <a:gd name="connsiteY193" fmla="*/ 302178 h 6858000"/>
              <a:gd name="connsiteX194" fmla="*/ 103243 w 1605470"/>
              <a:gd name="connsiteY194" fmla="*/ 211375 h 6858000"/>
              <a:gd name="connsiteX195" fmla="*/ 94571 w 1605470"/>
              <a:gd name="connsiteY195" fmla="*/ 184179 h 6858000"/>
              <a:gd name="connsiteX196" fmla="*/ 13437 w 1605470"/>
              <a:gd name="connsiteY196" fmla="*/ 19287 h 6858000"/>
              <a:gd name="connsiteX197" fmla="*/ 0 w 1605470"/>
              <a:gd name="connsiteY197"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55080 w 1605470"/>
              <a:gd name="connsiteY132" fmla="*/ 2538816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33116 w 1605470"/>
              <a:gd name="connsiteY140" fmla="*/ 2358011 h 6858000"/>
              <a:gd name="connsiteX141" fmla="*/ 501423 w 1605470"/>
              <a:gd name="connsiteY141" fmla="*/ 2249479 h 6858000"/>
              <a:gd name="connsiteX142" fmla="*/ 486968 w 1605470"/>
              <a:gd name="connsiteY142" fmla="*/ 2182937 h 6858000"/>
              <a:gd name="connsiteX143" fmla="*/ 488555 w 1605470"/>
              <a:gd name="connsiteY143" fmla="*/ 2155135 h 6858000"/>
              <a:gd name="connsiteX144" fmla="*/ 486013 w 1605470"/>
              <a:gd name="connsiteY144" fmla="*/ 2118008 h 6858000"/>
              <a:gd name="connsiteX145" fmla="*/ 487006 w 1605470"/>
              <a:gd name="connsiteY145" fmla="*/ 2050531 h 6858000"/>
              <a:gd name="connsiteX146" fmla="*/ 478812 w 1605470"/>
              <a:gd name="connsiteY146" fmla="*/ 1963269 h 6858000"/>
              <a:gd name="connsiteX147" fmla="*/ 442619 w 1605470"/>
              <a:gd name="connsiteY147" fmla="*/ 1910499 h 6858000"/>
              <a:gd name="connsiteX148" fmla="*/ 446785 w 1605470"/>
              <a:gd name="connsiteY148" fmla="*/ 1903212 h 6858000"/>
              <a:gd name="connsiteX149" fmla="*/ 436547 w 1605470"/>
              <a:gd name="connsiteY149" fmla="*/ 1861531 h 6858000"/>
              <a:gd name="connsiteX150" fmla="*/ 364290 w 1605470"/>
              <a:gd name="connsiteY150" fmla="*/ 1728772 h 6858000"/>
              <a:gd name="connsiteX151" fmla="*/ 345287 w 1605470"/>
              <a:gd name="connsiteY151" fmla="*/ 1646953 h 6858000"/>
              <a:gd name="connsiteX152" fmla="*/ 344412 w 1605470"/>
              <a:gd name="connsiteY152" fmla="*/ 1615777 h 6858000"/>
              <a:gd name="connsiteX153" fmla="*/ 342578 w 1605470"/>
              <a:gd name="connsiteY153" fmla="*/ 1563678 h 6858000"/>
              <a:gd name="connsiteX154" fmla="*/ 355658 w 1605470"/>
              <a:gd name="connsiteY154" fmla="*/ 1519474 h 6858000"/>
              <a:gd name="connsiteX155" fmla="*/ 348400 w 1605470"/>
              <a:gd name="connsiteY155" fmla="*/ 1477995 h 6858000"/>
              <a:gd name="connsiteX156" fmla="*/ 328025 w 1605470"/>
              <a:gd name="connsiteY156" fmla="*/ 1475165 h 6858000"/>
              <a:gd name="connsiteX157" fmla="*/ 326326 w 1605470"/>
              <a:gd name="connsiteY157" fmla="*/ 1428585 h 6858000"/>
              <a:gd name="connsiteX158" fmla="*/ 325799 w 1605470"/>
              <a:gd name="connsiteY158" fmla="*/ 1357181 h 6858000"/>
              <a:gd name="connsiteX159" fmla="*/ 320507 w 1605470"/>
              <a:gd name="connsiteY159" fmla="*/ 1347099 h 6858000"/>
              <a:gd name="connsiteX160" fmla="*/ 335347 w 1605470"/>
              <a:gd name="connsiteY160" fmla="*/ 1334233 h 6858000"/>
              <a:gd name="connsiteX161" fmla="*/ 342792 w 1605470"/>
              <a:gd name="connsiteY161" fmla="*/ 1307086 h 6858000"/>
              <a:gd name="connsiteX162" fmla="*/ 343980 w 1605470"/>
              <a:gd name="connsiteY162" fmla="*/ 1189033 h 6858000"/>
              <a:gd name="connsiteX163" fmla="*/ 348665 w 1605470"/>
              <a:gd name="connsiteY163" fmla="*/ 1168288 h 6858000"/>
              <a:gd name="connsiteX164" fmla="*/ 340947 w 1605470"/>
              <a:gd name="connsiteY164" fmla="*/ 1142577 h 6858000"/>
              <a:gd name="connsiteX165" fmla="*/ 330253 w 1605470"/>
              <a:gd name="connsiteY165" fmla="*/ 1088484 h 6858000"/>
              <a:gd name="connsiteX166" fmla="*/ 314647 w 1605470"/>
              <a:gd name="connsiteY166" fmla="*/ 1053424 h 6858000"/>
              <a:gd name="connsiteX167" fmla="*/ 322906 w 1605470"/>
              <a:gd name="connsiteY167" fmla="*/ 1044367 h 6858000"/>
              <a:gd name="connsiteX168" fmla="*/ 326818 w 1605470"/>
              <a:gd name="connsiteY168" fmla="*/ 1022828 h 6858000"/>
              <a:gd name="connsiteX169" fmla="*/ 320445 w 1605470"/>
              <a:gd name="connsiteY169" fmla="*/ 932283 h 6858000"/>
              <a:gd name="connsiteX170" fmla="*/ 322681 w 1605470"/>
              <a:gd name="connsiteY170" fmla="*/ 915925 h 6858000"/>
              <a:gd name="connsiteX171" fmla="*/ 315310 w 1605470"/>
              <a:gd name="connsiteY171" fmla="*/ 896999 h 6858000"/>
              <a:gd name="connsiteX172" fmla="*/ 284718 w 1605470"/>
              <a:gd name="connsiteY172" fmla="*/ 821517 h 6858000"/>
              <a:gd name="connsiteX173" fmla="*/ 270682 w 1605470"/>
              <a:gd name="connsiteY173" fmla="*/ 786519 h 6858000"/>
              <a:gd name="connsiteX174" fmla="*/ 265483 w 1605470"/>
              <a:gd name="connsiteY174" fmla="*/ 784963 h 6858000"/>
              <a:gd name="connsiteX175" fmla="*/ 270939 w 1605470"/>
              <a:gd name="connsiteY175" fmla="*/ 776648 h 6858000"/>
              <a:gd name="connsiteX176" fmla="*/ 263668 w 1605470"/>
              <a:gd name="connsiteY176" fmla="*/ 751353 h 6858000"/>
              <a:gd name="connsiteX177" fmla="*/ 254540 w 1605470"/>
              <a:gd name="connsiteY177" fmla="*/ 741965 h 6858000"/>
              <a:gd name="connsiteX178" fmla="*/ 252501 w 1605470"/>
              <a:gd name="connsiteY178" fmla="*/ 724635 h 6858000"/>
              <a:gd name="connsiteX179" fmla="*/ 248897 w 1605470"/>
              <a:gd name="connsiteY179" fmla="*/ 681659 h 6858000"/>
              <a:gd name="connsiteX180" fmla="*/ 234316 w 1605470"/>
              <a:gd name="connsiteY180" fmla="*/ 635218 h 6858000"/>
              <a:gd name="connsiteX181" fmla="*/ 239327 w 1605470"/>
              <a:gd name="connsiteY181" fmla="*/ 613763 h 6858000"/>
              <a:gd name="connsiteX182" fmla="*/ 225269 w 1605470"/>
              <a:gd name="connsiteY182" fmla="*/ 598582 h 6858000"/>
              <a:gd name="connsiteX183" fmla="*/ 224950 w 1605470"/>
              <a:gd name="connsiteY183" fmla="*/ 576846 h 6858000"/>
              <a:gd name="connsiteX184" fmla="*/ 204632 w 1605470"/>
              <a:gd name="connsiteY184" fmla="*/ 553868 h 6858000"/>
              <a:gd name="connsiteX185" fmla="*/ 239317 w 1605470"/>
              <a:gd name="connsiteY185" fmla="*/ 517614 h 6858000"/>
              <a:gd name="connsiteX186" fmla="*/ 201693 w 1605470"/>
              <a:gd name="connsiteY186" fmla="*/ 469651 h 6858000"/>
              <a:gd name="connsiteX187" fmla="*/ 195012 w 1605470"/>
              <a:gd name="connsiteY187" fmla="*/ 448559 h 6858000"/>
              <a:gd name="connsiteX188" fmla="*/ 201434 w 1605470"/>
              <a:gd name="connsiteY188" fmla="*/ 441529 h 6858000"/>
              <a:gd name="connsiteX189" fmla="*/ 200655 w 1605470"/>
              <a:gd name="connsiteY189" fmla="*/ 428927 h 6858000"/>
              <a:gd name="connsiteX190" fmla="*/ 190059 w 1605470"/>
              <a:gd name="connsiteY190" fmla="*/ 430161 h 6858000"/>
              <a:gd name="connsiteX191" fmla="*/ 184450 w 1605470"/>
              <a:gd name="connsiteY191" fmla="*/ 396240 h 6858000"/>
              <a:gd name="connsiteX192" fmla="*/ 146196 w 1605470"/>
              <a:gd name="connsiteY192" fmla="*/ 358810 h 6858000"/>
              <a:gd name="connsiteX193" fmla="*/ 124571 w 1605470"/>
              <a:gd name="connsiteY193" fmla="*/ 302178 h 6858000"/>
              <a:gd name="connsiteX194" fmla="*/ 103243 w 1605470"/>
              <a:gd name="connsiteY194" fmla="*/ 211375 h 6858000"/>
              <a:gd name="connsiteX195" fmla="*/ 94571 w 1605470"/>
              <a:gd name="connsiteY195" fmla="*/ 184179 h 6858000"/>
              <a:gd name="connsiteX196" fmla="*/ 13437 w 1605470"/>
              <a:gd name="connsiteY196" fmla="*/ 19287 h 6858000"/>
              <a:gd name="connsiteX197" fmla="*/ 0 w 1605470"/>
              <a:gd name="connsiteY197"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33116 w 1605470"/>
              <a:gd name="connsiteY140" fmla="*/ 2358011 h 6858000"/>
              <a:gd name="connsiteX141" fmla="*/ 501423 w 1605470"/>
              <a:gd name="connsiteY141" fmla="*/ 2249479 h 6858000"/>
              <a:gd name="connsiteX142" fmla="*/ 486968 w 1605470"/>
              <a:gd name="connsiteY142" fmla="*/ 2182937 h 6858000"/>
              <a:gd name="connsiteX143" fmla="*/ 488555 w 1605470"/>
              <a:gd name="connsiteY143" fmla="*/ 2155135 h 6858000"/>
              <a:gd name="connsiteX144" fmla="*/ 486013 w 1605470"/>
              <a:gd name="connsiteY144" fmla="*/ 2118008 h 6858000"/>
              <a:gd name="connsiteX145" fmla="*/ 487006 w 1605470"/>
              <a:gd name="connsiteY145" fmla="*/ 2050531 h 6858000"/>
              <a:gd name="connsiteX146" fmla="*/ 478812 w 1605470"/>
              <a:gd name="connsiteY146" fmla="*/ 1963269 h 6858000"/>
              <a:gd name="connsiteX147" fmla="*/ 442619 w 1605470"/>
              <a:gd name="connsiteY147" fmla="*/ 1910499 h 6858000"/>
              <a:gd name="connsiteX148" fmla="*/ 446785 w 1605470"/>
              <a:gd name="connsiteY148" fmla="*/ 1903212 h 6858000"/>
              <a:gd name="connsiteX149" fmla="*/ 436547 w 1605470"/>
              <a:gd name="connsiteY149" fmla="*/ 1861531 h 6858000"/>
              <a:gd name="connsiteX150" fmla="*/ 364290 w 1605470"/>
              <a:gd name="connsiteY150" fmla="*/ 1728772 h 6858000"/>
              <a:gd name="connsiteX151" fmla="*/ 345287 w 1605470"/>
              <a:gd name="connsiteY151" fmla="*/ 1646953 h 6858000"/>
              <a:gd name="connsiteX152" fmla="*/ 344412 w 1605470"/>
              <a:gd name="connsiteY152" fmla="*/ 1615777 h 6858000"/>
              <a:gd name="connsiteX153" fmla="*/ 342578 w 1605470"/>
              <a:gd name="connsiteY153" fmla="*/ 1563678 h 6858000"/>
              <a:gd name="connsiteX154" fmla="*/ 355658 w 1605470"/>
              <a:gd name="connsiteY154" fmla="*/ 1519474 h 6858000"/>
              <a:gd name="connsiteX155" fmla="*/ 348400 w 1605470"/>
              <a:gd name="connsiteY155" fmla="*/ 1477995 h 6858000"/>
              <a:gd name="connsiteX156" fmla="*/ 328025 w 1605470"/>
              <a:gd name="connsiteY156" fmla="*/ 1475165 h 6858000"/>
              <a:gd name="connsiteX157" fmla="*/ 326326 w 1605470"/>
              <a:gd name="connsiteY157" fmla="*/ 1428585 h 6858000"/>
              <a:gd name="connsiteX158" fmla="*/ 325799 w 1605470"/>
              <a:gd name="connsiteY158" fmla="*/ 1357181 h 6858000"/>
              <a:gd name="connsiteX159" fmla="*/ 320507 w 1605470"/>
              <a:gd name="connsiteY159" fmla="*/ 1347099 h 6858000"/>
              <a:gd name="connsiteX160" fmla="*/ 335347 w 1605470"/>
              <a:gd name="connsiteY160" fmla="*/ 1334233 h 6858000"/>
              <a:gd name="connsiteX161" fmla="*/ 342792 w 1605470"/>
              <a:gd name="connsiteY161" fmla="*/ 1307086 h 6858000"/>
              <a:gd name="connsiteX162" fmla="*/ 343980 w 1605470"/>
              <a:gd name="connsiteY162" fmla="*/ 1189033 h 6858000"/>
              <a:gd name="connsiteX163" fmla="*/ 348665 w 1605470"/>
              <a:gd name="connsiteY163" fmla="*/ 1168288 h 6858000"/>
              <a:gd name="connsiteX164" fmla="*/ 340947 w 1605470"/>
              <a:gd name="connsiteY164" fmla="*/ 1142577 h 6858000"/>
              <a:gd name="connsiteX165" fmla="*/ 330253 w 1605470"/>
              <a:gd name="connsiteY165" fmla="*/ 1088484 h 6858000"/>
              <a:gd name="connsiteX166" fmla="*/ 314647 w 1605470"/>
              <a:gd name="connsiteY166" fmla="*/ 1053424 h 6858000"/>
              <a:gd name="connsiteX167" fmla="*/ 322906 w 1605470"/>
              <a:gd name="connsiteY167" fmla="*/ 1044367 h 6858000"/>
              <a:gd name="connsiteX168" fmla="*/ 326818 w 1605470"/>
              <a:gd name="connsiteY168" fmla="*/ 1022828 h 6858000"/>
              <a:gd name="connsiteX169" fmla="*/ 320445 w 1605470"/>
              <a:gd name="connsiteY169" fmla="*/ 932283 h 6858000"/>
              <a:gd name="connsiteX170" fmla="*/ 322681 w 1605470"/>
              <a:gd name="connsiteY170" fmla="*/ 915925 h 6858000"/>
              <a:gd name="connsiteX171" fmla="*/ 315310 w 1605470"/>
              <a:gd name="connsiteY171" fmla="*/ 896999 h 6858000"/>
              <a:gd name="connsiteX172" fmla="*/ 284718 w 1605470"/>
              <a:gd name="connsiteY172" fmla="*/ 821517 h 6858000"/>
              <a:gd name="connsiteX173" fmla="*/ 270682 w 1605470"/>
              <a:gd name="connsiteY173" fmla="*/ 786519 h 6858000"/>
              <a:gd name="connsiteX174" fmla="*/ 265483 w 1605470"/>
              <a:gd name="connsiteY174" fmla="*/ 784963 h 6858000"/>
              <a:gd name="connsiteX175" fmla="*/ 270939 w 1605470"/>
              <a:gd name="connsiteY175" fmla="*/ 776648 h 6858000"/>
              <a:gd name="connsiteX176" fmla="*/ 263668 w 1605470"/>
              <a:gd name="connsiteY176" fmla="*/ 751353 h 6858000"/>
              <a:gd name="connsiteX177" fmla="*/ 254540 w 1605470"/>
              <a:gd name="connsiteY177" fmla="*/ 741965 h 6858000"/>
              <a:gd name="connsiteX178" fmla="*/ 252501 w 1605470"/>
              <a:gd name="connsiteY178" fmla="*/ 724635 h 6858000"/>
              <a:gd name="connsiteX179" fmla="*/ 248897 w 1605470"/>
              <a:gd name="connsiteY179" fmla="*/ 681659 h 6858000"/>
              <a:gd name="connsiteX180" fmla="*/ 234316 w 1605470"/>
              <a:gd name="connsiteY180" fmla="*/ 635218 h 6858000"/>
              <a:gd name="connsiteX181" fmla="*/ 239327 w 1605470"/>
              <a:gd name="connsiteY181" fmla="*/ 613763 h 6858000"/>
              <a:gd name="connsiteX182" fmla="*/ 225269 w 1605470"/>
              <a:gd name="connsiteY182" fmla="*/ 598582 h 6858000"/>
              <a:gd name="connsiteX183" fmla="*/ 224950 w 1605470"/>
              <a:gd name="connsiteY183" fmla="*/ 576846 h 6858000"/>
              <a:gd name="connsiteX184" fmla="*/ 204632 w 1605470"/>
              <a:gd name="connsiteY184" fmla="*/ 553868 h 6858000"/>
              <a:gd name="connsiteX185" fmla="*/ 239317 w 1605470"/>
              <a:gd name="connsiteY185" fmla="*/ 517614 h 6858000"/>
              <a:gd name="connsiteX186" fmla="*/ 201693 w 1605470"/>
              <a:gd name="connsiteY186" fmla="*/ 469651 h 6858000"/>
              <a:gd name="connsiteX187" fmla="*/ 195012 w 1605470"/>
              <a:gd name="connsiteY187" fmla="*/ 448559 h 6858000"/>
              <a:gd name="connsiteX188" fmla="*/ 201434 w 1605470"/>
              <a:gd name="connsiteY188" fmla="*/ 441529 h 6858000"/>
              <a:gd name="connsiteX189" fmla="*/ 200655 w 1605470"/>
              <a:gd name="connsiteY189" fmla="*/ 428927 h 6858000"/>
              <a:gd name="connsiteX190" fmla="*/ 190059 w 1605470"/>
              <a:gd name="connsiteY190" fmla="*/ 430161 h 6858000"/>
              <a:gd name="connsiteX191" fmla="*/ 184450 w 1605470"/>
              <a:gd name="connsiteY191" fmla="*/ 396240 h 6858000"/>
              <a:gd name="connsiteX192" fmla="*/ 146196 w 1605470"/>
              <a:gd name="connsiteY192" fmla="*/ 358810 h 6858000"/>
              <a:gd name="connsiteX193" fmla="*/ 124571 w 1605470"/>
              <a:gd name="connsiteY193" fmla="*/ 302178 h 6858000"/>
              <a:gd name="connsiteX194" fmla="*/ 103243 w 1605470"/>
              <a:gd name="connsiteY194" fmla="*/ 211375 h 6858000"/>
              <a:gd name="connsiteX195" fmla="*/ 94571 w 1605470"/>
              <a:gd name="connsiteY195" fmla="*/ 184179 h 6858000"/>
              <a:gd name="connsiteX196" fmla="*/ 13437 w 1605470"/>
              <a:gd name="connsiteY196" fmla="*/ 19287 h 6858000"/>
              <a:gd name="connsiteX197" fmla="*/ 0 w 1605470"/>
              <a:gd name="connsiteY197"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33116 w 1605470"/>
              <a:gd name="connsiteY140" fmla="*/ 2358011 h 6858000"/>
              <a:gd name="connsiteX141" fmla="*/ 501423 w 1605470"/>
              <a:gd name="connsiteY141" fmla="*/ 2249479 h 6858000"/>
              <a:gd name="connsiteX142" fmla="*/ 486968 w 1605470"/>
              <a:gd name="connsiteY142" fmla="*/ 2182937 h 6858000"/>
              <a:gd name="connsiteX143" fmla="*/ 488555 w 1605470"/>
              <a:gd name="connsiteY143" fmla="*/ 2155135 h 6858000"/>
              <a:gd name="connsiteX144" fmla="*/ 486013 w 1605470"/>
              <a:gd name="connsiteY144" fmla="*/ 2118008 h 6858000"/>
              <a:gd name="connsiteX145" fmla="*/ 487006 w 1605470"/>
              <a:gd name="connsiteY145" fmla="*/ 2050531 h 6858000"/>
              <a:gd name="connsiteX146" fmla="*/ 478812 w 1605470"/>
              <a:gd name="connsiteY146" fmla="*/ 1963269 h 6858000"/>
              <a:gd name="connsiteX147" fmla="*/ 442619 w 1605470"/>
              <a:gd name="connsiteY147" fmla="*/ 1910499 h 6858000"/>
              <a:gd name="connsiteX148" fmla="*/ 446785 w 1605470"/>
              <a:gd name="connsiteY148" fmla="*/ 1903212 h 6858000"/>
              <a:gd name="connsiteX149" fmla="*/ 436547 w 1605470"/>
              <a:gd name="connsiteY149" fmla="*/ 1861531 h 6858000"/>
              <a:gd name="connsiteX150" fmla="*/ 364290 w 1605470"/>
              <a:gd name="connsiteY150" fmla="*/ 1728772 h 6858000"/>
              <a:gd name="connsiteX151" fmla="*/ 345287 w 1605470"/>
              <a:gd name="connsiteY151" fmla="*/ 1646953 h 6858000"/>
              <a:gd name="connsiteX152" fmla="*/ 344412 w 1605470"/>
              <a:gd name="connsiteY152" fmla="*/ 1615777 h 6858000"/>
              <a:gd name="connsiteX153" fmla="*/ 342578 w 1605470"/>
              <a:gd name="connsiteY153" fmla="*/ 1563678 h 6858000"/>
              <a:gd name="connsiteX154" fmla="*/ 355658 w 1605470"/>
              <a:gd name="connsiteY154" fmla="*/ 1519474 h 6858000"/>
              <a:gd name="connsiteX155" fmla="*/ 348400 w 1605470"/>
              <a:gd name="connsiteY155" fmla="*/ 1477995 h 6858000"/>
              <a:gd name="connsiteX156" fmla="*/ 328025 w 1605470"/>
              <a:gd name="connsiteY156" fmla="*/ 1475165 h 6858000"/>
              <a:gd name="connsiteX157" fmla="*/ 326326 w 1605470"/>
              <a:gd name="connsiteY157" fmla="*/ 1428585 h 6858000"/>
              <a:gd name="connsiteX158" fmla="*/ 325799 w 1605470"/>
              <a:gd name="connsiteY158" fmla="*/ 1357181 h 6858000"/>
              <a:gd name="connsiteX159" fmla="*/ 320507 w 1605470"/>
              <a:gd name="connsiteY159" fmla="*/ 1347099 h 6858000"/>
              <a:gd name="connsiteX160" fmla="*/ 335347 w 1605470"/>
              <a:gd name="connsiteY160" fmla="*/ 1334233 h 6858000"/>
              <a:gd name="connsiteX161" fmla="*/ 342792 w 1605470"/>
              <a:gd name="connsiteY161" fmla="*/ 1307086 h 6858000"/>
              <a:gd name="connsiteX162" fmla="*/ 343980 w 1605470"/>
              <a:gd name="connsiteY162" fmla="*/ 1189033 h 6858000"/>
              <a:gd name="connsiteX163" fmla="*/ 348665 w 1605470"/>
              <a:gd name="connsiteY163" fmla="*/ 1168288 h 6858000"/>
              <a:gd name="connsiteX164" fmla="*/ 340947 w 1605470"/>
              <a:gd name="connsiteY164" fmla="*/ 1142577 h 6858000"/>
              <a:gd name="connsiteX165" fmla="*/ 330253 w 1605470"/>
              <a:gd name="connsiteY165" fmla="*/ 1088484 h 6858000"/>
              <a:gd name="connsiteX166" fmla="*/ 314647 w 1605470"/>
              <a:gd name="connsiteY166" fmla="*/ 1053424 h 6858000"/>
              <a:gd name="connsiteX167" fmla="*/ 322906 w 1605470"/>
              <a:gd name="connsiteY167" fmla="*/ 1044367 h 6858000"/>
              <a:gd name="connsiteX168" fmla="*/ 326818 w 1605470"/>
              <a:gd name="connsiteY168" fmla="*/ 1022828 h 6858000"/>
              <a:gd name="connsiteX169" fmla="*/ 320445 w 1605470"/>
              <a:gd name="connsiteY169" fmla="*/ 932283 h 6858000"/>
              <a:gd name="connsiteX170" fmla="*/ 322681 w 1605470"/>
              <a:gd name="connsiteY170" fmla="*/ 915925 h 6858000"/>
              <a:gd name="connsiteX171" fmla="*/ 315310 w 1605470"/>
              <a:gd name="connsiteY171" fmla="*/ 896999 h 6858000"/>
              <a:gd name="connsiteX172" fmla="*/ 284718 w 1605470"/>
              <a:gd name="connsiteY172" fmla="*/ 821517 h 6858000"/>
              <a:gd name="connsiteX173" fmla="*/ 270682 w 1605470"/>
              <a:gd name="connsiteY173" fmla="*/ 786519 h 6858000"/>
              <a:gd name="connsiteX174" fmla="*/ 265483 w 1605470"/>
              <a:gd name="connsiteY174" fmla="*/ 784963 h 6858000"/>
              <a:gd name="connsiteX175" fmla="*/ 263668 w 1605470"/>
              <a:gd name="connsiteY175" fmla="*/ 751353 h 6858000"/>
              <a:gd name="connsiteX176" fmla="*/ 254540 w 1605470"/>
              <a:gd name="connsiteY176" fmla="*/ 741965 h 6858000"/>
              <a:gd name="connsiteX177" fmla="*/ 252501 w 1605470"/>
              <a:gd name="connsiteY177" fmla="*/ 724635 h 6858000"/>
              <a:gd name="connsiteX178" fmla="*/ 248897 w 1605470"/>
              <a:gd name="connsiteY178" fmla="*/ 681659 h 6858000"/>
              <a:gd name="connsiteX179" fmla="*/ 234316 w 1605470"/>
              <a:gd name="connsiteY179" fmla="*/ 635218 h 6858000"/>
              <a:gd name="connsiteX180" fmla="*/ 239327 w 1605470"/>
              <a:gd name="connsiteY180" fmla="*/ 613763 h 6858000"/>
              <a:gd name="connsiteX181" fmla="*/ 225269 w 1605470"/>
              <a:gd name="connsiteY181" fmla="*/ 598582 h 6858000"/>
              <a:gd name="connsiteX182" fmla="*/ 224950 w 1605470"/>
              <a:gd name="connsiteY182" fmla="*/ 576846 h 6858000"/>
              <a:gd name="connsiteX183" fmla="*/ 204632 w 1605470"/>
              <a:gd name="connsiteY183" fmla="*/ 553868 h 6858000"/>
              <a:gd name="connsiteX184" fmla="*/ 239317 w 1605470"/>
              <a:gd name="connsiteY184" fmla="*/ 517614 h 6858000"/>
              <a:gd name="connsiteX185" fmla="*/ 201693 w 1605470"/>
              <a:gd name="connsiteY185" fmla="*/ 469651 h 6858000"/>
              <a:gd name="connsiteX186" fmla="*/ 195012 w 1605470"/>
              <a:gd name="connsiteY186" fmla="*/ 448559 h 6858000"/>
              <a:gd name="connsiteX187" fmla="*/ 201434 w 1605470"/>
              <a:gd name="connsiteY187" fmla="*/ 441529 h 6858000"/>
              <a:gd name="connsiteX188" fmla="*/ 200655 w 1605470"/>
              <a:gd name="connsiteY188" fmla="*/ 428927 h 6858000"/>
              <a:gd name="connsiteX189" fmla="*/ 190059 w 1605470"/>
              <a:gd name="connsiteY189" fmla="*/ 430161 h 6858000"/>
              <a:gd name="connsiteX190" fmla="*/ 184450 w 1605470"/>
              <a:gd name="connsiteY190" fmla="*/ 396240 h 6858000"/>
              <a:gd name="connsiteX191" fmla="*/ 146196 w 1605470"/>
              <a:gd name="connsiteY191" fmla="*/ 358810 h 6858000"/>
              <a:gd name="connsiteX192" fmla="*/ 124571 w 1605470"/>
              <a:gd name="connsiteY192" fmla="*/ 302178 h 6858000"/>
              <a:gd name="connsiteX193" fmla="*/ 103243 w 1605470"/>
              <a:gd name="connsiteY193" fmla="*/ 211375 h 6858000"/>
              <a:gd name="connsiteX194" fmla="*/ 94571 w 1605470"/>
              <a:gd name="connsiteY194" fmla="*/ 184179 h 6858000"/>
              <a:gd name="connsiteX195" fmla="*/ 13437 w 1605470"/>
              <a:gd name="connsiteY195" fmla="*/ 19287 h 6858000"/>
              <a:gd name="connsiteX196" fmla="*/ 0 w 1605470"/>
              <a:gd name="connsiteY196"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33116 w 1605470"/>
              <a:gd name="connsiteY140" fmla="*/ 2358011 h 6858000"/>
              <a:gd name="connsiteX141" fmla="*/ 501423 w 1605470"/>
              <a:gd name="connsiteY141" fmla="*/ 2249479 h 6858000"/>
              <a:gd name="connsiteX142" fmla="*/ 486968 w 1605470"/>
              <a:gd name="connsiteY142" fmla="*/ 2182937 h 6858000"/>
              <a:gd name="connsiteX143" fmla="*/ 488555 w 1605470"/>
              <a:gd name="connsiteY143" fmla="*/ 2155135 h 6858000"/>
              <a:gd name="connsiteX144" fmla="*/ 486013 w 1605470"/>
              <a:gd name="connsiteY144" fmla="*/ 2118008 h 6858000"/>
              <a:gd name="connsiteX145" fmla="*/ 487006 w 1605470"/>
              <a:gd name="connsiteY145" fmla="*/ 2050531 h 6858000"/>
              <a:gd name="connsiteX146" fmla="*/ 478812 w 1605470"/>
              <a:gd name="connsiteY146" fmla="*/ 1963269 h 6858000"/>
              <a:gd name="connsiteX147" fmla="*/ 442619 w 1605470"/>
              <a:gd name="connsiteY147" fmla="*/ 1910499 h 6858000"/>
              <a:gd name="connsiteX148" fmla="*/ 446785 w 1605470"/>
              <a:gd name="connsiteY148" fmla="*/ 1903212 h 6858000"/>
              <a:gd name="connsiteX149" fmla="*/ 436547 w 1605470"/>
              <a:gd name="connsiteY149" fmla="*/ 1861531 h 6858000"/>
              <a:gd name="connsiteX150" fmla="*/ 364290 w 1605470"/>
              <a:gd name="connsiteY150" fmla="*/ 1728772 h 6858000"/>
              <a:gd name="connsiteX151" fmla="*/ 345287 w 1605470"/>
              <a:gd name="connsiteY151" fmla="*/ 1646953 h 6858000"/>
              <a:gd name="connsiteX152" fmla="*/ 344412 w 1605470"/>
              <a:gd name="connsiteY152" fmla="*/ 1615777 h 6858000"/>
              <a:gd name="connsiteX153" fmla="*/ 342578 w 1605470"/>
              <a:gd name="connsiteY153" fmla="*/ 1563678 h 6858000"/>
              <a:gd name="connsiteX154" fmla="*/ 355658 w 1605470"/>
              <a:gd name="connsiteY154" fmla="*/ 1519474 h 6858000"/>
              <a:gd name="connsiteX155" fmla="*/ 348400 w 1605470"/>
              <a:gd name="connsiteY155" fmla="*/ 1477995 h 6858000"/>
              <a:gd name="connsiteX156" fmla="*/ 328025 w 1605470"/>
              <a:gd name="connsiteY156" fmla="*/ 1475165 h 6858000"/>
              <a:gd name="connsiteX157" fmla="*/ 326326 w 1605470"/>
              <a:gd name="connsiteY157" fmla="*/ 1428585 h 6858000"/>
              <a:gd name="connsiteX158" fmla="*/ 325799 w 1605470"/>
              <a:gd name="connsiteY158" fmla="*/ 1357181 h 6858000"/>
              <a:gd name="connsiteX159" fmla="*/ 320507 w 1605470"/>
              <a:gd name="connsiteY159" fmla="*/ 1347099 h 6858000"/>
              <a:gd name="connsiteX160" fmla="*/ 335347 w 1605470"/>
              <a:gd name="connsiteY160" fmla="*/ 1334233 h 6858000"/>
              <a:gd name="connsiteX161" fmla="*/ 342792 w 1605470"/>
              <a:gd name="connsiteY161" fmla="*/ 1307086 h 6858000"/>
              <a:gd name="connsiteX162" fmla="*/ 343980 w 1605470"/>
              <a:gd name="connsiteY162" fmla="*/ 1189033 h 6858000"/>
              <a:gd name="connsiteX163" fmla="*/ 348665 w 1605470"/>
              <a:gd name="connsiteY163" fmla="*/ 1168288 h 6858000"/>
              <a:gd name="connsiteX164" fmla="*/ 340947 w 1605470"/>
              <a:gd name="connsiteY164" fmla="*/ 1142577 h 6858000"/>
              <a:gd name="connsiteX165" fmla="*/ 330253 w 1605470"/>
              <a:gd name="connsiteY165" fmla="*/ 1088484 h 6858000"/>
              <a:gd name="connsiteX166" fmla="*/ 314647 w 1605470"/>
              <a:gd name="connsiteY166" fmla="*/ 1053424 h 6858000"/>
              <a:gd name="connsiteX167" fmla="*/ 322906 w 1605470"/>
              <a:gd name="connsiteY167" fmla="*/ 1044367 h 6858000"/>
              <a:gd name="connsiteX168" fmla="*/ 326818 w 1605470"/>
              <a:gd name="connsiteY168" fmla="*/ 1022828 h 6858000"/>
              <a:gd name="connsiteX169" fmla="*/ 320445 w 1605470"/>
              <a:gd name="connsiteY169" fmla="*/ 932283 h 6858000"/>
              <a:gd name="connsiteX170" fmla="*/ 322681 w 1605470"/>
              <a:gd name="connsiteY170" fmla="*/ 915925 h 6858000"/>
              <a:gd name="connsiteX171" fmla="*/ 315310 w 1605470"/>
              <a:gd name="connsiteY171" fmla="*/ 896999 h 6858000"/>
              <a:gd name="connsiteX172" fmla="*/ 284718 w 1605470"/>
              <a:gd name="connsiteY172" fmla="*/ 821517 h 6858000"/>
              <a:gd name="connsiteX173" fmla="*/ 270682 w 1605470"/>
              <a:gd name="connsiteY173" fmla="*/ 786519 h 6858000"/>
              <a:gd name="connsiteX174" fmla="*/ 263668 w 1605470"/>
              <a:gd name="connsiteY174" fmla="*/ 751353 h 6858000"/>
              <a:gd name="connsiteX175" fmla="*/ 254540 w 1605470"/>
              <a:gd name="connsiteY175" fmla="*/ 741965 h 6858000"/>
              <a:gd name="connsiteX176" fmla="*/ 252501 w 1605470"/>
              <a:gd name="connsiteY176" fmla="*/ 724635 h 6858000"/>
              <a:gd name="connsiteX177" fmla="*/ 248897 w 1605470"/>
              <a:gd name="connsiteY177" fmla="*/ 681659 h 6858000"/>
              <a:gd name="connsiteX178" fmla="*/ 234316 w 1605470"/>
              <a:gd name="connsiteY178" fmla="*/ 635218 h 6858000"/>
              <a:gd name="connsiteX179" fmla="*/ 239327 w 1605470"/>
              <a:gd name="connsiteY179" fmla="*/ 613763 h 6858000"/>
              <a:gd name="connsiteX180" fmla="*/ 225269 w 1605470"/>
              <a:gd name="connsiteY180" fmla="*/ 598582 h 6858000"/>
              <a:gd name="connsiteX181" fmla="*/ 224950 w 1605470"/>
              <a:gd name="connsiteY181" fmla="*/ 576846 h 6858000"/>
              <a:gd name="connsiteX182" fmla="*/ 204632 w 1605470"/>
              <a:gd name="connsiteY182" fmla="*/ 553868 h 6858000"/>
              <a:gd name="connsiteX183" fmla="*/ 239317 w 1605470"/>
              <a:gd name="connsiteY183" fmla="*/ 517614 h 6858000"/>
              <a:gd name="connsiteX184" fmla="*/ 201693 w 1605470"/>
              <a:gd name="connsiteY184" fmla="*/ 469651 h 6858000"/>
              <a:gd name="connsiteX185" fmla="*/ 195012 w 1605470"/>
              <a:gd name="connsiteY185" fmla="*/ 448559 h 6858000"/>
              <a:gd name="connsiteX186" fmla="*/ 201434 w 1605470"/>
              <a:gd name="connsiteY186" fmla="*/ 441529 h 6858000"/>
              <a:gd name="connsiteX187" fmla="*/ 200655 w 1605470"/>
              <a:gd name="connsiteY187" fmla="*/ 428927 h 6858000"/>
              <a:gd name="connsiteX188" fmla="*/ 190059 w 1605470"/>
              <a:gd name="connsiteY188" fmla="*/ 430161 h 6858000"/>
              <a:gd name="connsiteX189" fmla="*/ 184450 w 1605470"/>
              <a:gd name="connsiteY189" fmla="*/ 396240 h 6858000"/>
              <a:gd name="connsiteX190" fmla="*/ 146196 w 1605470"/>
              <a:gd name="connsiteY190" fmla="*/ 358810 h 6858000"/>
              <a:gd name="connsiteX191" fmla="*/ 124571 w 1605470"/>
              <a:gd name="connsiteY191" fmla="*/ 302178 h 6858000"/>
              <a:gd name="connsiteX192" fmla="*/ 103243 w 1605470"/>
              <a:gd name="connsiteY192" fmla="*/ 211375 h 6858000"/>
              <a:gd name="connsiteX193" fmla="*/ 94571 w 1605470"/>
              <a:gd name="connsiteY193" fmla="*/ 184179 h 6858000"/>
              <a:gd name="connsiteX194" fmla="*/ 13437 w 1605470"/>
              <a:gd name="connsiteY194" fmla="*/ 19287 h 6858000"/>
              <a:gd name="connsiteX195" fmla="*/ 0 w 1605470"/>
              <a:gd name="connsiteY195"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33116 w 1605470"/>
              <a:gd name="connsiteY140" fmla="*/ 2358011 h 6858000"/>
              <a:gd name="connsiteX141" fmla="*/ 501423 w 1605470"/>
              <a:gd name="connsiteY141" fmla="*/ 2249479 h 6858000"/>
              <a:gd name="connsiteX142" fmla="*/ 486968 w 1605470"/>
              <a:gd name="connsiteY142" fmla="*/ 2182937 h 6858000"/>
              <a:gd name="connsiteX143" fmla="*/ 488555 w 1605470"/>
              <a:gd name="connsiteY143" fmla="*/ 2155135 h 6858000"/>
              <a:gd name="connsiteX144" fmla="*/ 486013 w 1605470"/>
              <a:gd name="connsiteY144" fmla="*/ 2118008 h 6858000"/>
              <a:gd name="connsiteX145" fmla="*/ 487006 w 1605470"/>
              <a:gd name="connsiteY145" fmla="*/ 2050531 h 6858000"/>
              <a:gd name="connsiteX146" fmla="*/ 478812 w 1605470"/>
              <a:gd name="connsiteY146" fmla="*/ 1963269 h 6858000"/>
              <a:gd name="connsiteX147" fmla="*/ 442619 w 1605470"/>
              <a:gd name="connsiteY147" fmla="*/ 1910499 h 6858000"/>
              <a:gd name="connsiteX148" fmla="*/ 446785 w 1605470"/>
              <a:gd name="connsiteY148" fmla="*/ 1903212 h 6858000"/>
              <a:gd name="connsiteX149" fmla="*/ 436547 w 1605470"/>
              <a:gd name="connsiteY149" fmla="*/ 1861531 h 6858000"/>
              <a:gd name="connsiteX150" fmla="*/ 364290 w 1605470"/>
              <a:gd name="connsiteY150" fmla="*/ 1728772 h 6858000"/>
              <a:gd name="connsiteX151" fmla="*/ 345287 w 1605470"/>
              <a:gd name="connsiteY151" fmla="*/ 1646953 h 6858000"/>
              <a:gd name="connsiteX152" fmla="*/ 344412 w 1605470"/>
              <a:gd name="connsiteY152" fmla="*/ 1615777 h 6858000"/>
              <a:gd name="connsiteX153" fmla="*/ 342578 w 1605470"/>
              <a:gd name="connsiteY153" fmla="*/ 1563678 h 6858000"/>
              <a:gd name="connsiteX154" fmla="*/ 355658 w 1605470"/>
              <a:gd name="connsiteY154" fmla="*/ 1519474 h 6858000"/>
              <a:gd name="connsiteX155" fmla="*/ 348400 w 1605470"/>
              <a:gd name="connsiteY155" fmla="*/ 1477995 h 6858000"/>
              <a:gd name="connsiteX156" fmla="*/ 328025 w 1605470"/>
              <a:gd name="connsiteY156" fmla="*/ 1475165 h 6858000"/>
              <a:gd name="connsiteX157" fmla="*/ 326326 w 1605470"/>
              <a:gd name="connsiteY157" fmla="*/ 1428585 h 6858000"/>
              <a:gd name="connsiteX158" fmla="*/ 325799 w 1605470"/>
              <a:gd name="connsiteY158" fmla="*/ 1357181 h 6858000"/>
              <a:gd name="connsiteX159" fmla="*/ 320507 w 1605470"/>
              <a:gd name="connsiteY159" fmla="*/ 1347099 h 6858000"/>
              <a:gd name="connsiteX160" fmla="*/ 335347 w 1605470"/>
              <a:gd name="connsiteY160" fmla="*/ 1334233 h 6858000"/>
              <a:gd name="connsiteX161" fmla="*/ 342792 w 1605470"/>
              <a:gd name="connsiteY161" fmla="*/ 1307086 h 6858000"/>
              <a:gd name="connsiteX162" fmla="*/ 343980 w 1605470"/>
              <a:gd name="connsiteY162" fmla="*/ 1189033 h 6858000"/>
              <a:gd name="connsiteX163" fmla="*/ 348665 w 1605470"/>
              <a:gd name="connsiteY163" fmla="*/ 1168288 h 6858000"/>
              <a:gd name="connsiteX164" fmla="*/ 340947 w 1605470"/>
              <a:gd name="connsiteY164" fmla="*/ 1142577 h 6858000"/>
              <a:gd name="connsiteX165" fmla="*/ 330253 w 1605470"/>
              <a:gd name="connsiteY165" fmla="*/ 1088484 h 6858000"/>
              <a:gd name="connsiteX166" fmla="*/ 314647 w 1605470"/>
              <a:gd name="connsiteY166" fmla="*/ 1053424 h 6858000"/>
              <a:gd name="connsiteX167" fmla="*/ 322906 w 1605470"/>
              <a:gd name="connsiteY167" fmla="*/ 1044367 h 6858000"/>
              <a:gd name="connsiteX168" fmla="*/ 326818 w 1605470"/>
              <a:gd name="connsiteY168" fmla="*/ 1022828 h 6858000"/>
              <a:gd name="connsiteX169" fmla="*/ 320445 w 1605470"/>
              <a:gd name="connsiteY169" fmla="*/ 932283 h 6858000"/>
              <a:gd name="connsiteX170" fmla="*/ 322681 w 1605470"/>
              <a:gd name="connsiteY170" fmla="*/ 915925 h 6858000"/>
              <a:gd name="connsiteX171" fmla="*/ 315310 w 1605470"/>
              <a:gd name="connsiteY171" fmla="*/ 896999 h 6858000"/>
              <a:gd name="connsiteX172" fmla="*/ 284718 w 1605470"/>
              <a:gd name="connsiteY172" fmla="*/ 821517 h 6858000"/>
              <a:gd name="connsiteX173" fmla="*/ 263668 w 1605470"/>
              <a:gd name="connsiteY173" fmla="*/ 751353 h 6858000"/>
              <a:gd name="connsiteX174" fmla="*/ 254540 w 1605470"/>
              <a:gd name="connsiteY174" fmla="*/ 741965 h 6858000"/>
              <a:gd name="connsiteX175" fmla="*/ 252501 w 1605470"/>
              <a:gd name="connsiteY175" fmla="*/ 724635 h 6858000"/>
              <a:gd name="connsiteX176" fmla="*/ 248897 w 1605470"/>
              <a:gd name="connsiteY176" fmla="*/ 681659 h 6858000"/>
              <a:gd name="connsiteX177" fmla="*/ 234316 w 1605470"/>
              <a:gd name="connsiteY177" fmla="*/ 635218 h 6858000"/>
              <a:gd name="connsiteX178" fmla="*/ 239327 w 1605470"/>
              <a:gd name="connsiteY178" fmla="*/ 613763 h 6858000"/>
              <a:gd name="connsiteX179" fmla="*/ 225269 w 1605470"/>
              <a:gd name="connsiteY179" fmla="*/ 598582 h 6858000"/>
              <a:gd name="connsiteX180" fmla="*/ 224950 w 1605470"/>
              <a:gd name="connsiteY180" fmla="*/ 576846 h 6858000"/>
              <a:gd name="connsiteX181" fmla="*/ 204632 w 1605470"/>
              <a:gd name="connsiteY181" fmla="*/ 553868 h 6858000"/>
              <a:gd name="connsiteX182" fmla="*/ 239317 w 1605470"/>
              <a:gd name="connsiteY182" fmla="*/ 517614 h 6858000"/>
              <a:gd name="connsiteX183" fmla="*/ 201693 w 1605470"/>
              <a:gd name="connsiteY183" fmla="*/ 469651 h 6858000"/>
              <a:gd name="connsiteX184" fmla="*/ 195012 w 1605470"/>
              <a:gd name="connsiteY184" fmla="*/ 448559 h 6858000"/>
              <a:gd name="connsiteX185" fmla="*/ 201434 w 1605470"/>
              <a:gd name="connsiteY185" fmla="*/ 441529 h 6858000"/>
              <a:gd name="connsiteX186" fmla="*/ 200655 w 1605470"/>
              <a:gd name="connsiteY186" fmla="*/ 428927 h 6858000"/>
              <a:gd name="connsiteX187" fmla="*/ 190059 w 1605470"/>
              <a:gd name="connsiteY187" fmla="*/ 430161 h 6858000"/>
              <a:gd name="connsiteX188" fmla="*/ 184450 w 1605470"/>
              <a:gd name="connsiteY188" fmla="*/ 396240 h 6858000"/>
              <a:gd name="connsiteX189" fmla="*/ 146196 w 1605470"/>
              <a:gd name="connsiteY189" fmla="*/ 358810 h 6858000"/>
              <a:gd name="connsiteX190" fmla="*/ 124571 w 1605470"/>
              <a:gd name="connsiteY190" fmla="*/ 302178 h 6858000"/>
              <a:gd name="connsiteX191" fmla="*/ 103243 w 1605470"/>
              <a:gd name="connsiteY191" fmla="*/ 211375 h 6858000"/>
              <a:gd name="connsiteX192" fmla="*/ 94571 w 1605470"/>
              <a:gd name="connsiteY192" fmla="*/ 184179 h 6858000"/>
              <a:gd name="connsiteX193" fmla="*/ 13437 w 1605470"/>
              <a:gd name="connsiteY193" fmla="*/ 19287 h 6858000"/>
              <a:gd name="connsiteX194" fmla="*/ 0 w 1605470"/>
              <a:gd name="connsiteY194"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01423 w 1605470"/>
              <a:gd name="connsiteY140" fmla="*/ 2249479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64290 w 1605470"/>
              <a:gd name="connsiteY149" fmla="*/ 1728772 h 6858000"/>
              <a:gd name="connsiteX150" fmla="*/ 345287 w 1605470"/>
              <a:gd name="connsiteY150" fmla="*/ 1646953 h 6858000"/>
              <a:gd name="connsiteX151" fmla="*/ 344412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28025 w 1605470"/>
              <a:gd name="connsiteY155" fmla="*/ 1475165 h 6858000"/>
              <a:gd name="connsiteX156" fmla="*/ 326326 w 1605470"/>
              <a:gd name="connsiteY156" fmla="*/ 1428585 h 6858000"/>
              <a:gd name="connsiteX157" fmla="*/ 325799 w 1605470"/>
              <a:gd name="connsiteY157" fmla="*/ 1357181 h 6858000"/>
              <a:gd name="connsiteX158" fmla="*/ 320507 w 1605470"/>
              <a:gd name="connsiteY158" fmla="*/ 1347099 h 6858000"/>
              <a:gd name="connsiteX159" fmla="*/ 335347 w 1605470"/>
              <a:gd name="connsiteY159" fmla="*/ 1334233 h 6858000"/>
              <a:gd name="connsiteX160" fmla="*/ 342792 w 1605470"/>
              <a:gd name="connsiteY160" fmla="*/ 1307086 h 6858000"/>
              <a:gd name="connsiteX161" fmla="*/ 343980 w 1605470"/>
              <a:gd name="connsiteY161" fmla="*/ 1189033 h 6858000"/>
              <a:gd name="connsiteX162" fmla="*/ 348665 w 1605470"/>
              <a:gd name="connsiteY162" fmla="*/ 1168288 h 6858000"/>
              <a:gd name="connsiteX163" fmla="*/ 340947 w 1605470"/>
              <a:gd name="connsiteY163" fmla="*/ 1142577 h 6858000"/>
              <a:gd name="connsiteX164" fmla="*/ 330253 w 1605470"/>
              <a:gd name="connsiteY164" fmla="*/ 1088484 h 6858000"/>
              <a:gd name="connsiteX165" fmla="*/ 314647 w 1605470"/>
              <a:gd name="connsiteY165" fmla="*/ 1053424 h 6858000"/>
              <a:gd name="connsiteX166" fmla="*/ 322906 w 1605470"/>
              <a:gd name="connsiteY166" fmla="*/ 1044367 h 6858000"/>
              <a:gd name="connsiteX167" fmla="*/ 326818 w 1605470"/>
              <a:gd name="connsiteY167" fmla="*/ 1022828 h 6858000"/>
              <a:gd name="connsiteX168" fmla="*/ 320445 w 1605470"/>
              <a:gd name="connsiteY168" fmla="*/ 932283 h 6858000"/>
              <a:gd name="connsiteX169" fmla="*/ 322681 w 1605470"/>
              <a:gd name="connsiteY169" fmla="*/ 915925 h 6858000"/>
              <a:gd name="connsiteX170" fmla="*/ 315310 w 1605470"/>
              <a:gd name="connsiteY170" fmla="*/ 896999 h 6858000"/>
              <a:gd name="connsiteX171" fmla="*/ 284718 w 1605470"/>
              <a:gd name="connsiteY171" fmla="*/ 821517 h 6858000"/>
              <a:gd name="connsiteX172" fmla="*/ 263668 w 1605470"/>
              <a:gd name="connsiteY172" fmla="*/ 751353 h 6858000"/>
              <a:gd name="connsiteX173" fmla="*/ 254540 w 1605470"/>
              <a:gd name="connsiteY173" fmla="*/ 741965 h 6858000"/>
              <a:gd name="connsiteX174" fmla="*/ 252501 w 1605470"/>
              <a:gd name="connsiteY174" fmla="*/ 724635 h 6858000"/>
              <a:gd name="connsiteX175" fmla="*/ 248897 w 1605470"/>
              <a:gd name="connsiteY175" fmla="*/ 681659 h 6858000"/>
              <a:gd name="connsiteX176" fmla="*/ 234316 w 1605470"/>
              <a:gd name="connsiteY176" fmla="*/ 635218 h 6858000"/>
              <a:gd name="connsiteX177" fmla="*/ 239327 w 1605470"/>
              <a:gd name="connsiteY177" fmla="*/ 613763 h 6858000"/>
              <a:gd name="connsiteX178" fmla="*/ 225269 w 1605470"/>
              <a:gd name="connsiteY178" fmla="*/ 598582 h 6858000"/>
              <a:gd name="connsiteX179" fmla="*/ 224950 w 1605470"/>
              <a:gd name="connsiteY179" fmla="*/ 576846 h 6858000"/>
              <a:gd name="connsiteX180" fmla="*/ 204632 w 1605470"/>
              <a:gd name="connsiteY180" fmla="*/ 553868 h 6858000"/>
              <a:gd name="connsiteX181" fmla="*/ 239317 w 1605470"/>
              <a:gd name="connsiteY181" fmla="*/ 517614 h 6858000"/>
              <a:gd name="connsiteX182" fmla="*/ 201693 w 1605470"/>
              <a:gd name="connsiteY182" fmla="*/ 469651 h 6858000"/>
              <a:gd name="connsiteX183" fmla="*/ 195012 w 1605470"/>
              <a:gd name="connsiteY183" fmla="*/ 448559 h 6858000"/>
              <a:gd name="connsiteX184" fmla="*/ 201434 w 1605470"/>
              <a:gd name="connsiteY184" fmla="*/ 441529 h 6858000"/>
              <a:gd name="connsiteX185" fmla="*/ 200655 w 1605470"/>
              <a:gd name="connsiteY185" fmla="*/ 428927 h 6858000"/>
              <a:gd name="connsiteX186" fmla="*/ 190059 w 1605470"/>
              <a:gd name="connsiteY186" fmla="*/ 430161 h 6858000"/>
              <a:gd name="connsiteX187" fmla="*/ 184450 w 1605470"/>
              <a:gd name="connsiteY187" fmla="*/ 396240 h 6858000"/>
              <a:gd name="connsiteX188" fmla="*/ 146196 w 1605470"/>
              <a:gd name="connsiteY188" fmla="*/ 358810 h 6858000"/>
              <a:gd name="connsiteX189" fmla="*/ 124571 w 1605470"/>
              <a:gd name="connsiteY189" fmla="*/ 302178 h 6858000"/>
              <a:gd name="connsiteX190" fmla="*/ 103243 w 1605470"/>
              <a:gd name="connsiteY190" fmla="*/ 211375 h 6858000"/>
              <a:gd name="connsiteX191" fmla="*/ 94571 w 1605470"/>
              <a:gd name="connsiteY191" fmla="*/ 184179 h 6858000"/>
              <a:gd name="connsiteX192" fmla="*/ 13437 w 1605470"/>
              <a:gd name="connsiteY192" fmla="*/ 19287 h 6858000"/>
              <a:gd name="connsiteX193" fmla="*/ 0 w 1605470"/>
              <a:gd name="connsiteY193"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64290 w 1605470"/>
              <a:gd name="connsiteY149" fmla="*/ 1728772 h 6858000"/>
              <a:gd name="connsiteX150" fmla="*/ 345287 w 1605470"/>
              <a:gd name="connsiteY150" fmla="*/ 1646953 h 6858000"/>
              <a:gd name="connsiteX151" fmla="*/ 344412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28025 w 1605470"/>
              <a:gd name="connsiteY155" fmla="*/ 1475165 h 6858000"/>
              <a:gd name="connsiteX156" fmla="*/ 326326 w 1605470"/>
              <a:gd name="connsiteY156" fmla="*/ 1428585 h 6858000"/>
              <a:gd name="connsiteX157" fmla="*/ 325799 w 1605470"/>
              <a:gd name="connsiteY157" fmla="*/ 1357181 h 6858000"/>
              <a:gd name="connsiteX158" fmla="*/ 320507 w 1605470"/>
              <a:gd name="connsiteY158" fmla="*/ 1347099 h 6858000"/>
              <a:gd name="connsiteX159" fmla="*/ 335347 w 1605470"/>
              <a:gd name="connsiteY159" fmla="*/ 1334233 h 6858000"/>
              <a:gd name="connsiteX160" fmla="*/ 342792 w 1605470"/>
              <a:gd name="connsiteY160" fmla="*/ 1307086 h 6858000"/>
              <a:gd name="connsiteX161" fmla="*/ 343980 w 1605470"/>
              <a:gd name="connsiteY161" fmla="*/ 1189033 h 6858000"/>
              <a:gd name="connsiteX162" fmla="*/ 348665 w 1605470"/>
              <a:gd name="connsiteY162" fmla="*/ 1168288 h 6858000"/>
              <a:gd name="connsiteX163" fmla="*/ 340947 w 1605470"/>
              <a:gd name="connsiteY163" fmla="*/ 1142577 h 6858000"/>
              <a:gd name="connsiteX164" fmla="*/ 330253 w 1605470"/>
              <a:gd name="connsiteY164" fmla="*/ 1088484 h 6858000"/>
              <a:gd name="connsiteX165" fmla="*/ 314647 w 1605470"/>
              <a:gd name="connsiteY165" fmla="*/ 1053424 h 6858000"/>
              <a:gd name="connsiteX166" fmla="*/ 322906 w 1605470"/>
              <a:gd name="connsiteY166" fmla="*/ 1044367 h 6858000"/>
              <a:gd name="connsiteX167" fmla="*/ 326818 w 1605470"/>
              <a:gd name="connsiteY167" fmla="*/ 1022828 h 6858000"/>
              <a:gd name="connsiteX168" fmla="*/ 320445 w 1605470"/>
              <a:gd name="connsiteY168" fmla="*/ 932283 h 6858000"/>
              <a:gd name="connsiteX169" fmla="*/ 322681 w 1605470"/>
              <a:gd name="connsiteY169" fmla="*/ 915925 h 6858000"/>
              <a:gd name="connsiteX170" fmla="*/ 315310 w 1605470"/>
              <a:gd name="connsiteY170" fmla="*/ 896999 h 6858000"/>
              <a:gd name="connsiteX171" fmla="*/ 284718 w 1605470"/>
              <a:gd name="connsiteY171" fmla="*/ 821517 h 6858000"/>
              <a:gd name="connsiteX172" fmla="*/ 263668 w 1605470"/>
              <a:gd name="connsiteY172" fmla="*/ 751353 h 6858000"/>
              <a:gd name="connsiteX173" fmla="*/ 254540 w 1605470"/>
              <a:gd name="connsiteY173" fmla="*/ 741965 h 6858000"/>
              <a:gd name="connsiteX174" fmla="*/ 252501 w 1605470"/>
              <a:gd name="connsiteY174" fmla="*/ 724635 h 6858000"/>
              <a:gd name="connsiteX175" fmla="*/ 248897 w 1605470"/>
              <a:gd name="connsiteY175" fmla="*/ 681659 h 6858000"/>
              <a:gd name="connsiteX176" fmla="*/ 234316 w 1605470"/>
              <a:gd name="connsiteY176" fmla="*/ 635218 h 6858000"/>
              <a:gd name="connsiteX177" fmla="*/ 239327 w 1605470"/>
              <a:gd name="connsiteY177" fmla="*/ 613763 h 6858000"/>
              <a:gd name="connsiteX178" fmla="*/ 225269 w 1605470"/>
              <a:gd name="connsiteY178" fmla="*/ 598582 h 6858000"/>
              <a:gd name="connsiteX179" fmla="*/ 224950 w 1605470"/>
              <a:gd name="connsiteY179" fmla="*/ 576846 h 6858000"/>
              <a:gd name="connsiteX180" fmla="*/ 204632 w 1605470"/>
              <a:gd name="connsiteY180" fmla="*/ 553868 h 6858000"/>
              <a:gd name="connsiteX181" fmla="*/ 239317 w 1605470"/>
              <a:gd name="connsiteY181" fmla="*/ 517614 h 6858000"/>
              <a:gd name="connsiteX182" fmla="*/ 201693 w 1605470"/>
              <a:gd name="connsiteY182" fmla="*/ 469651 h 6858000"/>
              <a:gd name="connsiteX183" fmla="*/ 195012 w 1605470"/>
              <a:gd name="connsiteY183" fmla="*/ 448559 h 6858000"/>
              <a:gd name="connsiteX184" fmla="*/ 201434 w 1605470"/>
              <a:gd name="connsiteY184" fmla="*/ 441529 h 6858000"/>
              <a:gd name="connsiteX185" fmla="*/ 200655 w 1605470"/>
              <a:gd name="connsiteY185" fmla="*/ 428927 h 6858000"/>
              <a:gd name="connsiteX186" fmla="*/ 190059 w 1605470"/>
              <a:gd name="connsiteY186" fmla="*/ 430161 h 6858000"/>
              <a:gd name="connsiteX187" fmla="*/ 184450 w 1605470"/>
              <a:gd name="connsiteY187" fmla="*/ 396240 h 6858000"/>
              <a:gd name="connsiteX188" fmla="*/ 146196 w 1605470"/>
              <a:gd name="connsiteY188" fmla="*/ 358810 h 6858000"/>
              <a:gd name="connsiteX189" fmla="*/ 124571 w 1605470"/>
              <a:gd name="connsiteY189" fmla="*/ 302178 h 6858000"/>
              <a:gd name="connsiteX190" fmla="*/ 103243 w 1605470"/>
              <a:gd name="connsiteY190" fmla="*/ 211375 h 6858000"/>
              <a:gd name="connsiteX191" fmla="*/ 94571 w 1605470"/>
              <a:gd name="connsiteY191" fmla="*/ 184179 h 6858000"/>
              <a:gd name="connsiteX192" fmla="*/ 13437 w 1605470"/>
              <a:gd name="connsiteY192" fmla="*/ 19287 h 6858000"/>
              <a:gd name="connsiteX193" fmla="*/ 0 w 1605470"/>
              <a:gd name="connsiteY193"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45287 w 1605470"/>
              <a:gd name="connsiteY150" fmla="*/ 1646953 h 6858000"/>
              <a:gd name="connsiteX151" fmla="*/ 344412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28025 w 1605470"/>
              <a:gd name="connsiteY155" fmla="*/ 1475165 h 6858000"/>
              <a:gd name="connsiteX156" fmla="*/ 326326 w 1605470"/>
              <a:gd name="connsiteY156" fmla="*/ 1428585 h 6858000"/>
              <a:gd name="connsiteX157" fmla="*/ 325799 w 1605470"/>
              <a:gd name="connsiteY157" fmla="*/ 1357181 h 6858000"/>
              <a:gd name="connsiteX158" fmla="*/ 320507 w 1605470"/>
              <a:gd name="connsiteY158" fmla="*/ 1347099 h 6858000"/>
              <a:gd name="connsiteX159" fmla="*/ 335347 w 1605470"/>
              <a:gd name="connsiteY159" fmla="*/ 1334233 h 6858000"/>
              <a:gd name="connsiteX160" fmla="*/ 342792 w 1605470"/>
              <a:gd name="connsiteY160" fmla="*/ 1307086 h 6858000"/>
              <a:gd name="connsiteX161" fmla="*/ 343980 w 1605470"/>
              <a:gd name="connsiteY161" fmla="*/ 1189033 h 6858000"/>
              <a:gd name="connsiteX162" fmla="*/ 348665 w 1605470"/>
              <a:gd name="connsiteY162" fmla="*/ 1168288 h 6858000"/>
              <a:gd name="connsiteX163" fmla="*/ 340947 w 1605470"/>
              <a:gd name="connsiteY163" fmla="*/ 1142577 h 6858000"/>
              <a:gd name="connsiteX164" fmla="*/ 330253 w 1605470"/>
              <a:gd name="connsiteY164" fmla="*/ 1088484 h 6858000"/>
              <a:gd name="connsiteX165" fmla="*/ 314647 w 1605470"/>
              <a:gd name="connsiteY165" fmla="*/ 1053424 h 6858000"/>
              <a:gd name="connsiteX166" fmla="*/ 322906 w 1605470"/>
              <a:gd name="connsiteY166" fmla="*/ 1044367 h 6858000"/>
              <a:gd name="connsiteX167" fmla="*/ 326818 w 1605470"/>
              <a:gd name="connsiteY167" fmla="*/ 1022828 h 6858000"/>
              <a:gd name="connsiteX168" fmla="*/ 320445 w 1605470"/>
              <a:gd name="connsiteY168" fmla="*/ 932283 h 6858000"/>
              <a:gd name="connsiteX169" fmla="*/ 322681 w 1605470"/>
              <a:gd name="connsiteY169" fmla="*/ 915925 h 6858000"/>
              <a:gd name="connsiteX170" fmla="*/ 315310 w 1605470"/>
              <a:gd name="connsiteY170" fmla="*/ 896999 h 6858000"/>
              <a:gd name="connsiteX171" fmla="*/ 284718 w 1605470"/>
              <a:gd name="connsiteY171" fmla="*/ 821517 h 6858000"/>
              <a:gd name="connsiteX172" fmla="*/ 263668 w 1605470"/>
              <a:gd name="connsiteY172" fmla="*/ 751353 h 6858000"/>
              <a:gd name="connsiteX173" fmla="*/ 254540 w 1605470"/>
              <a:gd name="connsiteY173" fmla="*/ 741965 h 6858000"/>
              <a:gd name="connsiteX174" fmla="*/ 252501 w 1605470"/>
              <a:gd name="connsiteY174" fmla="*/ 724635 h 6858000"/>
              <a:gd name="connsiteX175" fmla="*/ 248897 w 1605470"/>
              <a:gd name="connsiteY175" fmla="*/ 681659 h 6858000"/>
              <a:gd name="connsiteX176" fmla="*/ 234316 w 1605470"/>
              <a:gd name="connsiteY176" fmla="*/ 635218 h 6858000"/>
              <a:gd name="connsiteX177" fmla="*/ 239327 w 1605470"/>
              <a:gd name="connsiteY177" fmla="*/ 613763 h 6858000"/>
              <a:gd name="connsiteX178" fmla="*/ 225269 w 1605470"/>
              <a:gd name="connsiteY178" fmla="*/ 598582 h 6858000"/>
              <a:gd name="connsiteX179" fmla="*/ 224950 w 1605470"/>
              <a:gd name="connsiteY179" fmla="*/ 576846 h 6858000"/>
              <a:gd name="connsiteX180" fmla="*/ 204632 w 1605470"/>
              <a:gd name="connsiteY180" fmla="*/ 553868 h 6858000"/>
              <a:gd name="connsiteX181" fmla="*/ 239317 w 1605470"/>
              <a:gd name="connsiteY181" fmla="*/ 517614 h 6858000"/>
              <a:gd name="connsiteX182" fmla="*/ 201693 w 1605470"/>
              <a:gd name="connsiteY182" fmla="*/ 469651 h 6858000"/>
              <a:gd name="connsiteX183" fmla="*/ 195012 w 1605470"/>
              <a:gd name="connsiteY183" fmla="*/ 448559 h 6858000"/>
              <a:gd name="connsiteX184" fmla="*/ 201434 w 1605470"/>
              <a:gd name="connsiteY184" fmla="*/ 441529 h 6858000"/>
              <a:gd name="connsiteX185" fmla="*/ 200655 w 1605470"/>
              <a:gd name="connsiteY185" fmla="*/ 428927 h 6858000"/>
              <a:gd name="connsiteX186" fmla="*/ 190059 w 1605470"/>
              <a:gd name="connsiteY186" fmla="*/ 430161 h 6858000"/>
              <a:gd name="connsiteX187" fmla="*/ 184450 w 1605470"/>
              <a:gd name="connsiteY187" fmla="*/ 396240 h 6858000"/>
              <a:gd name="connsiteX188" fmla="*/ 146196 w 1605470"/>
              <a:gd name="connsiteY188" fmla="*/ 358810 h 6858000"/>
              <a:gd name="connsiteX189" fmla="*/ 124571 w 1605470"/>
              <a:gd name="connsiteY189" fmla="*/ 302178 h 6858000"/>
              <a:gd name="connsiteX190" fmla="*/ 103243 w 1605470"/>
              <a:gd name="connsiteY190" fmla="*/ 211375 h 6858000"/>
              <a:gd name="connsiteX191" fmla="*/ 94571 w 1605470"/>
              <a:gd name="connsiteY191" fmla="*/ 184179 h 6858000"/>
              <a:gd name="connsiteX192" fmla="*/ 13437 w 1605470"/>
              <a:gd name="connsiteY192" fmla="*/ 19287 h 6858000"/>
              <a:gd name="connsiteX193" fmla="*/ 0 w 1605470"/>
              <a:gd name="connsiteY193"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45287 w 1605470"/>
              <a:gd name="connsiteY150" fmla="*/ 1646953 h 6858000"/>
              <a:gd name="connsiteX151" fmla="*/ 344412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26326 w 1605470"/>
              <a:gd name="connsiteY155" fmla="*/ 1428585 h 6858000"/>
              <a:gd name="connsiteX156" fmla="*/ 325799 w 1605470"/>
              <a:gd name="connsiteY156" fmla="*/ 1357181 h 6858000"/>
              <a:gd name="connsiteX157" fmla="*/ 320507 w 1605470"/>
              <a:gd name="connsiteY157" fmla="*/ 1347099 h 6858000"/>
              <a:gd name="connsiteX158" fmla="*/ 335347 w 1605470"/>
              <a:gd name="connsiteY158" fmla="*/ 1334233 h 6858000"/>
              <a:gd name="connsiteX159" fmla="*/ 342792 w 1605470"/>
              <a:gd name="connsiteY159" fmla="*/ 1307086 h 6858000"/>
              <a:gd name="connsiteX160" fmla="*/ 343980 w 1605470"/>
              <a:gd name="connsiteY160" fmla="*/ 1189033 h 6858000"/>
              <a:gd name="connsiteX161" fmla="*/ 348665 w 1605470"/>
              <a:gd name="connsiteY161" fmla="*/ 1168288 h 6858000"/>
              <a:gd name="connsiteX162" fmla="*/ 340947 w 1605470"/>
              <a:gd name="connsiteY162" fmla="*/ 1142577 h 6858000"/>
              <a:gd name="connsiteX163" fmla="*/ 330253 w 1605470"/>
              <a:gd name="connsiteY163" fmla="*/ 1088484 h 6858000"/>
              <a:gd name="connsiteX164" fmla="*/ 314647 w 1605470"/>
              <a:gd name="connsiteY164" fmla="*/ 1053424 h 6858000"/>
              <a:gd name="connsiteX165" fmla="*/ 322906 w 1605470"/>
              <a:gd name="connsiteY165" fmla="*/ 1044367 h 6858000"/>
              <a:gd name="connsiteX166" fmla="*/ 326818 w 1605470"/>
              <a:gd name="connsiteY166" fmla="*/ 1022828 h 6858000"/>
              <a:gd name="connsiteX167" fmla="*/ 320445 w 1605470"/>
              <a:gd name="connsiteY167" fmla="*/ 932283 h 6858000"/>
              <a:gd name="connsiteX168" fmla="*/ 322681 w 1605470"/>
              <a:gd name="connsiteY168" fmla="*/ 915925 h 6858000"/>
              <a:gd name="connsiteX169" fmla="*/ 315310 w 1605470"/>
              <a:gd name="connsiteY169" fmla="*/ 896999 h 6858000"/>
              <a:gd name="connsiteX170" fmla="*/ 284718 w 1605470"/>
              <a:gd name="connsiteY170" fmla="*/ 821517 h 6858000"/>
              <a:gd name="connsiteX171" fmla="*/ 263668 w 1605470"/>
              <a:gd name="connsiteY171" fmla="*/ 751353 h 6858000"/>
              <a:gd name="connsiteX172" fmla="*/ 254540 w 1605470"/>
              <a:gd name="connsiteY172" fmla="*/ 741965 h 6858000"/>
              <a:gd name="connsiteX173" fmla="*/ 252501 w 1605470"/>
              <a:gd name="connsiteY173" fmla="*/ 724635 h 6858000"/>
              <a:gd name="connsiteX174" fmla="*/ 248897 w 1605470"/>
              <a:gd name="connsiteY174" fmla="*/ 681659 h 6858000"/>
              <a:gd name="connsiteX175" fmla="*/ 234316 w 1605470"/>
              <a:gd name="connsiteY175" fmla="*/ 635218 h 6858000"/>
              <a:gd name="connsiteX176" fmla="*/ 239327 w 1605470"/>
              <a:gd name="connsiteY176" fmla="*/ 613763 h 6858000"/>
              <a:gd name="connsiteX177" fmla="*/ 225269 w 1605470"/>
              <a:gd name="connsiteY177" fmla="*/ 598582 h 6858000"/>
              <a:gd name="connsiteX178" fmla="*/ 224950 w 1605470"/>
              <a:gd name="connsiteY178" fmla="*/ 576846 h 6858000"/>
              <a:gd name="connsiteX179" fmla="*/ 204632 w 1605470"/>
              <a:gd name="connsiteY179" fmla="*/ 553868 h 6858000"/>
              <a:gd name="connsiteX180" fmla="*/ 239317 w 1605470"/>
              <a:gd name="connsiteY180" fmla="*/ 517614 h 6858000"/>
              <a:gd name="connsiteX181" fmla="*/ 201693 w 1605470"/>
              <a:gd name="connsiteY181" fmla="*/ 469651 h 6858000"/>
              <a:gd name="connsiteX182" fmla="*/ 195012 w 1605470"/>
              <a:gd name="connsiteY182" fmla="*/ 448559 h 6858000"/>
              <a:gd name="connsiteX183" fmla="*/ 201434 w 1605470"/>
              <a:gd name="connsiteY183" fmla="*/ 441529 h 6858000"/>
              <a:gd name="connsiteX184" fmla="*/ 200655 w 1605470"/>
              <a:gd name="connsiteY184" fmla="*/ 428927 h 6858000"/>
              <a:gd name="connsiteX185" fmla="*/ 190059 w 1605470"/>
              <a:gd name="connsiteY185" fmla="*/ 430161 h 6858000"/>
              <a:gd name="connsiteX186" fmla="*/ 184450 w 1605470"/>
              <a:gd name="connsiteY186" fmla="*/ 396240 h 6858000"/>
              <a:gd name="connsiteX187" fmla="*/ 146196 w 1605470"/>
              <a:gd name="connsiteY187" fmla="*/ 358810 h 6858000"/>
              <a:gd name="connsiteX188" fmla="*/ 124571 w 1605470"/>
              <a:gd name="connsiteY188" fmla="*/ 302178 h 6858000"/>
              <a:gd name="connsiteX189" fmla="*/ 103243 w 1605470"/>
              <a:gd name="connsiteY189" fmla="*/ 211375 h 6858000"/>
              <a:gd name="connsiteX190" fmla="*/ 94571 w 1605470"/>
              <a:gd name="connsiteY190" fmla="*/ 184179 h 6858000"/>
              <a:gd name="connsiteX191" fmla="*/ 13437 w 1605470"/>
              <a:gd name="connsiteY191" fmla="*/ 19287 h 6858000"/>
              <a:gd name="connsiteX192" fmla="*/ 0 w 1605470"/>
              <a:gd name="connsiteY192"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45287 w 1605470"/>
              <a:gd name="connsiteY150" fmla="*/ 1646953 h 6858000"/>
              <a:gd name="connsiteX151" fmla="*/ 344412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25799 w 1605470"/>
              <a:gd name="connsiteY155" fmla="*/ 1357181 h 6858000"/>
              <a:gd name="connsiteX156" fmla="*/ 320507 w 1605470"/>
              <a:gd name="connsiteY156" fmla="*/ 1347099 h 6858000"/>
              <a:gd name="connsiteX157" fmla="*/ 335347 w 1605470"/>
              <a:gd name="connsiteY157" fmla="*/ 1334233 h 6858000"/>
              <a:gd name="connsiteX158" fmla="*/ 342792 w 1605470"/>
              <a:gd name="connsiteY158" fmla="*/ 1307086 h 6858000"/>
              <a:gd name="connsiteX159" fmla="*/ 343980 w 1605470"/>
              <a:gd name="connsiteY159" fmla="*/ 1189033 h 6858000"/>
              <a:gd name="connsiteX160" fmla="*/ 348665 w 1605470"/>
              <a:gd name="connsiteY160" fmla="*/ 1168288 h 6858000"/>
              <a:gd name="connsiteX161" fmla="*/ 340947 w 1605470"/>
              <a:gd name="connsiteY161" fmla="*/ 1142577 h 6858000"/>
              <a:gd name="connsiteX162" fmla="*/ 330253 w 1605470"/>
              <a:gd name="connsiteY162" fmla="*/ 1088484 h 6858000"/>
              <a:gd name="connsiteX163" fmla="*/ 314647 w 1605470"/>
              <a:gd name="connsiteY163" fmla="*/ 1053424 h 6858000"/>
              <a:gd name="connsiteX164" fmla="*/ 322906 w 1605470"/>
              <a:gd name="connsiteY164" fmla="*/ 1044367 h 6858000"/>
              <a:gd name="connsiteX165" fmla="*/ 326818 w 1605470"/>
              <a:gd name="connsiteY165" fmla="*/ 1022828 h 6858000"/>
              <a:gd name="connsiteX166" fmla="*/ 320445 w 1605470"/>
              <a:gd name="connsiteY166" fmla="*/ 932283 h 6858000"/>
              <a:gd name="connsiteX167" fmla="*/ 322681 w 1605470"/>
              <a:gd name="connsiteY167" fmla="*/ 915925 h 6858000"/>
              <a:gd name="connsiteX168" fmla="*/ 315310 w 1605470"/>
              <a:gd name="connsiteY168" fmla="*/ 896999 h 6858000"/>
              <a:gd name="connsiteX169" fmla="*/ 284718 w 1605470"/>
              <a:gd name="connsiteY169" fmla="*/ 821517 h 6858000"/>
              <a:gd name="connsiteX170" fmla="*/ 263668 w 1605470"/>
              <a:gd name="connsiteY170" fmla="*/ 751353 h 6858000"/>
              <a:gd name="connsiteX171" fmla="*/ 254540 w 1605470"/>
              <a:gd name="connsiteY171" fmla="*/ 741965 h 6858000"/>
              <a:gd name="connsiteX172" fmla="*/ 252501 w 1605470"/>
              <a:gd name="connsiteY172" fmla="*/ 724635 h 6858000"/>
              <a:gd name="connsiteX173" fmla="*/ 248897 w 1605470"/>
              <a:gd name="connsiteY173" fmla="*/ 681659 h 6858000"/>
              <a:gd name="connsiteX174" fmla="*/ 234316 w 1605470"/>
              <a:gd name="connsiteY174" fmla="*/ 635218 h 6858000"/>
              <a:gd name="connsiteX175" fmla="*/ 239327 w 1605470"/>
              <a:gd name="connsiteY175" fmla="*/ 613763 h 6858000"/>
              <a:gd name="connsiteX176" fmla="*/ 225269 w 1605470"/>
              <a:gd name="connsiteY176" fmla="*/ 598582 h 6858000"/>
              <a:gd name="connsiteX177" fmla="*/ 224950 w 1605470"/>
              <a:gd name="connsiteY177" fmla="*/ 576846 h 6858000"/>
              <a:gd name="connsiteX178" fmla="*/ 204632 w 1605470"/>
              <a:gd name="connsiteY178" fmla="*/ 553868 h 6858000"/>
              <a:gd name="connsiteX179" fmla="*/ 239317 w 1605470"/>
              <a:gd name="connsiteY179" fmla="*/ 517614 h 6858000"/>
              <a:gd name="connsiteX180" fmla="*/ 201693 w 1605470"/>
              <a:gd name="connsiteY180" fmla="*/ 469651 h 6858000"/>
              <a:gd name="connsiteX181" fmla="*/ 195012 w 1605470"/>
              <a:gd name="connsiteY181" fmla="*/ 448559 h 6858000"/>
              <a:gd name="connsiteX182" fmla="*/ 201434 w 1605470"/>
              <a:gd name="connsiteY182" fmla="*/ 441529 h 6858000"/>
              <a:gd name="connsiteX183" fmla="*/ 200655 w 1605470"/>
              <a:gd name="connsiteY183" fmla="*/ 428927 h 6858000"/>
              <a:gd name="connsiteX184" fmla="*/ 190059 w 1605470"/>
              <a:gd name="connsiteY184" fmla="*/ 430161 h 6858000"/>
              <a:gd name="connsiteX185" fmla="*/ 184450 w 1605470"/>
              <a:gd name="connsiteY185" fmla="*/ 396240 h 6858000"/>
              <a:gd name="connsiteX186" fmla="*/ 146196 w 1605470"/>
              <a:gd name="connsiteY186" fmla="*/ 358810 h 6858000"/>
              <a:gd name="connsiteX187" fmla="*/ 124571 w 1605470"/>
              <a:gd name="connsiteY187" fmla="*/ 302178 h 6858000"/>
              <a:gd name="connsiteX188" fmla="*/ 103243 w 1605470"/>
              <a:gd name="connsiteY188" fmla="*/ 211375 h 6858000"/>
              <a:gd name="connsiteX189" fmla="*/ 94571 w 1605470"/>
              <a:gd name="connsiteY189" fmla="*/ 184179 h 6858000"/>
              <a:gd name="connsiteX190" fmla="*/ 13437 w 1605470"/>
              <a:gd name="connsiteY190" fmla="*/ 19287 h 6858000"/>
              <a:gd name="connsiteX191" fmla="*/ 0 w 1605470"/>
              <a:gd name="connsiteY191"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62657 w 1605470"/>
              <a:gd name="connsiteY150" fmla="*/ 1663540 h 6858000"/>
              <a:gd name="connsiteX151" fmla="*/ 344412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25799 w 1605470"/>
              <a:gd name="connsiteY155" fmla="*/ 1357181 h 6858000"/>
              <a:gd name="connsiteX156" fmla="*/ 320507 w 1605470"/>
              <a:gd name="connsiteY156" fmla="*/ 1347099 h 6858000"/>
              <a:gd name="connsiteX157" fmla="*/ 335347 w 1605470"/>
              <a:gd name="connsiteY157" fmla="*/ 1334233 h 6858000"/>
              <a:gd name="connsiteX158" fmla="*/ 342792 w 1605470"/>
              <a:gd name="connsiteY158" fmla="*/ 1307086 h 6858000"/>
              <a:gd name="connsiteX159" fmla="*/ 343980 w 1605470"/>
              <a:gd name="connsiteY159" fmla="*/ 1189033 h 6858000"/>
              <a:gd name="connsiteX160" fmla="*/ 348665 w 1605470"/>
              <a:gd name="connsiteY160" fmla="*/ 1168288 h 6858000"/>
              <a:gd name="connsiteX161" fmla="*/ 340947 w 1605470"/>
              <a:gd name="connsiteY161" fmla="*/ 1142577 h 6858000"/>
              <a:gd name="connsiteX162" fmla="*/ 330253 w 1605470"/>
              <a:gd name="connsiteY162" fmla="*/ 1088484 h 6858000"/>
              <a:gd name="connsiteX163" fmla="*/ 314647 w 1605470"/>
              <a:gd name="connsiteY163" fmla="*/ 1053424 h 6858000"/>
              <a:gd name="connsiteX164" fmla="*/ 322906 w 1605470"/>
              <a:gd name="connsiteY164" fmla="*/ 1044367 h 6858000"/>
              <a:gd name="connsiteX165" fmla="*/ 326818 w 1605470"/>
              <a:gd name="connsiteY165" fmla="*/ 1022828 h 6858000"/>
              <a:gd name="connsiteX166" fmla="*/ 320445 w 1605470"/>
              <a:gd name="connsiteY166" fmla="*/ 932283 h 6858000"/>
              <a:gd name="connsiteX167" fmla="*/ 322681 w 1605470"/>
              <a:gd name="connsiteY167" fmla="*/ 915925 h 6858000"/>
              <a:gd name="connsiteX168" fmla="*/ 315310 w 1605470"/>
              <a:gd name="connsiteY168" fmla="*/ 896999 h 6858000"/>
              <a:gd name="connsiteX169" fmla="*/ 284718 w 1605470"/>
              <a:gd name="connsiteY169" fmla="*/ 821517 h 6858000"/>
              <a:gd name="connsiteX170" fmla="*/ 263668 w 1605470"/>
              <a:gd name="connsiteY170" fmla="*/ 751353 h 6858000"/>
              <a:gd name="connsiteX171" fmla="*/ 254540 w 1605470"/>
              <a:gd name="connsiteY171" fmla="*/ 741965 h 6858000"/>
              <a:gd name="connsiteX172" fmla="*/ 252501 w 1605470"/>
              <a:gd name="connsiteY172" fmla="*/ 724635 h 6858000"/>
              <a:gd name="connsiteX173" fmla="*/ 248897 w 1605470"/>
              <a:gd name="connsiteY173" fmla="*/ 681659 h 6858000"/>
              <a:gd name="connsiteX174" fmla="*/ 234316 w 1605470"/>
              <a:gd name="connsiteY174" fmla="*/ 635218 h 6858000"/>
              <a:gd name="connsiteX175" fmla="*/ 239327 w 1605470"/>
              <a:gd name="connsiteY175" fmla="*/ 613763 h 6858000"/>
              <a:gd name="connsiteX176" fmla="*/ 225269 w 1605470"/>
              <a:gd name="connsiteY176" fmla="*/ 598582 h 6858000"/>
              <a:gd name="connsiteX177" fmla="*/ 224950 w 1605470"/>
              <a:gd name="connsiteY177" fmla="*/ 576846 h 6858000"/>
              <a:gd name="connsiteX178" fmla="*/ 204632 w 1605470"/>
              <a:gd name="connsiteY178" fmla="*/ 553868 h 6858000"/>
              <a:gd name="connsiteX179" fmla="*/ 239317 w 1605470"/>
              <a:gd name="connsiteY179" fmla="*/ 517614 h 6858000"/>
              <a:gd name="connsiteX180" fmla="*/ 201693 w 1605470"/>
              <a:gd name="connsiteY180" fmla="*/ 469651 h 6858000"/>
              <a:gd name="connsiteX181" fmla="*/ 195012 w 1605470"/>
              <a:gd name="connsiteY181" fmla="*/ 448559 h 6858000"/>
              <a:gd name="connsiteX182" fmla="*/ 201434 w 1605470"/>
              <a:gd name="connsiteY182" fmla="*/ 441529 h 6858000"/>
              <a:gd name="connsiteX183" fmla="*/ 200655 w 1605470"/>
              <a:gd name="connsiteY183" fmla="*/ 428927 h 6858000"/>
              <a:gd name="connsiteX184" fmla="*/ 190059 w 1605470"/>
              <a:gd name="connsiteY184" fmla="*/ 430161 h 6858000"/>
              <a:gd name="connsiteX185" fmla="*/ 184450 w 1605470"/>
              <a:gd name="connsiteY185" fmla="*/ 396240 h 6858000"/>
              <a:gd name="connsiteX186" fmla="*/ 146196 w 1605470"/>
              <a:gd name="connsiteY186" fmla="*/ 358810 h 6858000"/>
              <a:gd name="connsiteX187" fmla="*/ 124571 w 1605470"/>
              <a:gd name="connsiteY187" fmla="*/ 302178 h 6858000"/>
              <a:gd name="connsiteX188" fmla="*/ 103243 w 1605470"/>
              <a:gd name="connsiteY188" fmla="*/ 211375 h 6858000"/>
              <a:gd name="connsiteX189" fmla="*/ 94571 w 1605470"/>
              <a:gd name="connsiteY189" fmla="*/ 184179 h 6858000"/>
              <a:gd name="connsiteX190" fmla="*/ 13437 w 1605470"/>
              <a:gd name="connsiteY190" fmla="*/ 19287 h 6858000"/>
              <a:gd name="connsiteX191" fmla="*/ 0 w 1605470"/>
              <a:gd name="connsiteY191"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62657 w 1605470"/>
              <a:gd name="connsiteY150" fmla="*/ 1663540 h 6858000"/>
              <a:gd name="connsiteX151" fmla="*/ 344412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25799 w 1605470"/>
              <a:gd name="connsiteY155" fmla="*/ 1357181 h 6858000"/>
              <a:gd name="connsiteX156" fmla="*/ 320507 w 1605470"/>
              <a:gd name="connsiteY156" fmla="*/ 1347099 h 6858000"/>
              <a:gd name="connsiteX157" fmla="*/ 335347 w 1605470"/>
              <a:gd name="connsiteY157" fmla="*/ 1334233 h 6858000"/>
              <a:gd name="connsiteX158" fmla="*/ 342792 w 1605470"/>
              <a:gd name="connsiteY158" fmla="*/ 1307086 h 6858000"/>
              <a:gd name="connsiteX159" fmla="*/ 343980 w 1605470"/>
              <a:gd name="connsiteY159" fmla="*/ 1189033 h 6858000"/>
              <a:gd name="connsiteX160" fmla="*/ 348665 w 1605470"/>
              <a:gd name="connsiteY160" fmla="*/ 1168288 h 6858000"/>
              <a:gd name="connsiteX161" fmla="*/ 340947 w 1605470"/>
              <a:gd name="connsiteY161" fmla="*/ 1142577 h 6858000"/>
              <a:gd name="connsiteX162" fmla="*/ 330253 w 1605470"/>
              <a:gd name="connsiteY162" fmla="*/ 1088484 h 6858000"/>
              <a:gd name="connsiteX163" fmla="*/ 314647 w 1605470"/>
              <a:gd name="connsiteY163" fmla="*/ 1053424 h 6858000"/>
              <a:gd name="connsiteX164" fmla="*/ 322906 w 1605470"/>
              <a:gd name="connsiteY164" fmla="*/ 1044367 h 6858000"/>
              <a:gd name="connsiteX165" fmla="*/ 326818 w 1605470"/>
              <a:gd name="connsiteY165" fmla="*/ 1022828 h 6858000"/>
              <a:gd name="connsiteX166" fmla="*/ 320445 w 1605470"/>
              <a:gd name="connsiteY166" fmla="*/ 932283 h 6858000"/>
              <a:gd name="connsiteX167" fmla="*/ 322681 w 1605470"/>
              <a:gd name="connsiteY167" fmla="*/ 915925 h 6858000"/>
              <a:gd name="connsiteX168" fmla="*/ 315310 w 1605470"/>
              <a:gd name="connsiteY168" fmla="*/ 896999 h 6858000"/>
              <a:gd name="connsiteX169" fmla="*/ 284718 w 1605470"/>
              <a:gd name="connsiteY169" fmla="*/ 821517 h 6858000"/>
              <a:gd name="connsiteX170" fmla="*/ 263668 w 1605470"/>
              <a:gd name="connsiteY170" fmla="*/ 751353 h 6858000"/>
              <a:gd name="connsiteX171" fmla="*/ 254540 w 1605470"/>
              <a:gd name="connsiteY171" fmla="*/ 741965 h 6858000"/>
              <a:gd name="connsiteX172" fmla="*/ 252501 w 1605470"/>
              <a:gd name="connsiteY172" fmla="*/ 724635 h 6858000"/>
              <a:gd name="connsiteX173" fmla="*/ 248897 w 1605470"/>
              <a:gd name="connsiteY173" fmla="*/ 681659 h 6858000"/>
              <a:gd name="connsiteX174" fmla="*/ 234316 w 1605470"/>
              <a:gd name="connsiteY174" fmla="*/ 635218 h 6858000"/>
              <a:gd name="connsiteX175" fmla="*/ 239327 w 1605470"/>
              <a:gd name="connsiteY175" fmla="*/ 613763 h 6858000"/>
              <a:gd name="connsiteX176" fmla="*/ 225269 w 1605470"/>
              <a:gd name="connsiteY176" fmla="*/ 598582 h 6858000"/>
              <a:gd name="connsiteX177" fmla="*/ 224950 w 1605470"/>
              <a:gd name="connsiteY177" fmla="*/ 576846 h 6858000"/>
              <a:gd name="connsiteX178" fmla="*/ 204632 w 1605470"/>
              <a:gd name="connsiteY178" fmla="*/ 553868 h 6858000"/>
              <a:gd name="connsiteX179" fmla="*/ 239317 w 1605470"/>
              <a:gd name="connsiteY179" fmla="*/ 517614 h 6858000"/>
              <a:gd name="connsiteX180" fmla="*/ 201693 w 1605470"/>
              <a:gd name="connsiteY180" fmla="*/ 469651 h 6858000"/>
              <a:gd name="connsiteX181" fmla="*/ 195012 w 1605470"/>
              <a:gd name="connsiteY181" fmla="*/ 448559 h 6858000"/>
              <a:gd name="connsiteX182" fmla="*/ 201434 w 1605470"/>
              <a:gd name="connsiteY182" fmla="*/ 441529 h 6858000"/>
              <a:gd name="connsiteX183" fmla="*/ 200655 w 1605470"/>
              <a:gd name="connsiteY183" fmla="*/ 428927 h 6858000"/>
              <a:gd name="connsiteX184" fmla="*/ 190059 w 1605470"/>
              <a:gd name="connsiteY184" fmla="*/ 430161 h 6858000"/>
              <a:gd name="connsiteX185" fmla="*/ 184450 w 1605470"/>
              <a:gd name="connsiteY185" fmla="*/ 396240 h 6858000"/>
              <a:gd name="connsiteX186" fmla="*/ 146196 w 1605470"/>
              <a:gd name="connsiteY186" fmla="*/ 358810 h 6858000"/>
              <a:gd name="connsiteX187" fmla="*/ 124571 w 1605470"/>
              <a:gd name="connsiteY187" fmla="*/ 302178 h 6858000"/>
              <a:gd name="connsiteX188" fmla="*/ 103243 w 1605470"/>
              <a:gd name="connsiteY188" fmla="*/ 211375 h 6858000"/>
              <a:gd name="connsiteX189" fmla="*/ 94571 w 1605470"/>
              <a:gd name="connsiteY189" fmla="*/ 184179 h 6858000"/>
              <a:gd name="connsiteX190" fmla="*/ 13437 w 1605470"/>
              <a:gd name="connsiteY190" fmla="*/ 19287 h 6858000"/>
              <a:gd name="connsiteX191" fmla="*/ 0 w 1605470"/>
              <a:gd name="connsiteY191"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62657 w 1605470"/>
              <a:gd name="connsiteY150" fmla="*/ 1663540 h 6858000"/>
              <a:gd name="connsiteX151" fmla="*/ 344412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25799 w 1605470"/>
              <a:gd name="connsiteY155" fmla="*/ 1357181 h 6858000"/>
              <a:gd name="connsiteX156" fmla="*/ 320507 w 1605470"/>
              <a:gd name="connsiteY156" fmla="*/ 1347099 h 6858000"/>
              <a:gd name="connsiteX157" fmla="*/ 335347 w 1605470"/>
              <a:gd name="connsiteY157" fmla="*/ 1334233 h 6858000"/>
              <a:gd name="connsiteX158" fmla="*/ 342792 w 1605470"/>
              <a:gd name="connsiteY158" fmla="*/ 1307086 h 6858000"/>
              <a:gd name="connsiteX159" fmla="*/ 343980 w 1605470"/>
              <a:gd name="connsiteY159" fmla="*/ 1189033 h 6858000"/>
              <a:gd name="connsiteX160" fmla="*/ 348665 w 1605470"/>
              <a:gd name="connsiteY160" fmla="*/ 1168288 h 6858000"/>
              <a:gd name="connsiteX161" fmla="*/ 340947 w 1605470"/>
              <a:gd name="connsiteY161" fmla="*/ 1142577 h 6858000"/>
              <a:gd name="connsiteX162" fmla="*/ 330253 w 1605470"/>
              <a:gd name="connsiteY162" fmla="*/ 1088484 h 6858000"/>
              <a:gd name="connsiteX163" fmla="*/ 314647 w 1605470"/>
              <a:gd name="connsiteY163" fmla="*/ 1053424 h 6858000"/>
              <a:gd name="connsiteX164" fmla="*/ 322906 w 1605470"/>
              <a:gd name="connsiteY164" fmla="*/ 1044367 h 6858000"/>
              <a:gd name="connsiteX165" fmla="*/ 322475 w 1605470"/>
              <a:gd name="connsiteY165" fmla="*/ 1002093 h 6858000"/>
              <a:gd name="connsiteX166" fmla="*/ 320445 w 1605470"/>
              <a:gd name="connsiteY166" fmla="*/ 932283 h 6858000"/>
              <a:gd name="connsiteX167" fmla="*/ 322681 w 1605470"/>
              <a:gd name="connsiteY167" fmla="*/ 915925 h 6858000"/>
              <a:gd name="connsiteX168" fmla="*/ 315310 w 1605470"/>
              <a:gd name="connsiteY168" fmla="*/ 896999 h 6858000"/>
              <a:gd name="connsiteX169" fmla="*/ 284718 w 1605470"/>
              <a:gd name="connsiteY169" fmla="*/ 821517 h 6858000"/>
              <a:gd name="connsiteX170" fmla="*/ 263668 w 1605470"/>
              <a:gd name="connsiteY170" fmla="*/ 751353 h 6858000"/>
              <a:gd name="connsiteX171" fmla="*/ 254540 w 1605470"/>
              <a:gd name="connsiteY171" fmla="*/ 741965 h 6858000"/>
              <a:gd name="connsiteX172" fmla="*/ 252501 w 1605470"/>
              <a:gd name="connsiteY172" fmla="*/ 724635 h 6858000"/>
              <a:gd name="connsiteX173" fmla="*/ 248897 w 1605470"/>
              <a:gd name="connsiteY173" fmla="*/ 681659 h 6858000"/>
              <a:gd name="connsiteX174" fmla="*/ 234316 w 1605470"/>
              <a:gd name="connsiteY174" fmla="*/ 635218 h 6858000"/>
              <a:gd name="connsiteX175" fmla="*/ 239327 w 1605470"/>
              <a:gd name="connsiteY175" fmla="*/ 613763 h 6858000"/>
              <a:gd name="connsiteX176" fmla="*/ 225269 w 1605470"/>
              <a:gd name="connsiteY176" fmla="*/ 598582 h 6858000"/>
              <a:gd name="connsiteX177" fmla="*/ 224950 w 1605470"/>
              <a:gd name="connsiteY177" fmla="*/ 576846 h 6858000"/>
              <a:gd name="connsiteX178" fmla="*/ 204632 w 1605470"/>
              <a:gd name="connsiteY178" fmla="*/ 553868 h 6858000"/>
              <a:gd name="connsiteX179" fmla="*/ 239317 w 1605470"/>
              <a:gd name="connsiteY179" fmla="*/ 517614 h 6858000"/>
              <a:gd name="connsiteX180" fmla="*/ 201693 w 1605470"/>
              <a:gd name="connsiteY180" fmla="*/ 469651 h 6858000"/>
              <a:gd name="connsiteX181" fmla="*/ 195012 w 1605470"/>
              <a:gd name="connsiteY181" fmla="*/ 448559 h 6858000"/>
              <a:gd name="connsiteX182" fmla="*/ 201434 w 1605470"/>
              <a:gd name="connsiteY182" fmla="*/ 441529 h 6858000"/>
              <a:gd name="connsiteX183" fmla="*/ 200655 w 1605470"/>
              <a:gd name="connsiteY183" fmla="*/ 428927 h 6858000"/>
              <a:gd name="connsiteX184" fmla="*/ 190059 w 1605470"/>
              <a:gd name="connsiteY184" fmla="*/ 430161 h 6858000"/>
              <a:gd name="connsiteX185" fmla="*/ 184450 w 1605470"/>
              <a:gd name="connsiteY185" fmla="*/ 396240 h 6858000"/>
              <a:gd name="connsiteX186" fmla="*/ 146196 w 1605470"/>
              <a:gd name="connsiteY186" fmla="*/ 358810 h 6858000"/>
              <a:gd name="connsiteX187" fmla="*/ 124571 w 1605470"/>
              <a:gd name="connsiteY187" fmla="*/ 302178 h 6858000"/>
              <a:gd name="connsiteX188" fmla="*/ 103243 w 1605470"/>
              <a:gd name="connsiteY188" fmla="*/ 211375 h 6858000"/>
              <a:gd name="connsiteX189" fmla="*/ 94571 w 1605470"/>
              <a:gd name="connsiteY189" fmla="*/ 184179 h 6858000"/>
              <a:gd name="connsiteX190" fmla="*/ 13437 w 1605470"/>
              <a:gd name="connsiteY190" fmla="*/ 19287 h 6858000"/>
              <a:gd name="connsiteX191" fmla="*/ 0 w 1605470"/>
              <a:gd name="connsiteY191"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62657 w 1605470"/>
              <a:gd name="connsiteY150" fmla="*/ 1663540 h 6858000"/>
              <a:gd name="connsiteX151" fmla="*/ 344412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25799 w 1605470"/>
              <a:gd name="connsiteY155" fmla="*/ 1357181 h 6858000"/>
              <a:gd name="connsiteX156" fmla="*/ 320507 w 1605470"/>
              <a:gd name="connsiteY156" fmla="*/ 1347099 h 6858000"/>
              <a:gd name="connsiteX157" fmla="*/ 335347 w 1605470"/>
              <a:gd name="connsiteY157" fmla="*/ 1334233 h 6858000"/>
              <a:gd name="connsiteX158" fmla="*/ 342792 w 1605470"/>
              <a:gd name="connsiteY158" fmla="*/ 1307086 h 6858000"/>
              <a:gd name="connsiteX159" fmla="*/ 343980 w 1605470"/>
              <a:gd name="connsiteY159" fmla="*/ 1189033 h 6858000"/>
              <a:gd name="connsiteX160" fmla="*/ 348665 w 1605470"/>
              <a:gd name="connsiteY160" fmla="*/ 1168288 h 6858000"/>
              <a:gd name="connsiteX161" fmla="*/ 340947 w 1605470"/>
              <a:gd name="connsiteY161" fmla="*/ 1142577 h 6858000"/>
              <a:gd name="connsiteX162" fmla="*/ 330253 w 1605470"/>
              <a:gd name="connsiteY162" fmla="*/ 1088484 h 6858000"/>
              <a:gd name="connsiteX163" fmla="*/ 314647 w 1605470"/>
              <a:gd name="connsiteY163" fmla="*/ 1053424 h 6858000"/>
              <a:gd name="connsiteX164" fmla="*/ 322475 w 1605470"/>
              <a:gd name="connsiteY164" fmla="*/ 1002093 h 6858000"/>
              <a:gd name="connsiteX165" fmla="*/ 320445 w 1605470"/>
              <a:gd name="connsiteY165" fmla="*/ 932283 h 6858000"/>
              <a:gd name="connsiteX166" fmla="*/ 322681 w 1605470"/>
              <a:gd name="connsiteY166" fmla="*/ 915925 h 6858000"/>
              <a:gd name="connsiteX167" fmla="*/ 315310 w 1605470"/>
              <a:gd name="connsiteY167" fmla="*/ 896999 h 6858000"/>
              <a:gd name="connsiteX168" fmla="*/ 284718 w 1605470"/>
              <a:gd name="connsiteY168" fmla="*/ 821517 h 6858000"/>
              <a:gd name="connsiteX169" fmla="*/ 263668 w 1605470"/>
              <a:gd name="connsiteY169" fmla="*/ 751353 h 6858000"/>
              <a:gd name="connsiteX170" fmla="*/ 254540 w 1605470"/>
              <a:gd name="connsiteY170" fmla="*/ 741965 h 6858000"/>
              <a:gd name="connsiteX171" fmla="*/ 252501 w 1605470"/>
              <a:gd name="connsiteY171" fmla="*/ 724635 h 6858000"/>
              <a:gd name="connsiteX172" fmla="*/ 248897 w 1605470"/>
              <a:gd name="connsiteY172" fmla="*/ 681659 h 6858000"/>
              <a:gd name="connsiteX173" fmla="*/ 234316 w 1605470"/>
              <a:gd name="connsiteY173" fmla="*/ 635218 h 6858000"/>
              <a:gd name="connsiteX174" fmla="*/ 239327 w 1605470"/>
              <a:gd name="connsiteY174" fmla="*/ 613763 h 6858000"/>
              <a:gd name="connsiteX175" fmla="*/ 225269 w 1605470"/>
              <a:gd name="connsiteY175" fmla="*/ 598582 h 6858000"/>
              <a:gd name="connsiteX176" fmla="*/ 224950 w 1605470"/>
              <a:gd name="connsiteY176" fmla="*/ 576846 h 6858000"/>
              <a:gd name="connsiteX177" fmla="*/ 204632 w 1605470"/>
              <a:gd name="connsiteY177" fmla="*/ 553868 h 6858000"/>
              <a:gd name="connsiteX178" fmla="*/ 239317 w 1605470"/>
              <a:gd name="connsiteY178" fmla="*/ 517614 h 6858000"/>
              <a:gd name="connsiteX179" fmla="*/ 201693 w 1605470"/>
              <a:gd name="connsiteY179" fmla="*/ 469651 h 6858000"/>
              <a:gd name="connsiteX180" fmla="*/ 195012 w 1605470"/>
              <a:gd name="connsiteY180" fmla="*/ 448559 h 6858000"/>
              <a:gd name="connsiteX181" fmla="*/ 201434 w 1605470"/>
              <a:gd name="connsiteY181" fmla="*/ 441529 h 6858000"/>
              <a:gd name="connsiteX182" fmla="*/ 200655 w 1605470"/>
              <a:gd name="connsiteY182" fmla="*/ 428927 h 6858000"/>
              <a:gd name="connsiteX183" fmla="*/ 190059 w 1605470"/>
              <a:gd name="connsiteY183" fmla="*/ 430161 h 6858000"/>
              <a:gd name="connsiteX184" fmla="*/ 184450 w 1605470"/>
              <a:gd name="connsiteY184" fmla="*/ 396240 h 6858000"/>
              <a:gd name="connsiteX185" fmla="*/ 146196 w 1605470"/>
              <a:gd name="connsiteY185" fmla="*/ 358810 h 6858000"/>
              <a:gd name="connsiteX186" fmla="*/ 124571 w 1605470"/>
              <a:gd name="connsiteY186" fmla="*/ 302178 h 6858000"/>
              <a:gd name="connsiteX187" fmla="*/ 103243 w 1605470"/>
              <a:gd name="connsiteY187" fmla="*/ 211375 h 6858000"/>
              <a:gd name="connsiteX188" fmla="*/ 94571 w 1605470"/>
              <a:gd name="connsiteY188" fmla="*/ 184179 h 6858000"/>
              <a:gd name="connsiteX189" fmla="*/ 13437 w 1605470"/>
              <a:gd name="connsiteY189" fmla="*/ 19287 h 6858000"/>
              <a:gd name="connsiteX190" fmla="*/ 0 w 1605470"/>
              <a:gd name="connsiteY190"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62657 w 1605470"/>
              <a:gd name="connsiteY150" fmla="*/ 1663540 h 6858000"/>
              <a:gd name="connsiteX151" fmla="*/ 344412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25799 w 1605470"/>
              <a:gd name="connsiteY155" fmla="*/ 1357181 h 6858000"/>
              <a:gd name="connsiteX156" fmla="*/ 320507 w 1605470"/>
              <a:gd name="connsiteY156" fmla="*/ 1347099 h 6858000"/>
              <a:gd name="connsiteX157" fmla="*/ 335347 w 1605470"/>
              <a:gd name="connsiteY157" fmla="*/ 1334233 h 6858000"/>
              <a:gd name="connsiteX158" fmla="*/ 342792 w 1605470"/>
              <a:gd name="connsiteY158" fmla="*/ 1307086 h 6858000"/>
              <a:gd name="connsiteX159" fmla="*/ 343980 w 1605470"/>
              <a:gd name="connsiteY159" fmla="*/ 1189033 h 6858000"/>
              <a:gd name="connsiteX160" fmla="*/ 348665 w 1605470"/>
              <a:gd name="connsiteY160" fmla="*/ 1168288 h 6858000"/>
              <a:gd name="connsiteX161" fmla="*/ 340947 w 1605470"/>
              <a:gd name="connsiteY161" fmla="*/ 1142577 h 6858000"/>
              <a:gd name="connsiteX162" fmla="*/ 330253 w 1605470"/>
              <a:gd name="connsiteY162" fmla="*/ 1088484 h 6858000"/>
              <a:gd name="connsiteX163" fmla="*/ 336360 w 1605470"/>
              <a:gd name="connsiteY163" fmla="*/ 1045131 h 6858000"/>
              <a:gd name="connsiteX164" fmla="*/ 322475 w 1605470"/>
              <a:gd name="connsiteY164" fmla="*/ 1002093 h 6858000"/>
              <a:gd name="connsiteX165" fmla="*/ 320445 w 1605470"/>
              <a:gd name="connsiteY165" fmla="*/ 932283 h 6858000"/>
              <a:gd name="connsiteX166" fmla="*/ 322681 w 1605470"/>
              <a:gd name="connsiteY166" fmla="*/ 915925 h 6858000"/>
              <a:gd name="connsiteX167" fmla="*/ 315310 w 1605470"/>
              <a:gd name="connsiteY167" fmla="*/ 896999 h 6858000"/>
              <a:gd name="connsiteX168" fmla="*/ 284718 w 1605470"/>
              <a:gd name="connsiteY168" fmla="*/ 821517 h 6858000"/>
              <a:gd name="connsiteX169" fmla="*/ 263668 w 1605470"/>
              <a:gd name="connsiteY169" fmla="*/ 751353 h 6858000"/>
              <a:gd name="connsiteX170" fmla="*/ 254540 w 1605470"/>
              <a:gd name="connsiteY170" fmla="*/ 741965 h 6858000"/>
              <a:gd name="connsiteX171" fmla="*/ 252501 w 1605470"/>
              <a:gd name="connsiteY171" fmla="*/ 724635 h 6858000"/>
              <a:gd name="connsiteX172" fmla="*/ 248897 w 1605470"/>
              <a:gd name="connsiteY172" fmla="*/ 681659 h 6858000"/>
              <a:gd name="connsiteX173" fmla="*/ 234316 w 1605470"/>
              <a:gd name="connsiteY173" fmla="*/ 635218 h 6858000"/>
              <a:gd name="connsiteX174" fmla="*/ 239327 w 1605470"/>
              <a:gd name="connsiteY174" fmla="*/ 613763 h 6858000"/>
              <a:gd name="connsiteX175" fmla="*/ 225269 w 1605470"/>
              <a:gd name="connsiteY175" fmla="*/ 598582 h 6858000"/>
              <a:gd name="connsiteX176" fmla="*/ 224950 w 1605470"/>
              <a:gd name="connsiteY176" fmla="*/ 576846 h 6858000"/>
              <a:gd name="connsiteX177" fmla="*/ 204632 w 1605470"/>
              <a:gd name="connsiteY177" fmla="*/ 553868 h 6858000"/>
              <a:gd name="connsiteX178" fmla="*/ 239317 w 1605470"/>
              <a:gd name="connsiteY178" fmla="*/ 517614 h 6858000"/>
              <a:gd name="connsiteX179" fmla="*/ 201693 w 1605470"/>
              <a:gd name="connsiteY179" fmla="*/ 469651 h 6858000"/>
              <a:gd name="connsiteX180" fmla="*/ 195012 w 1605470"/>
              <a:gd name="connsiteY180" fmla="*/ 448559 h 6858000"/>
              <a:gd name="connsiteX181" fmla="*/ 201434 w 1605470"/>
              <a:gd name="connsiteY181" fmla="*/ 441529 h 6858000"/>
              <a:gd name="connsiteX182" fmla="*/ 200655 w 1605470"/>
              <a:gd name="connsiteY182" fmla="*/ 428927 h 6858000"/>
              <a:gd name="connsiteX183" fmla="*/ 190059 w 1605470"/>
              <a:gd name="connsiteY183" fmla="*/ 430161 h 6858000"/>
              <a:gd name="connsiteX184" fmla="*/ 184450 w 1605470"/>
              <a:gd name="connsiteY184" fmla="*/ 396240 h 6858000"/>
              <a:gd name="connsiteX185" fmla="*/ 146196 w 1605470"/>
              <a:gd name="connsiteY185" fmla="*/ 358810 h 6858000"/>
              <a:gd name="connsiteX186" fmla="*/ 124571 w 1605470"/>
              <a:gd name="connsiteY186" fmla="*/ 302178 h 6858000"/>
              <a:gd name="connsiteX187" fmla="*/ 103243 w 1605470"/>
              <a:gd name="connsiteY187" fmla="*/ 211375 h 6858000"/>
              <a:gd name="connsiteX188" fmla="*/ 94571 w 1605470"/>
              <a:gd name="connsiteY188" fmla="*/ 184179 h 6858000"/>
              <a:gd name="connsiteX189" fmla="*/ 13437 w 1605470"/>
              <a:gd name="connsiteY189" fmla="*/ 19287 h 6858000"/>
              <a:gd name="connsiteX190" fmla="*/ 0 w 1605470"/>
              <a:gd name="connsiteY190"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62657 w 1605470"/>
              <a:gd name="connsiteY150" fmla="*/ 1663540 h 6858000"/>
              <a:gd name="connsiteX151" fmla="*/ 344412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25799 w 1605470"/>
              <a:gd name="connsiteY155" fmla="*/ 1357181 h 6858000"/>
              <a:gd name="connsiteX156" fmla="*/ 320507 w 1605470"/>
              <a:gd name="connsiteY156" fmla="*/ 1347099 h 6858000"/>
              <a:gd name="connsiteX157" fmla="*/ 342792 w 1605470"/>
              <a:gd name="connsiteY157" fmla="*/ 1307086 h 6858000"/>
              <a:gd name="connsiteX158" fmla="*/ 343980 w 1605470"/>
              <a:gd name="connsiteY158" fmla="*/ 1189033 h 6858000"/>
              <a:gd name="connsiteX159" fmla="*/ 348665 w 1605470"/>
              <a:gd name="connsiteY159" fmla="*/ 1168288 h 6858000"/>
              <a:gd name="connsiteX160" fmla="*/ 340947 w 1605470"/>
              <a:gd name="connsiteY160" fmla="*/ 1142577 h 6858000"/>
              <a:gd name="connsiteX161" fmla="*/ 330253 w 1605470"/>
              <a:gd name="connsiteY161" fmla="*/ 1088484 h 6858000"/>
              <a:gd name="connsiteX162" fmla="*/ 336360 w 1605470"/>
              <a:gd name="connsiteY162" fmla="*/ 1045131 h 6858000"/>
              <a:gd name="connsiteX163" fmla="*/ 322475 w 1605470"/>
              <a:gd name="connsiteY163" fmla="*/ 1002093 h 6858000"/>
              <a:gd name="connsiteX164" fmla="*/ 320445 w 1605470"/>
              <a:gd name="connsiteY164" fmla="*/ 932283 h 6858000"/>
              <a:gd name="connsiteX165" fmla="*/ 322681 w 1605470"/>
              <a:gd name="connsiteY165" fmla="*/ 915925 h 6858000"/>
              <a:gd name="connsiteX166" fmla="*/ 315310 w 1605470"/>
              <a:gd name="connsiteY166" fmla="*/ 896999 h 6858000"/>
              <a:gd name="connsiteX167" fmla="*/ 284718 w 1605470"/>
              <a:gd name="connsiteY167" fmla="*/ 821517 h 6858000"/>
              <a:gd name="connsiteX168" fmla="*/ 263668 w 1605470"/>
              <a:gd name="connsiteY168" fmla="*/ 751353 h 6858000"/>
              <a:gd name="connsiteX169" fmla="*/ 254540 w 1605470"/>
              <a:gd name="connsiteY169" fmla="*/ 741965 h 6858000"/>
              <a:gd name="connsiteX170" fmla="*/ 252501 w 1605470"/>
              <a:gd name="connsiteY170" fmla="*/ 724635 h 6858000"/>
              <a:gd name="connsiteX171" fmla="*/ 248897 w 1605470"/>
              <a:gd name="connsiteY171" fmla="*/ 681659 h 6858000"/>
              <a:gd name="connsiteX172" fmla="*/ 234316 w 1605470"/>
              <a:gd name="connsiteY172" fmla="*/ 635218 h 6858000"/>
              <a:gd name="connsiteX173" fmla="*/ 239327 w 1605470"/>
              <a:gd name="connsiteY173" fmla="*/ 613763 h 6858000"/>
              <a:gd name="connsiteX174" fmla="*/ 225269 w 1605470"/>
              <a:gd name="connsiteY174" fmla="*/ 598582 h 6858000"/>
              <a:gd name="connsiteX175" fmla="*/ 224950 w 1605470"/>
              <a:gd name="connsiteY175" fmla="*/ 576846 h 6858000"/>
              <a:gd name="connsiteX176" fmla="*/ 204632 w 1605470"/>
              <a:gd name="connsiteY176" fmla="*/ 553868 h 6858000"/>
              <a:gd name="connsiteX177" fmla="*/ 239317 w 1605470"/>
              <a:gd name="connsiteY177" fmla="*/ 517614 h 6858000"/>
              <a:gd name="connsiteX178" fmla="*/ 201693 w 1605470"/>
              <a:gd name="connsiteY178" fmla="*/ 469651 h 6858000"/>
              <a:gd name="connsiteX179" fmla="*/ 195012 w 1605470"/>
              <a:gd name="connsiteY179" fmla="*/ 448559 h 6858000"/>
              <a:gd name="connsiteX180" fmla="*/ 201434 w 1605470"/>
              <a:gd name="connsiteY180" fmla="*/ 441529 h 6858000"/>
              <a:gd name="connsiteX181" fmla="*/ 200655 w 1605470"/>
              <a:gd name="connsiteY181" fmla="*/ 428927 h 6858000"/>
              <a:gd name="connsiteX182" fmla="*/ 190059 w 1605470"/>
              <a:gd name="connsiteY182" fmla="*/ 430161 h 6858000"/>
              <a:gd name="connsiteX183" fmla="*/ 184450 w 1605470"/>
              <a:gd name="connsiteY183" fmla="*/ 396240 h 6858000"/>
              <a:gd name="connsiteX184" fmla="*/ 146196 w 1605470"/>
              <a:gd name="connsiteY184" fmla="*/ 358810 h 6858000"/>
              <a:gd name="connsiteX185" fmla="*/ 124571 w 1605470"/>
              <a:gd name="connsiteY185" fmla="*/ 302178 h 6858000"/>
              <a:gd name="connsiteX186" fmla="*/ 103243 w 1605470"/>
              <a:gd name="connsiteY186" fmla="*/ 211375 h 6858000"/>
              <a:gd name="connsiteX187" fmla="*/ 94571 w 1605470"/>
              <a:gd name="connsiteY187" fmla="*/ 184179 h 6858000"/>
              <a:gd name="connsiteX188" fmla="*/ 13437 w 1605470"/>
              <a:gd name="connsiteY188" fmla="*/ 19287 h 6858000"/>
              <a:gd name="connsiteX189" fmla="*/ 0 w 1605470"/>
              <a:gd name="connsiteY189"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62657 w 1605470"/>
              <a:gd name="connsiteY150" fmla="*/ 1663540 h 6858000"/>
              <a:gd name="connsiteX151" fmla="*/ 344412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25799 w 1605470"/>
              <a:gd name="connsiteY155" fmla="*/ 1357181 h 6858000"/>
              <a:gd name="connsiteX156" fmla="*/ 342792 w 1605470"/>
              <a:gd name="connsiteY156" fmla="*/ 1307086 h 6858000"/>
              <a:gd name="connsiteX157" fmla="*/ 343980 w 1605470"/>
              <a:gd name="connsiteY157" fmla="*/ 1189033 h 6858000"/>
              <a:gd name="connsiteX158" fmla="*/ 348665 w 1605470"/>
              <a:gd name="connsiteY158" fmla="*/ 1168288 h 6858000"/>
              <a:gd name="connsiteX159" fmla="*/ 340947 w 1605470"/>
              <a:gd name="connsiteY159" fmla="*/ 1142577 h 6858000"/>
              <a:gd name="connsiteX160" fmla="*/ 330253 w 1605470"/>
              <a:gd name="connsiteY160" fmla="*/ 1088484 h 6858000"/>
              <a:gd name="connsiteX161" fmla="*/ 336360 w 1605470"/>
              <a:gd name="connsiteY161" fmla="*/ 1045131 h 6858000"/>
              <a:gd name="connsiteX162" fmla="*/ 322475 w 1605470"/>
              <a:gd name="connsiteY162" fmla="*/ 1002093 h 6858000"/>
              <a:gd name="connsiteX163" fmla="*/ 320445 w 1605470"/>
              <a:gd name="connsiteY163" fmla="*/ 932283 h 6858000"/>
              <a:gd name="connsiteX164" fmla="*/ 322681 w 1605470"/>
              <a:gd name="connsiteY164" fmla="*/ 915925 h 6858000"/>
              <a:gd name="connsiteX165" fmla="*/ 315310 w 1605470"/>
              <a:gd name="connsiteY165" fmla="*/ 896999 h 6858000"/>
              <a:gd name="connsiteX166" fmla="*/ 284718 w 1605470"/>
              <a:gd name="connsiteY166" fmla="*/ 821517 h 6858000"/>
              <a:gd name="connsiteX167" fmla="*/ 263668 w 1605470"/>
              <a:gd name="connsiteY167" fmla="*/ 751353 h 6858000"/>
              <a:gd name="connsiteX168" fmla="*/ 254540 w 1605470"/>
              <a:gd name="connsiteY168" fmla="*/ 741965 h 6858000"/>
              <a:gd name="connsiteX169" fmla="*/ 252501 w 1605470"/>
              <a:gd name="connsiteY169" fmla="*/ 724635 h 6858000"/>
              <a:gd name="connsiteX170" fmla="*/ 248897 w 1605470"/>
              <a:gd name="connsiteY170" fmla="*/ 681659 h 6858000"/>
              <a:gd name="connsiteX171" fmla="*/ 234316 w 1605470"/>
              <a:gd name="connsiteY171" fmla="*/ 635218 h 6858000"/>
              <a:gd name="connsiteX172" fmla="*/ 239327 w 1605470"/>
              <a:gd name="connsiteY172" fmla="*/ 613763 h 6858000"/>
              <a:gd name="connsiteX173" fmla="*/ 225269 w 1605470"/>
              <a:gd name="connsiteY173" fmla="*/ 598582 h 6858000"/>
              <a:gd name="connsiteX174" fmla="*/ 224950 w 1605470"/>
              <a:gd name="connsiteY174" fmla="*/ 576846 h 6858000"/>
              <a:gd name="connsiteX175" fmla="*/ 204632 w 1605470"/>
              <a:gd name="connsiteY175" fmla="*/ 553868 h 6858000"/>
              <a:gd name="connsiteX176" fmla="*/ 239317 w 1605470"/>
              <a:gd name="connsiteY176" fmla="*/ 517614 h 6858000"/>
              <a:gd name="connsiteX177" fmla="*/ 201693 w 1605470"/>
              <a:gd name="connsiteY177" fmla="*/ 469651 h 6858000"/>
              <a:gd name="connsiteX178" fmla="*/ 195012 w 1605470"/>
              <a:gd name="connsiteY178" fmla="*/ 448559 h 6858000"/>
              <a:gd name="connsiteX179" fmla="*/ 201434 w 1605470"/>
              <a:gd name="connsiteY179" fmla="*/ 441529 h 6858000"/>
              <a:gd name="connsiteX180" fmla="*/ 200655 w 1605470"/>
              <a:gd name="connsiteY180" fmla="*/ 428927 h 6858000"/>
              <a:gd name="connsiteX181" fmla="*/ 190059 w 1605470"/>
              <a:gd name="connsiteY181" fmla="*/ 430161 h 6858000"/>
              <a:gd name="connsiteX182" fmla="*/ 184450 w 1605470"/>
              <a:gd name="connsiteY182" fmla="*/ 396240 h 6858000"/>
              <a:gd name="connsiteX183" fmla="*/ 146196 w 1605470"/>
              <a:gd name="connsiteY183" fmla="*/ 358810 h 6858000"/>
              <a:gd name="connsiteX184" fmla="*/ 124571 w 1605470"/>
              <a:gd name="connsiteY184" fmla="*/ 302178 h 6858000"/>
              <a:gd name="connsiteX185" fmla="*/ 103243 w 1605470"/>
              <a:gd name="connsiteY185" fmla="*/ 211375 h 6858000"/>
              <a:gd name="connsiteX186" fmla="*/ 94571 w 1605470"/>
              <a:gd name="connsiteY186" fmla="*/ 184179 h 6858000"/>
              <a:gd name="connsiteX187" fmla="*/ 13437 w 1605470"/>
              <a:gd name="connsiteY187" fmla="*/ 19287 h 6858000"/>
              <a:gd name="connsiteX188" fmla="*/ 0 w 1605470"/>
              <a:gd name="connsiteY188"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62657 w 1605470"/>
              <a:gd name="connsiteY150" fmla="*/ 1663540 h 6858000"/>
              <a:gd name="connsiteX151" fmla="*/ 344412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34485 w 1605470"/>
              <a:gd name="connsiteY155" fmla="*/ 1373769 h 6858000"/>
              <a:gd name="connsiteX156" fmla="*/ 342792 w 1605470"/>
              <a:gd name="connsiteY156" fmla="*/ 1307086 h 6858000"/>
              <a:gd name="connsiteX157" fmla="*/ 343980 w 1605470"/>
              <a:gd name="connsiteY157" fmla="*/ 1189033 h 6858000"/>
              <a:gd name="connsiteX158" fmla="*/ 348665 w 1605470"/>
              <a:gd name="connsiteY158" fmla="*/ 1168288 h 6858000"/>
              <a:gd name="connsiteX159" fmla="*/ 340947 w 1605470"/>
              <a:gd name="connsiteY159" fmla="*/ 1142577 h 6858000"/>
              <a:gd name="connsiteX160" fmla="*/ 330253 w 1605470"/>
              <a:gd name="connsiteY160" fmla="*/ 1088484 h 6858000"/>
              <a:gd name="connsiteX161" fmla="*/ 336360 w 1605470"/>
              <a:gd name="connsiteY161" fmla="*/ 1045131 h 6858000"/>
              <a:gd name="connsiteX162" fmla="*/ 322475 w 1605470"/>
              <a:gd name="connsiteY162" fmla="*/ 1002093 h 6858000"/>
              <a:gd name="connsiteX163" fmla="*/ 320445 w 1605470"/>
              <a:gd name="connsiteY163" fmla="*/ 932283 h 6858000"/>
              <a:gd name="connsiteX164" fmla="*/ 322681 w 1605470"/>
              <a:gd name="connsiteY164" fmla="*/ 915925 h 6858000"/>
              <a:gd name="connsiteX165" fmla="*/ 315310 w 1605470"/>
              <a:gd name="connsiteY165" fmla="*/ 896999 h 6858000"/>
              <a:gd name="connsiteX166" fmla="*/ 284718 w 1605470"/>
              <a:gd name="connsiteY166" fmla="*/ 821517 h 6858000"/>
              <a:gd name="connsiteX167" fmla="*/ 263668 w 1605470"/>
              <a:gd name="connsiteY167" fmla="*/ 751353 h 6858000"/>
              <a:gd name="connsiteX168" fmla="*/ 254540 w 1605470"/>
              <a:gd name="connsiteY168" fmla="*/ 741965 h 6858000"/>
              <a:gd name="connsiteX169" fmla="*/ 252501 w 1605470"/>
              <a:gd name="connsiteY169" fmla="*/ 724635 h 6858000"/>
              <a:gd name="connsiteX170" fmla="*/ 248897 w 1605470"/>
              <a:gd name="connsiteY170" fmla="*/ 681659 h 6858000"/>
              <a:gd name="connsiteX171" fmla="*/ 234316 w 1605470"/>
              <a:gd name="connsiteY171" fmla="*/ 635218 h 6858000"/>
              <a:gd name="connsiteX172" fmla="*/ 239327 w 1605470"/>
              <a:gd name="connsiteY172" fmla="*/ 613763 h 6858000"/>
              <a:gd name="connsiteX173" fmla="*/ 225269 w 1605470"/>
              <a:gd name="connsiteY173" fmla="*/ 598582 h 6858000"/>
              <a:gd name="connsiteX174" fmla="*/ 224950 w 1605470"/>
              <a:gd name="connsiteY174" fmla="*/ 576846 h 6858000"/>
              <a:gd name="connsiteX175" fmla="*/ 204632 w 1605470"/>
              <a:gd name="connsiteY175" fmla="*/ 553868 h 6858000"/>
              <a:gd name="connsiteX176" fmla="*/ 239317 w 1605470"/>
              <a:gd name="connsiteY176" fmla="*/ 517614 h 6858000"/>
              <a:gd name="connsiteX177" fmla="*/ 201693 w 1605470"/>
              <a:gd name="connsiteY177" fmla="*/ 469651 h 6858000"/>
              <a:gd name="connsiteX178" fmla="*/ 195012 w 1605470"/>
              <a:gd name="connsiteY178" fmla="*/ 448559 h 6858000"/>
              <a:gd name="connsiteX179" fmla="*/ 201434 w 1605470"/>
              <a:gd name="connsiteY179" fmla="*/ 441529 h 6858000"/>
              <a:gd name="connsiteX180" fmla="*/ 200655 w 1605470"/>
              <a:gd name="connsiteY180" fmla="*/ 428927 h 6858000"/>
              <a:gd name="connsiteX181" fmla="*/ 190059 w 1605470"/>
              <a:gd name="connsiteY181" fmla="*/ 430161 h 6858000"/>
              <a:gd name="connsiteX182" fmla="*/ 184450 w 1605470"/>
              <a:gd name="connsiteY182" fmla="*/ 396240 h 6858000"/>
              <a:gd name="connsiteX183" fmla="*/ 146196 w 1605470"/>
              <a:gd name="connsiteY183" fmla="*/ 358810 h 6858000"/>
              <a:gd name="connsiteX184" fmla="*/ 124571 w 1605470"/>
              <a:gd name="connsiteY184" fmla="*/ 302178 h 6858000"/>
              <a:gd name="connsiteX185" fmla="*/ 103243 w 1605470"/>
              <a:gd name="connsiteY185" fmla="*/ 211375 h 6858000"/>
              <a:gd name="connsiteX186" fmla="*/ 94571 w 1605470"/>
              <a:gd name="connsiteY186" fmla="*/ 184179 h 6858000"/>
              <a:gd name="connsiteX187" fmla="*/ 13437 w 1605470"/>
              <a:gd name="connsiteY187" fmla="*/ 19287 h 6858000"/>
              <a:gd name="connsiteX188" fmla="*/ 0 w 1605470"/>
              <a:gd name="connsiteY188"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62657 w 1605470"/>
              <a:gd name="connsiteY150" fmla="*/ 1663540 h 6858000"/>
              <a:gd name="connsiteX151" fmla="*/ 344412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34485 w 1605470"/>
              <a:gd name="connsiteY155" fmla="*/ 1373769 h 6858000"/>
              <a:gd name="connsiteX156" fmla="*/ 342792 w 1605470"/>
              <a:gd name="connsiteY156" fmla="*/ 1307086 h 6858000"/>
              <a:gd name="connsiteX157" fmla="*/ 343980 w 1605470"/>
              <a:gd name="connsiteY157" fmla="*/ 1189033 h 6858000"/>
              <a:gd name="connsiteX158" fmla="*/ 348665 w 1605470"/>
              <a:gd name="connsiteY158" fmla="*/ 1168288 h 6858000"/>
              <a:gd name="connsiteX159" fmla="*/ 340947 w 1605470"/>
              <a:gd name="connsiteY159" fmla="*/ 1142577 h 6858000"/>
              <a:gd name="connsiteX160" fmla="*/ 330253 w 1605470"/>
              <a:gd name="connsiteY160" fmla="*/ 1088484 h 6858000"/>
              <a:gd name="connsiteX161" fmla="*/ 336360 w 1605470"/>
              <a:gd name="connsiteY161" fmla="*/ 1045131 h 6858000"/>
              <a:gd name="connsiteX162" fmla="*/ 322475 w 1605470"/>
              <a:gd name="connsiteY162" fmla="*/ 1002093 h 6858000"/>
              <a:gd name="connsiteX163" fmla="*/ 320445 w 1605470"/>
              <a:gd name="connsiteY163" fmla="*/ 932283 h 6858000"/>
              <a:gd name="connsiteX164" fmla="*/ 322681 w 1605470"/>
              <a:gd name="connsiteY164" fmla="*/ 915925 h 6858000"/>
              <a:gd name="connsiteX165" fmla="*/ 315310 w 1605470"/>
              <a:gd name="connsiteY165" fmla="*/ 896999 h 6858000"/>
              <a:gd name="connsiteX166" fmla="*/ 284718 w 1605470"/>
              <a:gd name="connsiteY166" fmla="*/ 821517 h 6858000"/>
              <a:gd name="connsiteX167" fmla="*/ 263668 w 1605470"/>
              <a:gd name="connsiteY167" fmla="*/ 751353 h 6858000"/>
              <a:gd name="connsiteX168" fmla="*/ 254540 w 1605470"/>
              <a:gd name="connsiteY168" fmla="*/ 741965 h 6858000"/>
              <a:gd name="connsiteX169" fmla="*/ 248897 w 1605470"/>
              <a:gd name="connsiteY169" fmla="*/ 681659 h 6858000"/>
              <a:gd name="connsiteX170" fmla="*/ 234316 w 1605470"/>
              <a:gd name="connsiteY170" fmla="*/ 635218 h 6858000"/>
              <a:gd name="connsiteX171" fmla="*/ 239327 w 1605470"/>
              <a:gd name="connsiteY171" fmla="*/ 613763 h 6858000"/>
              <a:gd name="connsiteX172" fmla="*/ 225269 w 1605470"/>
              <a:gd name="connsiteY172" fmla="*/ 598582 h 6858000"/>
              <a:gd name="connsiteX173" fmla="*/ 224950 w 1605470"/>
              <a:gd name="connsiteY173" fmla="*/ 576846 h 6858000"/>
              <a:gd name="connsiteX174" fmla="*/ 204632 w 1605470"/>
              <a:gd name="connsiteY174" fmla="*/ 553868 h 6858000"/>
              <a:gd name="connsiteX175" fmla="*/ 239317 w 1605470"/>
              <a:gd name="connsiteY175" fmla="*/ 517614 h 6858000"/>
              <a:gd name="connsiteX176" fmla="*/ 201693 w 1605470"/>
              <a:gd name="connsiteY176" fmla="*/ 469651 h 6858000"/>
              <a:gd name="connsiteX177" fmla="*/ 195012 w 1605470"/>
              <a:gd name="connsiteY177" fmla="*/ 448559 h 6858000"/>
              <a:gd name="connsiteX178" fmla="*/ 201434 w 1605470"/>
              <a:gd name="connsiteY178" fmla="*/ 441529 h 6858000"/>
              <a:gd name="connsiteX179" fmla="*/ 200655 w 1605470"/>
              <a:gd name="connsiteY179" fmla="*/ 428927 h 6858000"/>
              <a:gd name="connsiteX180" fmla="*/ 190059 w 1605470"/>
              <a:gd name="connsiteY180" fmla="*/ 430161 h 6858000"/>
              <a:gd name="connsiteX181" fmla="*/ 184450 w 1605470"/>
              <a:gd name="connsiteY181" fmla="*/ 396240 h 6858000"/>
              <a:gd name="connsiteX182" fmla="*/ 146196 w 1605470"/>
              <a:gd name="connsiteY182" fmla="*/ 358810 h 6858000"/>
              <a:gd name="connsiteX183" fmla="*/ 124571 w 1605470"/>
              <a:gd name="connsiteY183" fmla="*/ 302178 h 6858000"/>
              <a:gd name="connsiteX184" fmla="*/ 103243 w 1605470"/>
              <a:gd name="connsiteY184" fmla="*/ 211375 h 6858000"/>
              <a:gd name="connsiteX185" fmla="*/ 94571 w 1605470"/>
              <a:gd name="connsiteY185" fmla="*/ 184179 h 6858000"/>
              <a:gd name="connsiteX186" fmla="*/ 13437 w 1605470"/>
              <a:gd name="connsiteY186" fmla="*/ 19287 h 6858000"/>
              <a:gd name="connsiteX187" fmla="*/ 0 w 1605470"/>
              <a:gd name="connsiteY187"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62657 w 1605470"/>
              <a:gd name="connsiteY150" fmla="*/ 1663540 h 6858000"/>
              <a:gd name="connsiteX151" fmla="*/ 344412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34485 w 1605470"/>
              <a:gd name="connsiteY155" fmla="*/ 1373769 h 6858000"/>
              <a:gd name="connsiteX156" fmla="*/ 342792 w 1605470"/>
              <a:gd name="connsiteY156" fmla="*/ 1307086 h 6858000"/>
              <a:gd name="connsiteX157" fmla="*/ 343980 w 1605470"/>
              <a:gd name="connsiteY157" fmla="*/ 1189033 h 6858000"/>
              <a:gd name="connsiteX158" fmla="*/ 348665 w 1605470"/>
              <a:gd name="connsiteY158" fmla="*/ 1168288 h 6858000"/>
              <a:gd name="connsiteX159" fmla="*/ 340947 w 1605470"/>
              <a:gd name="connsiteY159" fmla="*/ 1142577 h 6858000"/>
              <a:gd name="connsiteX160" fmla="*/ 330253 w 1605470"/>
              <a:gd name="connsiteY160" fmla="*/ 1088484 h 6858000"/>
              <a:gd name="connsiteX161" fmla="*/ 336360 w 1605470"/>
              <a:gd name="connsiteY161" fmla="*/ 1045131 h 6858000"/>
              <a:gd name="connsiteX162" fmla="*/ 322475 w 1605470"/>
              <a:gd name="connsiteY162" fmla="*/ 1002093 h 6858000"/>
              <a:gd name="connsiteX163" fmla="*/ 320445 w 1605470"/>
              <a:gd name="connsiteY163" fmla="*/ 932283 h 6858000"/>
              <a:gd name="connsiteX164" fmla="*/ 322681 w 1605470"/>
              <a:gd name="connsiteY164" fmla="*/ 915925 h 6858000"/>
              <a:gd name="connsiteX165" fmla="*/ 315310 w 1605470"/>
              <a:gd name="connsiteY165" fmla="*/ 896999 h 6858000"/>
              <a:gd name="connsiteX166" fmla="*/ 284718 w 1605470"/>
              <a:gd name="connsiteY166" fmla="*/ 821517 h 6858000"/>
              <a:gd name="connsiteX167" fmla="*/ 263668 w 1605470"/>
              <a:gd name="connsiteY167" fmla="*/ 751353 h 6858000"/>
              <a:gd name="connsiteX168" fmla="*/ 254540 w 1605470"/>
              <a:gd name="connsiteY168" fmla="*/ 741965 h 6858000"/>
              <a:gd name="connsiteX169" fmla="*/ 248897 w 1605470"/>
              <a:gd name="connsiteY169" fmla="*/ 681659 h 6858000"/>
              <a:gd name="connsiteX170" fmla="*/ 234316 w 1605470"/>
              <a:gd name="connsiteY170" fmla="*/ 635218 h 6858000"/>
              <a:gd name="connsiteX171" fmla="*/ 239327 w 1605470"/>
              <a:gd name="connsiteY171" fmla="*/ 613763 h 6858000"/>
              <a:gd name="connsiteX172" fmla="*/ 225269 w 1605470"/>
              <a:gd name="connsiteY172" fmla="*/ 598582 h 6858000"/>
              <a:gd name="connsiteX173" fmla="*/ 224950 w 1605470"/>
              <a:gd name="connsiteY173" fmla="*/ 576846 h 6858000"/>
              <a:gd name="connsiteX174" fmla="*/ 239317 w 1605470"/>
              <a:gd name="connsiteY174" fmla="*/ 517614 h 6858000"/>
              <a:gd name="connsiteX175" fmla="*/ 201693 w 1605470"/>
              <a:gd name="connsiteY175" fmla="*/ 469651 h 6858000"/>
              <a:gd name="connsiteX176" fmla="*/ 195012 w 1605470"/>
              <a:gd name="connsiteY176" fmla="*/ 448559 h 6858000"/>
              <a:gd name="connsiteX177" fmla="*/ 201434 w 1605470"/>
              <a:gd name="connsiteY177" fmla="*/ 441529 h 6858000"/>
              <a:gd name="connsiteX178" fmla="*/ 200655 w 1605470"/>
              <a:gd name="connsiteY178" fmla="*/ 428927 h 6858000"/>
              <a:gd name="connsiteX179" fmla="*/ 190059 w 1605470"/>
              <a:gd name="connsiteY179" fmla="*/ 430161 h 6858000"/>
              <a:gd name="connsiteX180" fmla="*/ 184450 w 1605470"/>
              <a:gd name="connsiteY180" fmla="*/ 396240 h 6858000"/>
              <a:gd name="connsiteX181" fmla="*/ 146196 w 1605470"/>
              <a:gd name="connsiteY181" fmla="*/ 358810 h 6858000"/>
              <a:gd name="connsiteX182" fmla="*/ 124571 w 1605470"/>
              <a:gd name="connsiteY182" fmla="*/ 302178 h 6858000"/>
              <a:gd name="connsiteX183" fmla="*/ 103243 w 1605470"/>
              <a:gd name="connsiteY183" fmla="*/ 211375 h 6858000"/>
              <a:gd name="connsiteX184" fmla="*/ 94571 w 1605470"/>
              <a:gd name="connsiteY184" fmla="*/ 184179 h 6858000"/>
              <a:gd name="connsiteX185" fmla="*/ 13437 w 1605470"/>
              <a:gd name="connsiteY185" fmla="*/ 19287 h 6858000"/>
              <a:gd name="connsiteX186" fmla="*/ 0 w 1605470"/>
              <a:gd name="connsiteY186"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62657 w 1605470"/>
              <a:gd name="connsiteY150" fmla="*/ 1663540 h 6858000"/>
              <a:gd name="connsiteX151" fmla="*/ 344412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34485 w 1605470"/>
              <a:gd name="connsiteY155" fmla="*/ 1373769 h 6858000"/>
              <a:gd name="connsiteX156" fmla="*/ 342792 w 1605470"/>
              <a:gd name="connsiteY156" fmla="*/ 1307086 h 6858000"/>
              <a:gd name="connsiteX157" fmla="*/ 343980 w 1605470"/>
              <a:gd name="connsiteY157" fmla="*/ 1189033 h 6858000"/>
              <a:gd name="connsiteX158" fmla="*/ 348665 w 1605470"/>
              <a:gd name="connsiteY158" fmla="*/ 1168288 h 6858000"/>
              <a:gd name="connsiteX159" fmla="*/ 340947 w 1605470"/>
              <a:gd name="connsiteY159" fmla="*/ 1142577 h 6858000"/>
              <a:gd name="connsiteX160" fmla="*/ 330253 w 1605470"/>
              <a:gd name="connsiteY160" fmla="*/ 1088484 h 6858000"/>
              <a:gd name="connsiteX161" fmla="*/ 336360 w 1605470"/>
              <a:gd name="connsiteY161" fmla="*/ 1045131 h 6858000"/>
              <a:gd name="connsiteX162" fmla="*/ 322475 w 1605470"/>
              <a:gd name="connsiteY162" fmla="*/ 1002093 h 6858000"/>
              <a:gd name="connsiteX163" fmla="*/ 320445 w 1605470"/>
              <a:gd name="connsiteY163" fmla="*/ 932283 h 6858000"/>
              <a:gd name="connsiteX164" fmla="*/ 322681 w 1605470"/>
              <a:gd name="connsiteY164" fmla="*/ 915925 h 6858000"/>
              <a:gd name="connsiteX165" fmla="*/ 315310 w 1605470"/>
              <a:gd name="connsiteY165" fmla="*/ 896999 h 6858000"/>
              <a:gd name="connsiteX166" fmla="*/ 284718 w 1605470"/>
              <a:gd name="connsiteY166" fmla="*/ 821517 h 6858000"/>
              <a:gd name="connsiteX167" fmla="*/ 263668 w 1605470"/>
              <a:gd name="connsiteY167" fmla="*/ 751353 h 6858000"/>
              <a:gd name="connsiteX168" fmla="*/ 254540 w 1605470"/>
              <a:gd name="connsiteY168" fmla="*/ 741965 h 6858000"/>
              <a:gd name="connsiteX169" fmla="*/ 248897 w 1605470"/>
              <a:gd name="connsiteY169" fmla="*/ 681659 h 6858000"/>
              <a:gd name="connsiteX170" fmla="*/ 234316 w 1605470"/>
              <a:gd name="connsiteY170" fmla="*/ 635218 h 6858000"/>
              <a:gd name="connsiteX171" fmla="*/ 239327 w 1605470"/>
              <a:gd name="connsiteY171" fmla="*/ 613763 h 6858000"/>
              <a:gd name="connsiteX172" fmla="*/ 225269 w 1605470"/>
              <a:gd name="connsiteY172" fmla="*/ 598582 h 6858000"/>
              <a:gd name="connsiteX173" fmla="*/ 224950 w 1605470"/>
              <a:gd name="connsiteY173" fmla="*/ 576846 h 6858000"/>
              <a:gd name="connsiteX174" fmla="*/ 239317 w 1605470"/>
              <a:gd name="connsiteY174" fmla="*/ 517614 h 6858000"/>
              <a:gd name="connsiteX175" fmla="*/ 201693 w 1605470"/>
              <a:gd name="connsiteY175" fmla="*/ 469651 h 6858000"/>
              <a:gd name="connsiteX176" fmla="*/ 195012 w 1605470"/>
              <a:gd name="connsiteY176" fmla="*/ 448559 h 6858000"/>
              <a:gd name="connsiteX177" fmla="*/ 201434 w 1605470"/>
              <a:gd name="connsiteY177" fmla="*/ 441529 h 6858000"/>
              <a:gd name="connsiteX178" fmla="*/ 200655 w 1605470"/>
              <a:gd name="connsiteY178" fmla="*/ 428927 h 6858000"/>
              <a:gd name="connsiteX179" fmla="*/ 190059 w 1605470"/>
              <a:gd name="connsiteY179" fmla="*/ 430161 h 6858000"/>
              <a:gd name="connsiteX180" fmla="*/ 184450 w 1605470"/>
              <a:gd name="connsiteY180" fmla="*/ 396240 h 6858000"/>
              <a:gd name="connsiteX181" fmla="*/ 124571 w 1605470"/>
              <a:gd name="connsiteY181" fmla="*/ 302178 h 6858000"/>
              <a:gd name="connsiteX182" fmla="*/ 103243 w 1605470"/>
              <a:gd name="connsiteY182" fmla="*/ 211375 h 6858000"/>
              <a:gd name="connsiteX183" fmla="*/ 94571 w 1605470"/>
              <a:gd name="connsiteY183" fmla="*/ 184179 h 6858000"/>
              <a:gd name="connsiteX184" fmla="*/ 13437 w 1605470"/>
              <a:gd name="connsiteY184" fmla="*/ 19287 h 6858000"/>
              <a:gd name="connsiteX185" fmla="*/ 0 w 1605470"/>
              <a:gd name="connsiteY185"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62657 w 1605470"/>
              <a:gd name="connsiteY150" fmla="*/ 1663540 h 6858000"/>
              <a:gd name="connsiteX151" fmla="*/ 344412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34485 w 1605470"/>
              <a:gd name="connsiteY155" fmla="*/ 1373769 h 6858000"/>
              <a:gd name="connsiteX156" fmla="*/ 342792 w 1605470"/>
              <a:gd name="connsiteY156" fmla="*/ 1307086 h 6858000"/>
              <a:gd name="connsiteX157" fmla="*/ 343980 w 1605470"/>
              <a:gd name="connsiteY157" fmla="*/ 1189033 h 6858000"/>
              <a:gd name="connsiteX158" fmla="*/ 348665 w 1605470"/>
              <a:gd name="connsiteY158" fmla="*/ 1168288 h 6858000"/>
              <a:gd name="connsiteX159" fmla="*/ 340947 w 1605470"/>
              <a:gd name="connsiteY159" fmla="*/ 1142577 h 6858000"/>
              <a:gd name="connsiteX160" fmla="*/ 330253 w 1605470"/>
              <a:gd name="connsiteY160" fmla="*/ 1088484 h 6858000"/>
              <a:gd name="connsiteX161" fmla="*/ 336360 w 1605470"/>
              <a:gd name="connsiteY161" fmla="*/ 1045131 h 6858000"/>
              <a:gd name="connsiteX162" fmla="*/ 322475 w 1605470"/>
              <a:gd name="connsiteY162" fmla="*/ 1002093 h 6858000"/>
              <a:gd name="connsiteX163" fmla="*/ 320445 w 1605470"/>
              <a:gd name="connsiteY163" fmla="*/ 932283 h 6858000"/>
              <a:gd name="connsiteX164" fmla="*/ 322681 w 1605470"/>
              <a:gd name="connsiteY164" fmla="*/ 915925 h 6858000"/>
              <a:gd name="connsiteX165" fmla="*/ 315310 w 1605470"/>
              <a:gd name="connsiteY165" fmla="*/ 896999 h 6858000"/>
              <a:gd name="connsiteX166" fmla="*/ 284718 w 1605470"/>
              <a:gd name="connsiteY166" fmla="*/ 821517 h 6858000"/>
              <a:gd name="connsiteX167" fmla="*/ 263668 w 1605470"/>
              <a:gd name="connsiteY167" fmla="*/ 751353 h 6858000"/>
              <a:gd name="connsiteX168" fmla="*/ 254540 w 1605470"/>
              <a:gd name="connsiteY168" fmla="*/ 741965 h 6858000"/>
              <a:gd name="connsiteX169" fmla="*/ 248897 w 1605470"/>
              <a:gd name="connsiteY169" fmla="*/ 681659 h 6858000"/>
              <a:gd name="connsiteX170" fmla="*/ 234316 w 1605470"/>
              <a:gd name="connsiteY170" fmla="*/ 635218 h 6858000"/>
              <a:gd name="connsiteX171" fmla="*/ 239327 w 1605470"/>
              <a:gd name="connsiteY171" fmla="*/ 613763 h 6858000"/>
              <a:gd name="connsiteX172" fmla="*/ 225269 w 1605470"/>
              <a:gd name="connsiteY172" fmla="*/ 598582 h 6858000"/>
              <a:gd name="connsiteX173" fmla="*/ 224950 w 1605470"/>
              <a:gd name="connsiteY173" fmla="*/ 576846 h 6858000"/>
              <a:gd name="connsiteX174" fmla="*/ 239317 w 1605470"/>
              <a:gd name="connsiteY174" fmla="*/ 517614 h 6858000"/>
              <a:gd name="connsiteX175" fmla="*/ 201693 w 1605470"/>
              <a:gd name="connsiteY175" fmla="*/ 469651 h 6858000"/>
              <a:gd name="connsiteX176" fmla="*/ 195012 w 1605470"/>
              <a:gd name="connsiteY176" fmla="*/ 448559 h 6858000"/>
              <a:gd name="connsiteX177" fmla="*/ 201434 w 1605470"/>
              <a:gd name="connsiteY177" fmla="*/ 441529 h 6858000"/>
              <a:gd name="connsiteX178" fmla="*/ 200655 w 1605470"/>
              <a:gd name="connsiteY178" fmla="*/ 428927 h 6858000"/>
              <a:gd name="connsiteX179" fmla="*/ 190059 w 1605470"/>
              <a:gd name="connsiteY179" fmla="*/ 430161 h 6858000"/>
              <a:gd name="connsiteX180" fmla="*/ 167079 w 1605470"/>
              <a:gd name="connsiteY180" fmla="*/ 367211 h 6858000"/>
              <a:gd name="connsiteX181" fmla="*/ 124571 w 1605470"/>
              <a:gd name="connsiteY181" fmla="*/ 302178 h 6858000"/>
              <a:gd name="connsiteX182" fmla="*/ 103243 w 1605470"/>
              <a:gd name="connsiteY182" fmla="*/ 211375 h 6858000"/>
              <a:gd name="connsiteX183" fmla="*/ 94571 w 1605470"/>
              <a:gd name="connsiteY183" fmla="*/ 184179 h 6858000"/>
              <a:gd name="connsiteX184" fmla="*/ 13437 w 1605470"/>
              <a:gd name="connsiteY184" fmla="*/ 19287 h 6858000"/>
              <a:gd name="connsiteX185" fmla="*/ 0 w 1605470"/>
              <a:gd name="connsiteY185"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62657 w 1605470"/>
              <a:gd name="connsiteY150" fmla="*/ 1663540 h 6858000"/>
              <a:gd name="connsiteX151" fmla="*/ 344412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34485 w 1605470"/>
              <a:gd name="connsiteY155" fmla="*/ 1373769 h 6858000"/>
              <a:gd name="connsiteX156" fmla="*/ 342792 w 1605470"/>
              <a:gd name="connsiteY156" fmla="*/ 1307086 h 6858000"/>
              <a:gd name="connsiteX157" fmla="*/ 343980 w 1605470"/>
              <a:gd name="connsiteY157" fmla="*/ 1189033 h 6858000"/>
              <a:gd name="connsiteX158" fmla="*/ 348665 w 1605470"/>
              <a:gd name="connsiteY158" fmla="*/ 1168288 h 6858000"/>
              <a:gd name="connsiteX159" fmla="*/ 340947 w 1605470"/>
              <a:gd name="connsiteY159" fmla="*/ 1142577 h 6858000"/>
              <a:gd name="connsiteX160" fmla="*/ 330253 w 1605470"/>
              <a:gd name="connsiteY160" fmla="*/ 1088484 h 6858000"/>
              <a:gd name="connsiteX161" fmla="*/ 336360 w 1605470"/>
              <a:gd name="connsiteY161" fmla="*/ 1045131 h 6858000"/>
              <a:gd name="connsiteX162" fmla="*/ 322475 w 1605470"/>
              <a:gd name="connsiteY162" fmla="*/ 1002093 h 6858000"/>
              <a:gd name="connsiteX163" fmla="*/ 320445 w 1605470"/>
              <a:gd name="connsiteY163" fmla="*/ 932283 h 6858000"/>
              <a:gd name="connsiteX164" fmla="*/ 322681 w 1605470"/>
              <a:gd name="connsiteY164" fmla="*/ 915925 h 6858000"/>
              <a:gd name="connsiteX165" fmla="*/ 315310 w 1605470"/>
              <a:gd name="connsiteY165" fmla="*/ 896999 h 6858000"/>
              <a:gd name="connsiteX166" fmla="*/ 284718 w 1605470"/>
              <a:gd name="connsiteY166" fmla="*/ 821517 h 6858000"/>
              <a:gd name="connsiteX167" fmla="*/ 263668 w 1605470"/>
              <a:gd name="connsiteY167" fmla="*/ 751353 h 6858000"/>
              <a:gd name="connsiteX168" fmla="*/ 254540 w 1605470"/>
              <a:gd name="connsiteY168" fmla="*/ 741965 h 6858000"/>
              <a:gd name="connsiteX169" fmla="*/ 248897 w 1605470"/>
              <a:gd name="connsiteY169" fmla="*/ 681659 h 6858000"/>
              <a:gd name="connsiteX170" fmla="*/ 234316 w 1605470"/>
              <a:gd name="connsiteY170" fmla="*/ 635218 h 6858000"/>
              <a:gd name="connsiteX171" fmla="*/ 239327 w 1605470"/>
              <a:gd name="connsiteY171" fmla="*/ 613763 h 6858000"/>
              <a:gd name="connsiteX172" fmla="*/ 225269 w 1605470"/>
              <a:gd name="connsiteY172" fmla="*/ 598582 h 6858000"/>
              <a:gd name="connsiteX173" fmla="*/ 224950 w 1605470"/>
              <a:gd name="connsiteY173" fmla="*/ 576846 h 6858000"/>
              <a:gd name="connsiteX174" fmla="*/ 239317 w 1605470"/>
              <a:gd name="connsiteY174" fmla="*/ 517614 h 6858000"/>
              <a:gd name="connsiteX175" fmla="*/ 219064 w 1605470"/>
              <a:gd name="connsiteY175" fmla="*/ 469651 h 6858000"/>
              <a:gd name="connsiteX176" fmla="*/ 195012 w 1605470"/>
              <a:gd name="connsiteY176" fmla="*/ 448559 h 6858000"/>
              <a:gd name="connsiteX177" fmla="*/ 201434 w 1605470"/>
              <a:gd name="connsiteY177" fmla="*/ 441529 h 6858000"/>
              <a:gd name="connsiteX178" fmla="*/ 200655 w 1605470"/>
              <a:gd name="connsiteY178" fmla="*/ 428927 h 6858000"/>
              <a:gd name="connsiteX179" fmla="*/ 190059 w 1605470"/>
              <a:gd name="connsiteY179" fmla="*/ 430161 h 6858000"/>
              <a:gd name="connsiteX180" fmla="*/ 167079 w 1605470"/>
              <a:gd name="connsiteY180" fmla="*/ 367211 h 6858000"/>
              <a:gd name="connsiteX181" fmla="*/ 124571 w 1605470"/>
              <a:gd name="connsiteY181" fmla="*/ 302178 h 6858000"/>
              <a:gd name="connsiteX182" fmla="*/ 103243 w 1605470"/>
              <a:gd name="connsiteY182" fmla="*/ 211375 h 6858000"/>
              <a:gd name="connsiteX183" fmla="*/ 94571 w 1605470"/>
              <a:gd name="connsiteY183" fmla="*/ 184179 h 6858000"/>
              <a:gd name="connsiteX184" fmla="*/ 13437 w 1605470"/>
              <a:gd name="connsiteY184" fmla="*/ 19287 h 6858000"/>
              <a:gd name="connsiteX185" fmla="*/ 0 w 1605470"/>
              <a:gd name="connsiteY185"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62657 w 1605470"/>
              <a:gd name="connsiteY150" fmla="*/ 1663540 h 6858000"/>
              <a:gd name="connsiteX151" fmla="*/ 344412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34485 w 1605470"/>
              <a:gd name="connsiteY155" fmla="*/ 1373769 h 6858000"/>
              <a:gd name="connsiteX156" fmla="*/ 342792 w 1605470"/>
              <a:gd name="connsiteY156" fmla="*/ 1307086 h 6858000"/>
              <a:gd name="connsiteX157" fmla="*/ 343980 w 1605470"/>
              <a:gd name="connsiteY157" fmla="*/ 1189033 h 6858000"/>
              <a:gd name="connsiteX158" fmla="*/ 348665 w 1605470"/>
              <a:gd name="connsiteY158" fmla="*/ 1168288 h 6858000"/>
              <a:gd name="connsiteX159" fmla="*/ 340947 w 1605470"/>
              <a:gd name="connsiteY159" fmla="*/ 1142577 h 6858000"/>
              <a:gd name="connsiteX160" fmla="*/ 330253 w 1605470"/>
              <a:gd name="connsiteY160" fmla="*/ 1088484 h 6858000"/>
              <a:gd name="connsiteX161" fmla="*/ 336360 w 1605470"/>
              <a:gd name="connsiteY161" fmla="*/ 1045131 h 6858000"/>
              <a:gd name="connsiteX162" fmla="*/ 322475 w 1605470"/>
              <a:gd name="connsiteY162" fmla="*/ 1002093 h 6858000"/>
              <a:gd name="connsiteX163" fmla="*/ 320445 w 1605470"/>
              <a:gd name="connsiteY163" fmla="*/ 932283 h 6858000"/>
              <a:gd name="connsiteX164" fmla="*/ 322681 w 1605470"/>
              <a:gd name="connsiteY164" fmla="*/ 915925 h 6858000"/>
              <a:gd name="connsiteX165" fmla="*/ 315310 w 1605470"/>
              <a:gd name="connsiteY165" fmla="*/ 896999 h 6858000"/>
              <a:gd name="connsiteX166" fmla="*/ 284718 w 1605470"/>
              <a:gd name="connsiteY166" fmla="*/ 821517 h 6858000"/>
              <a:gd name="connsiteX167" fmla="*/ 263668 w 1605470"/>
              <a:gd name="connsiteY167" fmla="*/ 751353 h 6858000"/>
              <a:gd name="connsiteX168" fmla="*/ 254540 w 1605470"/>
              <a:gd name="connsiteY168" fmla="*/ 741965 h 6858000"/>
              <a:gd name="connsiteX169" fmla="*/ 248897 w 1605470"/>
              <a:gd name="connsiteY169" fmla="*/ 681659 h 6858000"/>
              <a:gd name="connsiteX170" fmla="*/ 234316 w 1605470"/>
              <a:gd name="connsiteY170" fmla="*/ 635218 h 6858000"/>
              <a:gd name="connsiteX171" fmla="*/ 239327 w 1605470"/>
              <a:gd name="connsiteY171" fmla="*/ 613763 h 6858000"/>
              <a:gd name="connsiteX172" fmla="*/ 225269 w 1605470"/>
              <a:gd name="connsiteY172" fmla="*/ 598582 h 6858000"/>
              <a:gd name="connsiteX173" fmla="*/ 224950 w 1605470"/>
              <a:gd name="connsiteY173" fmla="*/ 576846 h 6858000"/>
              <a:gd name="connsiteX174" fmla="*/ 204576 w 1605470"/>
              <a:gd name="connsiteY174" fmla="*/ 530055 h 6858000"/>
              <a:gd name="connsiteX175" fmla="*/ 219064 w 1605470"/>
              <a:gd name="connsiteY175" fmla="*/ 469651 h 6858000"/>
              <a:gd name="connsiteX176" fmla="*/ 195012 w 1605470"/>
              <a:gd name="connsiteY176" fmla="*/ 448559 h 6858000"/>
              <a:gd name="connsiteX177" fmla="*/ 201434 w 1605470"/>
              <a:gd name="connsiteY177" fmla="*/ 441529 h 6858000"/>
              <a:gd name="connsiteX178" fmla="*/ 200655 w 1605470"/>
              <a:gd name="connsiteY178" fmla="*/ 428927 h 6858000"/>
              <a:gd name="connsiteX179" fmla="*/ 190059 w 1605470"/>
              <a:gd name="connsiteY179" fmla="*/ 430161 h 6858000"/>
              <a:gd name="connsiteX180" fmla="*/ 167079 w 1605470"/>
              <a:gd name="connsiteY180" fmla="*/ 367211 h 6858000"/>
              <a:gd name="connsiteX181" fmla="*/ 124571 w 1605470"/>
              <a:gd name="connsiteY181" fmla="*/ 302178 h 6858000"/>
              <a:gd name="connsiteX182" fmla="*/ 103243 w 1605470"/>
              <a:gd name="connsiteY182" fmla="*/ 211375 h 6858000"/>
              <a:gd name="connsiteX183" fmla="*/ 94571 w 1605470"/>
              <a:gd name="connsiteY183" fmla="*/ 184179 h 6858000"/>
              <a:gd name="connsiteX184" fmla="*/ 13437 w 1605470"/>
              <a:gd name="connsiteY184" fmla="*/ 19287 h 6858000"/>
              <a:gd name="connsiteX185" fmla="*/ 0 w 1605470"/>
              <a:gd name="connsiteY185"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62657 w 1605470"/>
              <a:gd name="connsiteY150" fmla="*/ 1663540 h 6858000"/>
              <a:gd name="connsiteX151" fmla="*/ 344412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34485 w 1605470"/>
              <a:gd name="connsiteY155" fmla="*/ 1373769 h 6858000"/>
              <a:gd name="connsiteX156" fmla="*/ 342792 w 1605470"/>
              <a:gd name="connsiteY156" fmla="*/ 1307086 h 6858000"/>
              <a:gd name="connsiteX157" fmla="*/ 343980 w 1605470"/>
              <a:gd name="connsiteY157" fmla="*/ 1189033 h 6858000"/>
              <a:gd name="connsiteX158" fmla="*/ 348665 w 1605470"/>
              <a:gd name="connsiteY158" fmla="*/ 1168288 h 6858000"/>
              <a:gd name="connsiteX159" fmla="*/ 340947 w 1605470"/>
              <a:gd name="connsiteY159" fmla="*/ 1142577 h 6858000"/>
              <a:gd name="connsiteX160" fmla="*/ 330253 w 1605470"/>
              <a:gd name="connsiteY160" fmla="*/ 1088484 h 6858000"/>
              <a:gd name="connsiteX161" fmla="*/ 336360 w 1605470"/>
              <a:gd name="connsiteY161" fmla="*/ 1045131 h 6858000"/>
              <a:gd name="connsiteX162" fmla="*/ 320445 w 1605470"/>
              <a:gd name="connsiteY162" fmla="*/ 932283 h 6858000"/>
              <a:gd name="connsiteX163" fmla="*/ 322681 w 1605470"/>
              <a:gd name="connsiteY163" fmla="*/ 915925 h 6858000"/>
              <a:gd name="connsiteX164" fmla="*/ 315310 w 1605470"/>
              <a:gd name="connsiteY164" fmla="*/ 896999 h 6858000"/>
              <a:gd name="connsiteX165" fmla="*/ 284718 w 1605470"/>
              <a:gd name="connsiteY165" fmla="*/ 821517 h 6858000"/>
              <a:gd name="connsiteX166" fmla="*/ 263668 w 1605470"/>
              <a:gd name="connsiteY166" fmla="*/ 751353 h 6858000"/>
              <a:gd name="connsiteX167" fmla="*/ 254540 w 1605470"/>
              <a:gd name="connsiteY167" fmla="*/ 741965 h 6858000"/>
              <a:gd name="connsiteX168" fmla="*/ 248897 w 1605470"/>
              <a:gd name="connsiteY168" fmla="*/ 681659 h 6858000"/>
              <a:gd name="connsiteX169" fmla="*/ 234316 w 1605470"/>
              <a:gd name="connsiteY169" fmla="*/ 635218 h 6858000"/>
              <a:gd name="connsiteX170" fmla="*/ 239327 w 1605470"/>
              <a:gd name="connsiteY170" fmla="*/ 613763 h 6858000"/>
              <a:gd name="connsiteX171" fmla="*/ 225269 w 1605470"/>
              <a:gd name="connsiteY171" fmla="*/ 598582 h 6858000"/>
              <a:gd name="connsiteX172" fmla="*/ 224950 w 1605470"/>
              <a:gd name="connsiteY172" fmla="*/ 576846 h 6858000"/>
              <a:gd name="connsiteX173" fmla="*/ 204576 w 1605470"/>
              <a:gd name="connsiteY173" fmla="*/ 530055 h 6858000"/>
              <a:gd name="connsiteX174" fmla="*/ 219064 w 1605470"/>
              <a:gd name="connsiteY174" fmla="*/ 469651 h 6858000"/>
              <a:gd name="connsiteX175" fmla="*/ 195012 w 1605470"/>
              <a:gd name="connsiteY175" fmla="*/ 448559 h 6858000"/>
              <a:gd name="connsiteX176" fmla="*/ 201434 w 1605470"/>
              <a:gd name="connsiteY176" fmla="*/ 441529 h 6858000"/>
              <a:gd name="connsiteX177" fmla="*/ 200655 w 1605470"/>
              <a:gd name="connsiteY177" fmla="*/ 428927 h 6858000"/>
              <a:gd name="connsiteX178" fmla="*/ 190059 w 1605470"/>
              <a:gd name="connsiteY178" fmla="*/ 430161 h 6858000"/>
              <a:gd name="connsiteX179" fmla="*/ 167079 w 1605470"/>
              <a:gd name="connsiteY179" fmla="*/ 367211 h 6858000"/>
              <a:gd name="connsiteX180" fmla="*/ 124571 w 1605470"/>
              <a:gd name="connsiteY180" fmla="*/ 302178 h 6858000"/>
              <a:gd name="connsiteX181" fmla="*/ 103243 w 1605470"/>
              <a:gd name="connsiteY181" fmla="*/ 211375 h 6858000"/>
              <a:gd name="connsiteX182" fmla="*/ 94571 w 1605470"/>
              <a:gd name="connsiteY182" fmla="*/ 184179 h 6858000"/>
              <a:gd name="connsiteX183" fmla="*/ 13437 w 1605470"/>
              <a:gd name="connsiteY183" fmla="*/ 19287 h 6858000"/>
              <a:gd name="connsiteX184" fmla="*/ 0 w 1605470"/>
              <a:gd name="connsiteY184"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62657 w 1605470"/>
              <a:gd name="connsiteY150" fmla="*/ 1663540 h 6858000"/>
              <a:gd name="connsiteX151" fmla="*/ 344412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34485 w 1605470"/>
              <a:gd name="connsiteY155" fmla="*/ 1373769 h 6858000"/>
              <a:gd name="connsiteX156" fmla="*/ 342792 w 1605470"/>
              <a:gd name="connsiteY156" fmla="*/ 1307086 h 6858000"/>
              <a:gd name="connsiteX157" fmla="*/ 343980 w 1605470"/>
              <a:gd name="connsiteY157" fmla="*/ 1189033 h 6858000"/>
              <a:gd name="connsiteX158" fmla="*/ 348665 w 1605470"/>
              <a:gd name="connsiteY158" fmla="*/ 1168288 h 6858000"/>
              <a:gd name="connsiteX159" fmla="*/ 340947 w 1605470"/>
              <a:gd name="connsiteY159" fmla="*/ 1142577 h 6858000"/>
              <a:gd name="connsiteX160" fmla="*/ 330253 w 1605470"/>
              <a:gd name="connsiteY160" fmla="*/ 1088484 h 6858000"/>
              <a:gd name="connsiteX161" fmla="*/ 318989 w 1605470"/>
              <a:gd name="connsiteY161" fmla="*/ 1016103 h 6858000"/>
              <a:gd name="connsiteX162" fmla="*/ 320445 w 1605470"/>
              <a:gd name="connsiteY162" fmla="*/ 932283 h 6858000"/>
              <a:gd name="connsiteX163" fmla="*/ 322681 w 1605470"/>
              <a:gd name="connsiteY163" fmla="*/ 915925 h 6858000"/>
              <a:gd name="connsiteX164" fmla="*/ 315310 w 1605470"/>
              <a:gd name="connsiteY164" fmla="*/ 896999 h 6858000"/>
              <a:gd name="connsiteX165" fmla="*/ 284718 w 1605470"/>
              <a:gd name="connsiteY165" fmla="*/ 821517 h 6858000"/>
              <a:gd name="connsiteX166" fmla="*/ 263668 w 1605470"/>
              <a:gd name="connsiteY166" fmla="*/ 751353 h 6858000"/>
              <a:gd name="connsiteX167" fmla="*/ 254540 w 1605470"/>
              <a:gd name="connsiteY167" fmla="*/ 741965 h 6858000"/>
              <a:gd name="connsiteX168" fmla="*/ 248897 w 1605470"/>
              <a:gd name="connsiteY168" fmla="*/ 681659 h 6858000"/>
              <a:gd name="connsiteX169" fmla="*/ 234316 w 1605470"/>
              <a:gd name="connsiteY169" fmla="*/ 635218 h 6858000"/>
              <a:gd name="connsiteX170" fmla="*/ 239327 w 1605470"/>
              <a:gd name="connsiteY170" fmla="*/ 613763 h 6858000"/>
              <a:gd name="connsiteX171" fmla="*/ 225269 w 1605470"/>
              <a:gd name="connsiteY171" fmla="*/ 598582 h 6858000"/>
              <a:gd name="connsiteX172" fmla="*/ 224950 w 1605470"/>
              <a:gd name="connsiteY172" fmla="*/ 576846 h 6858000"/>
              <a:gd name="connsiteX173" fmla="*/ 204576 w 1605470"/>
              <a:gd name="connsiteY173" fmla="*/ 530055 h 6858000"/>
              <a:gd name="connsiteX174" fmla="*/ 219064 w 1605470"/>
              <a:gd name="connsiteY174" fmla="*/ 469651 h 6858000"/>
              <a:gd name="connsiteX175" fmla="*/ 195012 w 1605470"/>
              <a:gd name="connsiteY175" fmla="*/ 448559 h 6858000"/>
              <a:gd name="connsiteX176" fmla="*/ 201434 w 1605470"/>
              <a:gd name="connsiteY176" fmla="*/ 441529 h 6858000"/>
              <a:gd name="connsiteX177" fmla="*/ 200655 w 1605470"/>
              <a:gd name="connsiteY177" fmla="*/ 428927 h 6858000"/>
              <a:gd name="connsiteX178" fmla="*/ 190059 w 1605470"/>
              <a:gd name="connsiteY178" fmla="*/ 430161 h 6858000"/>
              <a:gd name="connsiteX179" fmla="*/ 167079 w 1605470"/>
              <a:gd name="connsiteY179" fmla="*/ 367211 h 6858000"/>
              <a:gd name="connsiteX180" fmla="*/ 124571 w 1605470"/>
              <a:gd name="connsiteY180" fmla="*/ 302178 h 6858000"/>
              <a:gd name="connsiteX181" fmla="*/ 103243 w 1605470"/>
              <a:gd name="connsiteY181" fmla="*/ 211375 h 6858000"/>
              <a:gd name="connsiteX182" fmla="*/ 94571 w 1605470"/>
              <a:gd name="connsiteY182" fmla="*/ 184179 h 6858000"/>
              <a:gd name="connsiteX183" fmla="*/ 13437 w 1605470"/>
              <a:gd name="connsiteY183" fmla="*/ 19287 h 6858000"/>
              <a:gd name="connsiteX184" fmla="*/ 0 w 1605470"/>
              <a:gd name="connsiteY184"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62657 w 1605470"/>
              <a:gd name="connsiteY150" fmla="*/ 1663540 h 6858000"/>
              <a:gd name="connsiteX151" fmla="*/ 344412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34485 w 1605470"/>
              <a:gd name="connsiteY155" fmla="*/ 1373769 h 6858000"/>
              <a:gd name="connsiteX156" fmla="*/ 342792 w 1605470"/>
              <a:gd name="connsiteY156" fmla="*/ 1307086 h 6858000"/>
              <a:gd name="connsiteX157" fmla="*/ 343980 w 1605470"/>
              <a:gd name="connsiteY157" fmla="*/ 1189033 h 6858000"/>
              <a:gd name="connsiteX158" fmla="*/ 348665 w 1605470"/>
              <a:gd name="connsiteY158" fmla="*/ 1168288 h 6858000"/>
              <a:gd name="connsiteX159" fmla="*/ 340947 w 1605470"/>
              <a:gd name="connsiteY159" fmla="*/ 1142577 h 6858000"/>
              <a:gd name="connsiteX160" fmla="*/ 330253 w 1605470"/>
              <a:gd name="connsiteY160" fmla="*/ 1088484 h 6858000"/>
              <a:gd name="connsiteX161" fmla="*/ 318989 w 1605470"/>
              <a:gd name="connsiteY161" fmla="*/ 1016103 h 6858000"/>
              <a:gd name="connsiteX162" fmla="*/ 320445 w 1605470"/>
              <a:gd name="connsiteY162" fmla="*/ 932283 h 6858000"/>
              <a:gd name="connsiteX163" fmla="*/ 322681 w 1605470"/>
              <a:gd name="connsiteY163" fmla="*/ 915925 h 6858000"/>
              <a:gd name="connsiteX164" fmla="*/ 315310 w 1605470"/>
              <a:gd name="connsiteY164" fmla="*/ 896999 h 6858000"/>
              <a:gd name="connsiteX165" fmla="*/ 284718 w 1605470"/>
              <a:gd name="connsiteY165" fmla="*/ 821517 h 6858000"/>
              <a:gd name="connsiteX166" fmla="*/ 263668 w 1605470"/>
              <a:gd name="connsiteY166" fmla="*/ 751353 h 6858000"/>
              <a:gd name="connsiteX167" fmla="*/ 263226 w 1605470"/>
              <a:gd name="connsiteY167" fmla="*/ 721230 h 6858000"/>
              <a:gd name="connsiteX168" fmla="*/ 248897 w 1605470"/>
              <a:gd name="connsiteY168" fmla="*/ 681659 h 6858000"/>
              <a:gd name="connsiteX169" fmla="*/ 234316 w 1605470"/>
              <a:gd name="connsiteY169" fmla="*/ 635218 h 6858000"/>
              <a:gd name="connsiteX170" fmla="*/ 239327 w 1605470"/>
              <a:gd name="connsiteY170" fmla="*/ 613763 h 6858000"/>
              <a:gd name="connsiteX171" fmla="*/ 225269 w 1605470"/>
              <a:gd name="connsiteY171" fmla="*/ 598582 h 6858000"/>
              <a:gd name="connsiteX172" fmla="*/ 224950 w 1605470"/>
              <a:gd name="connsiteY172" fmla="*/ 576846 h 6858000"/>
              <a:gd name="connsiteX173" fmla="*/ 204576 w 1605470"/>
              <a:gd name="connsiteY173" fmla="*/ 530055 h 6858000"/>
              <a:gd name="connsiteX174" fmla="*/ 219064 w 1605470"/>
              <a:gd name="connsiteY174" fmla="*/ 469651 h 6858000"/>
              <a:gd name="connsiteX175" fmla="*/ 195012 w 1605470"/>
              <a:gd name="connsiteY175" fmla="*/ 448559 h 6858000"/>
              <a:gd name="connsiteX176" fmla="*/ 201434 w 1605470"/>
              <a:gd name="connsiteY176" fmla="*/ 441529 h 6858000"/>
              <a:gd name="connsiteX177" fmla="*/ 200655 w 1605470"/>
              <a:gd name="connsiteY177" fmla="*/ 428927 h 6858000"/>
              <a:gd name="connsiteX178" fmla="*/ 190059 w 1605470"/>
              <a:gd name="connsiteY178" fmla="*/ 430161 h 6858000"/>
              <a:gd name="connsiteX179" fmla="*/ 167079 w 1605470"/>
              <a:gd name="connsiteY179" fmla="*/ 367211 h 6858000"/>
              <a:gd name="connsiteX180" fmla="*/ 124571 w 1605470"/>
              <a:gd name="connsiteY180" fmla="*/ 302178 h 6858000"/>
              <a:gd name="connsiteX181" fmla="*/ 103243 w 1605470"/>
              <a:gd name="connsiteY181" fmla="*/ 211375 h 6858000"/>
              <a:gd name="connsiteX182" fmla="*/ 94571 w 1605470"/>
              <a:gd name="connsiteY182" fmla="*/ 184179 h 6858000"/>
              <a:gd name="connsiteX183" fmla="*/ 13437 w 1605470"/>
              <a:gd name="connsiteY183" fmla="*/ 19287 h 6858000"/>
              <a:gd name="connsiteX184" fmla="*/ 0 w 1605470"/>
              <a:gd name="connsiteY184"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596759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62657 w 1605470"/>
              <a:gd name="connsiteY150" fmla="*/ 1663540 h 6858000"/>
              <a:gd name="connsiteX151" fmla="*/ 361783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34485 w 1605470"/>
              <a:gd name="connsiteY155" fmla="*/ 1373769 h 6858000"/>
              <a:gd name="connsiteX156" fmla="*/ 342792 w 1605470"/>
              <a:gd name="connsiteY156" fmla="*/ 1307086 h 6858000"/>
              <a:gd name="connsiteX157" fmla="*/ 343980 w 1605470"/>
              <a:gd name="connsiteY157" fmla="*/ 1189033 h 6858000"/>
              <a:gd name="connsiteX158" fmla="*/ 348665 w 1605470"/>
              <a:gd name="connsiteY158" fmla="*/ 1168288 h 6858000"/>
              <a:gd name="connsiteX159" fmla="*/ 340947 w 1605470"/>
              <a:gd name="connsiteY159" fmla="*/ 1142577 h 6858000"/>
              <a:gd name="connsiteX160" fmla="*/ 330253 w 1605470"/>
              <a:gd name="connsiteY160" fmla="*/ 1088484 h 6858000"/>
              <a:gd name="connsiteX161" fmla="*/ 318989 w 1605470"/>
              <a:gd name="connsiteY161" fmla="*/ 1016103 h 6858000"/>
              <a:gd name="connsiteX162" fmla="*/ 320445 w 1605470"/>
              <a:gd name="connsiteY162" fmla="*/ 932283 h 6858000"/>
              <a:gd name="connsiteX163" fmla="*/ 322681 w 1605470"/>
              <a:gd name="connsiteY163" fmla="*/ 915925 h 6858000"/>
              <a:gd name="connsiteX164" fmla="*/ 315310 w 1605470"/>
              <a:gd name="connsiteY164" fmla="*/ 896999 h 6858000"/>
              <a:gd name="connsiteX165" fmla="*/ 284718 w 1605470"/>
              <a:gd name="connsiteY165" fmla="*/ 821517 h 6858000"/>
              <a:gd name="connsiteX166" fmla="*/ 263668 w 1605470"/>
              <a:gd name="connsiteY166" fmla="*/ 751353 h 6858000"/>
              <a:gd name="connsiteX167" fmla="*/ 263226 w 1605470"/>
              <a:gd name="connsiteY167" fmla="*/ 721230 h 6858000"/>
              <a:gd name="connsiteX168" fmla="*/ 248897 w 1605470"/>
              <a:gd name="connsiteY168" fmla="*/ 681659 h 6858000"/>
              <a:gd name="connsiteX169" fmla="*/ 234316 w 1605470"/>
              <a:gd name="connsiteY169" fmla="*/ 635218 h 6858000"/>
              <a:gd name="connsiteX170" fmla="*/ 239327 w 1605470"/>
              <a:gd name="connsiteY170" fmla="*/ 613763 h 6858000"/>
              <a:gd name="connsiteX171" fmla="*/ 225269 w 1605470"/>
              <a:gd name="connsiteY171" fmla="*/ 598582 h 6858000"/>
              <a:gd name="connsiteX172" fmla="*/ 224950 w 1605470"/>
              <a:gd name="connsiteY172" fmla="*/ 576846 h 6858000"/>
              <a:gd name="connsiteX173" fmla="*/ 204576 w 1605470"/>
              <a:gd name="connsiteY173" fmla="*/ 530055 h 6858000"/>
              <a:gd name="connsiteX174" fmla="*/ 219064 w 1605470"/>
              <a:gd name="connsiteY174" fmla="*/ 469651 h 6858000"/>
              <a:gd name="connsiteX175" fmla="*/ 195012 w 1605470"/>
              <a:gd name="connsiteY175" fmla="*/ 448559 h 6858000"/>
              <a:gd name="connsiteX176" fmla="*/ 201434 w 1605470"/>
              <a:gd name="connsiteY176" fmla="*/ 441529 h 6858000"/>
              <a:gd name="connsiteX177" fmla="*/ 200655 w 1605470"/>
              <a:gd name="connsiteY177" fmla="*/ 428927 h 6858000"/>
              <a:gd name="connsiteX178" fmla="*/ 190059 w 1605470"/>
              <a:gd name="connsiteY178" fmla="*/ 430161 h 6858000"/>
              <a:gd name="connsiteX179" fmla="*/ 167079 w 1605470"/>
              <a:gd name="connsiteY179" fmla="*/ 367211 h 6858000"/>
              <a:gd name="connsiteX180" fmla="*/ 124571 w 1605470"/>
              <a:gd name="connsiteY180" fmla="*/ 302178 h 6858000"/>
              <a:gd name="connsiteX181" fmla="*/ 103243 w 1605470"/>
              <a:gd name="connsiteY181" fmla="*/ 211375 h 6858000"/>
              <a:gd name="connsiteX182" fmla="*/ 94571 w 1605470"/>
              <a:gd name="connsiteY182" fmla="*/ 184179 h 6858000"/>
              <a:gd name="connsiteX183" fmla="*/ 13437 w 1605470"/>
              <a:gd name="connsiteY183" fmla="*/ 19287 h 6858000"/>
              <a:gd name="connsiteX184" fmla="*/ 0 w 1605470"/>
              <a:gd name="connsiteY184"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622815 w 1605470"/>
              <a:gd name="connsiteY131" fmla="*/ 2762989 h 6858000"/>
              <a:gd name="connsiteX132" fmla="*/ 571733 w 1605470"/>
              <a:gd name="connsiteY132" fmla="*/ 2554718 h 6858000"/>
              <a:gd name="connsiteX133" fmla="*/ 551827 w 1605470"/>
              <a:gd name="connsiteY133" fmla="*/ 2485734 h 6858000"/>
              <a:gd name="connsiteX134" fmla="*/ 525179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62657 w 1605470"/>
              <a:gd name="connsiteY150" fmla="*/ 1663540 h 6858000"/>
              <a:gd name="connsiteX151" fmla="*/ 361783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34485 w 1605470"/>
              <a:gd name="connsiteY155" fmla="*/ 1373769 h 6858000"/>
              <a:gd name="connsiteX156" fmla="*/ 342792 w 1605470"/>
              <a:gd name="connsiteY156" fmla="*/ 1307086 h 6858000"/>
              <a:gd name="connsiteX157" fmla="*/ 343980 w 1605470"/>
              <a:gd name="connsiteY157" fmla="*/ 1189033 h 6858000"/>
              <a:gd name="connsiteX158" fmla="*/ 348665 w 1605470"/>
              <a:gd name="connsiteY158" fmla="*/ 1168288 h 6858000"/>
              <a:gd name="connsiteX159" fmla="*/ 340947 w 1605470"/>
              <a:gd name="connsiteY159" fmla="*/ 1142577 h 6858000"/>
              <a:gd name="connsiteX160" fmla="*/ 330253 w 1605470"/>
              <a:gd name="connsiteY160" fmla="*/ 1088484 h 6858000"/>
              <a:gd name="connsiteX161" fmla="*/ 318989 w 1605470"/>
              <a:gd name="connsiteY161" fmla="*/ 1016103 h 6858000"/>
              <a:gd name="connsiteX162" fmla="*/ 320445 w 1605470"/>
              <a:gd name="connsiteY162" fmla="*/ 932283 h 6858000"/>
              <a:gd name="connsiteX163" fmla="*/ 322681 w 1605470"/>
              <a:gd name="connsiteY163" fmla="*/ 915925 h 6858000"/>
              <a:gd name="connsiteX164" fmla="*/ 315310 w 1605470"/>
              <a:gd name="connsiteY164" fmla="*/ 896999 h 6858000"/>
              <a:gd name="connsiteX165" fmla="*/ 284718 w 1605470"/>
              <a:gd name="connsiteY165" fmla="*/ 821517 h 6858000"/>
              <a:gd name="connsiteX166" fmla="*/ 263668 w 1605470"/>
              <a:gd name="connsiteY166" fmla="*/ 751353 h 6858000"/>
              <a:gd name="connsiteX167" fmla="*/ 263226 w 1605470"/>
              <a:gd name="connsiteY167" fmla="*/ 721230 h 6858000"/>
              <a:gd name="connsiteX168" fmla="*/ 248897 w 1605470"/>
              <a:gd name="connsiteY168" fmla="*/ 681659 h 6858000"/>
              <a:gd name="connsiteX169" fmla="*/ 234316 w 1605470"/>
              <a:gd name="connsiteY169" fmla="*/ 635218 h 6858000"/>
              <a:gd name="connsiteX170" fmla="*/ 239327 w 1605470"/>
              <a:gd name="connsiteY170" fmla="*/ 613763 h 6858000"/>
              <a:gd name="connsiteX171" fmla="*/ 225269 w 1605470"/>
              <a:gd name="connsiteY171" fmla="*/ 598582 h 6858000"/>
              <a:gd name="connsiteX172" fmla="*/ 224950 w 1605470"/>
              <a:gd name="connsiteY172" fmla="*/ 576846 h 6858000"/>
              <a:gd name="connsiteX173" fmla="*/ 204576 w 1605470"/>
              <a:gd name="connsiteY173" fmla="*/ 530055 h 6858000"/>
              <a:gd name="connsiteX174" fmla="*/ 219064 w 1605470"/>
              <a:gd name="connsiteY174" fmla="*/ 469651 h 6858000"/>
              <a:gd name="connsiteX175" fmla="*/ 195012 w 1605470"/>
              <a:gd name="connsiteY175" fmla="*/ 448559 h 6858000"/>
              <a:gd name="connsiteX176" fmla="*/ 201434 w 1605470"/>
              <a:gd name="connsiteY176" fmla="*/ 441529 h 6858000"/>
              <a:gd name="connsiteX177" fmla="*/ 200655 w 1605470"/>
              <a:gd name="connsiteY177" fmla="*/ 428927 h 6858000"/>
              <a:gd name="connsiteX178" fmla="*/ 190059 w 1605470"/>
              <a:gd name="connsiteY178" fmla="*/ 430161 h 6858000"/>
              <a:gd name="connsiteX179" fmla="*/ 167079 w 1605470"/>
              <a:gd name="connsiteY179" fmla="*/ 367211 h 6858000"/>
              <a:gd name="connsiteX180" fmla="*/ 124571 w 1605470"/>
              <a:gd name="connsiteY180" fmla="*/ 302178 h 6858000"/>
              <a:gd name="connsiteX181" fmla="*/ 103243 w 1605470"/>
              <a:gd name="connsiteY181" fmla="*/ 211375 h 6858000"/>
              <a:gd name="connsiteX182" fmla="*/ 94571 w 1605470"/>
              <a:gd name="connsiteY182" fmla="*/ 184179 h 6858000"/>
              <a:gd name="connsiteX183" fmla="*/ 13437 w 1605470"/>
              <a:gd name="connsiteY183" fmla="*/ 19287 h 6858000"/>
              <a:gd name="connsiteX184" fmla="*/ 0 w 1605470"/>
              <a:gd name="connsiteY184"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622815 w 1605470"/>
              <a:gd name="connsiteY131" fmla="*/ 2762989 h 6858000"/>
              <a:gd name="connsiteX132" fmla="*/ 571733 w 1605470"/>
              <a:gd name="connsiteY132" fmla="*/ 2554718 h 6858000"/>
              <a:gd name="connsiteX133" fmla="*/ 551827 w 1605470"/>
              <a:gd name="connsiteY133" fmla="*/ 2485734 h 6858000"/>
              <a:gd name="connsiteX134" fmla="*/ 542550 w 1605470"/>
              <a:gd name="connsiteY134" fmla="*/ 2447068 h 6858000"/>
              <a:gd name="connsiteX135" fmla="*/ 529511 w 1605470"/>
              <a:gd name="connsiteY135" fmla="*/ 2425819 h 6858000"/>
              <a:gd name="connsiteX136" fmla="*/ 530521 w 1605470"/>
              <a:gd name="connsiteY136" fmla="*/ 2422066 h 6858000"/>
              <a:gd name="connsiteX137" fmla="*/ 528878 w 1605470"/>
              <a:gd name="connsiteY137" fmla="*/ 2408971 h 6858000"/>
              <a:gd name="connsiteX138" fmla="*/ 535510 w 1605470"/>
              <a:gd name="connsiteY138" fmla="*/ 2402874 h 6858000"/>
              <a:gd name="connsiteX139" fmla="*/ 538122 w 1605470"/>
              <a:gd name="connsiteY139" fmla="*/ 2381443 h 6858000"/>
              <a:gd name="connsiteX140" fmla="*/ 514451 w 1605470"/>
              <a:gd name="connsiteY140" fmla="*/ 2261920 h 6858000"/>
              <a:gd name="connsiteX141" fmla="*/ 486968 w 1605470"/>
              <a:gd name="connsiteY141" fmla="*/ 2182937 h 6858000"/>
              <a:gd name="connsiteX142" fmla="*/ 488555 w 1605470"/>
              <a:gd name="connsiteY142" fmla="*/ 2155135 h 6858000"/>
              <a:gd name="connsiteX143" fmla="*/ 486013 w 1605470"/>
              <a:gd name="connsiteY143" fmla="*/ 2118008 h 6858000"/>
              <a:gd name="connsiteX144" fmla="*/ 487006 w 1605470"/>
              <a:gd name="connsiteY144" fmla="*/ 2050531 h 6858000"/>
              <a:gd name="connsiteX145" fmla="*/ 478812 w 1605470"/>
              <a:gd name="connsiteY145" fmla="*/ 1963269 h 6858000"/>
              <a:gd name="connsiteX146" fmla="*/ 442619 w 1605470"/>
              <a:gd name="connsiteY146" fmla="*/ 1910499 h 6858000"/>
              <a:gd name="connsiteX147" fmla="*/ 446785 w 1605470"/>
              <a:gd name="connsiteY147" fmla="*/ 1903212 h 6858000"/>
              <a:gd name="connsiteX148" fmla="*/ 436547 w 1605470"/>
              <a:gd name="connsiteY148" fmla="*/ 1861531 h 6858000"/>
              <a:gd name="connsiteX149" fmla="*/ 390346 w 1605470"/>
              <a:gd name="connsiteY149" fmla="*/ 1732919 h 6858000"/>
              <a:gd name="connsiteX150" fmla="*/ 362657 w 1605470"/>
              <a:gd name="connsiteY150" fmla="*/ 1663540 h 6858000"/>
              <a:gd name="connsiteX151" fmla="*/ 361783 w 1605470"/>
              <a:gd name="connsiteY151" fmla="*/ 1615777 h 6858000"/>
              <a:gd name="connsiteX152" fmla="*/ 342578 w 1605470"/>
              <a:gd name="connsiteY152" fmla="*/ 1563678 h 6858000"/>
              <a:gd name="connsiteX153" fmla="*/ 355658 w 1605470"/>
              <a:gd name="connsiteY153" fmla="*/ 1519474 h 6858000"/>
              <a:gd name="connsiteX154" fmla="*/ 348400 w 1605470"/>
              <a:gd name="connsiteY154" fmla="*/ 1477995 h 6858000"/>
              <a:gd name="connsiteX155" fmla="*/ 334485 w 1605470"/>
              <a:gd name="connsiteY155" fmla="*/ 1373769 h 6858000"/>
              <a:gd name="connsiteX156" fmla="*/ 342792 w 1605470"/>
              <a:gd name="connsiteY156" fmla="*/ 1307086 h 6858000"/>
              <a:gd name="connsiteX157" fmla="*/ 343980 w 1605470"/>
              <a:gd name="connsiteY157" fmla="*/ 1189033 h 6858000"/>
              <a:gd name="connsiteX158" fmla="*/ 348665 w 1605470"/>
              <a:gd name="connsiteY158" fmla="*/ 1168288 h 6858000"/>
              <a:gd name="connsiteX159" fmla="*/ 340947 w 1605470"/>
              <a:gd name="connsiteY159" fmla="*/ 1142577 h 6858000"/>
              <a:gd name="connsiteX160" fmla="*/ 330253 w 1605470"/>
              <a:gd name="connsiteY160" fmla="*/ 1088484 h 6858000"/>
              <a:gd name="connsiteX161" fmla="*/ 318989 w 1605470"/>
              <a:gd name="connsiteY161" fmla="*/ 1016103 h 6858000"/>
              <a:gd name="connsiteX162" fmla="*/ 320445 w 1605470"/>
              <a:gd name="connsiteY162" fmla="*/ 932283 h 6858000"/>
              <a:gd name="connsiteX163" fmla="*/ 322681 w 1605470"/>
              <a:gd name="connsiteY163" fmla="*/ 915925 h 6858000"/>
              <a:gd name="connsiteX164" fmla="*/ 315310 w 1605470"/>
              <a:gd name="connsiteY164" fmla="*/ 896999 h 6858000"/>
              <a:gd name="connsiteX165" fmla="*/ 284718 w 1605470"/>
              <a:gd name="connsiteY165" fmla="*/ 821517 h 6858000"/>
              <a:gd name="connsiteX166" fmla="*/ 263668 w 1605470"/>
              <a:gd name="connsiteY166" fmla="*/ 751353 h 6858000"/>
              <a:gd name="connsiteX167" fmla="*/ 263226 w 1605470"/>
              <a:gd name="connsiteY167" fmla="*/ 721230 h 6858000"/>
              <a:gd name="connsiteX168" fmla="*/ 248897 w 1605470"/>
              <a:gd name="connsiteY168" fmla="*/ 681659 h 6858000"/>
              <a:gd name="connsiteX169" fmla="*/ 234316 w 1605470"/>
              <a:gd name="connsiteY169" fmla="*/ 635218 h 6858000"/>
              <a:gd name="connsiteX170" fmla="*/ 239327 w 1605470"/>
              <a:gd name="connsiteY170" fmla="*/ 613763 h 6858000"/>
              <a:gd name="connsiteX171" fmla="*/ 225269 w 1605470"/>
              <a:gd name="connsiteY171" fmla="*/ 598582 h 6858000"/>
              <a:gd name="connsiteX172" fmla="*/ 224950 w 1605470"/>
              <a:gd name="connsiteY172" fmla="*/ 576846 h 6858000"/>
              <a:gd name="connsiteX173" fmla="*/ 204576 w 1605470"/>
              <a:gd name="connsiteY173" fmla="*/ 530055 h 6858000"/>
              <a:gd name="connsiteX174" fmla="*/ 219064 w 1605470"/>
              <a:gd name="connsiteY174" fmla="*/ 469651 h 6858000"/>
              <a:gd name="connsiteX175" fmla="*/ 195012 w 1605470"/>
              <a:gd name="connsiteY175" fmla="*/ 448559 h 6858000"/>
              <a:gd name="connsiteX176" fmla="*/ 201434 w 1605470"/>
              <a:gd name="connsiteY176" fmla="*/ 441529 h 6858000"/>
              <a:gd name="connsiteX177" fmla="*/ 200655 w 1605470"/>
              <a:gd name="connsiteY177" fmla="*/ 428927 h 6858000"/>
              <a:gd name="connsiteX178" fmla="*/ 190059 w 1605470"/>
              <a:gd name="connsiteY178" fmla="*/ 430161 h 6858000"/>
              <a:gd name="connsiteX179" fmla="*/ 167079 w 1605470"/>
              <a:gd name="connsiteY179" fmla="*/ 367211 h 6858000"/>
              <a:gd name="connsiteX180" fmla="*/ 124571 w 1605470"/>
              <a:gd name="connsiteY180" fmla="*/ 302178 h 6858000"/>
              <a:gd name="connsiteX181" fmla="*/ 103243 w 1605470"/>
              <a:gd name="connsiteY181" fmla="*/ 211375 h 6858000"/>
              <a:gd name="connsiteX182" fmla="*/ 94571 w 1605470"/>
              <a:gd name="connsiteY182" fmla="*/ 184179 h 6858000"/>
              <a:gd name="connsiteX183" fmla="*/ 13437 w 1605470"/>
              <a:gd name="connsiteY183" fmla="*/ 19287 h 6858000"/>
              <a:gd name="connsiteX184" fmla="*/ 0 w 1605470"/>
              <a:gd name="connsiteY184"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622815 w 1605470"/>
              <a:gd name="connsiteY131" fmla="*/ 2762989 h 6858000"/>
              <a:gd name="connsiteX132" fmla="*/ 571733 w 1605470"/>
              <a:gd name="connsiteY132" fmla="*/ 2554718 h 6858000"/>
              <a:gd name="connsiteX133" fmla="*/ 551827 w 1605470"/>
              <a:gd name="connsiteY133" fmla="*/ 2485734 h 6858000"/>
              <a:gd name="connsiteX134" fmla="*/ 542550 w 1605470"/>
              <a:gd name="connsiteY134" fmla="*/ 2447068 h 6858000"/>
              <a:gd name="connsiteX135" fmla="*/ 529511 w 1605470"/>
              <a:gd name="connsiteY135" fmla="*/ 2425819 h 6858000"/>
              <a:gd name="connsiteX136" fmla="*/ 528878 w 1605470"/>
              <a:gd name="connsiteY136" fmla="*/ 2408971 h 6858000"/>
              <a:gd name="connsiteX137" fmla="*/ 535510 w 1605470"/>
              <a:gd name="connsiteY137" fmla="*/ 2402874 h 6858000"/>
              <a:gd name="connsiteX138" fmla="*/ 538122 w 1605470"/>
              <a:gd name="connsiteY138" fmla="*/ 2381443 h 6858000"/>
              <a:gd name="connsiteX139" fmla="*/ 514451 w 1605470"/>
              <a:gd name="connsiteY139" fmla="*/ 2261920 h 6858000"/>
              <a:gd name="connsiteX140" fmla="*/ 486968 w 1605470"/>
              <a:gd name="connsiteY140" fmla="*/ 2182937 h 6858000"/>
              <a:gd name="connsiteX141" fmla="*/ 488555 w 1605470"/>
              <a:gd name="connsiteY141" fmla="*/ 2155135 h 6858000"/>
              <a:gd name="connsiteX142" fmla="*/ 486013 w 1605470"/>
              <a:gd name="connsiteY142" fmla="*/ 2118008 h 6858000"/>
              <a:gd name="connsiteX143" fmla="*/ 487006 w 1605470"/>
              <a:gd name="connsiteY143" fmla="*/ 2050531 h 6858000"/>
              <a:gd name="connsiteX144" fmla="*/ 478812 w 1605470"/>
              <a:gd name="connsiteY144" fmla="*/ 1963269 h 6858000"/>
              <a:gd name="connsiteX145" fmla="*/ 442619 w 1605470"/>
              <a:gd name="connsiteY145" fmla="*/ 1910499 h 6858000"/>
              <a:gd name="connsiteX146" fmla="*/ 446785 w 1605470"/>
              <a:gd name="connsiteY146" fmla="*/ 1903212 h 6858000"/>
              <a:gd name="connsiteX147" fmla="*/ 436547 w 1605470"/>
              <a:gd name="connsiteY147" fmla="*/ 1861531 h 6858000"/>
              <a:gd name="connsiteX148" fmla="*/ 390346 w 1605470"/>
              <a:gd name="connsiteY148" fmla="*/ 1732919 h 6858000"/>
              <a:gd name="connsiteX149" fmla="*/ 362657 w 1605470"/>
              <a:gd name="connsiteY149" fmla="*/ 1663540 h 6858000"/>
              <a:gd name="connsiteX150" fmla="*/ 361783 w 1605470"/>
              <a:gd name="connsiteY150" fmla="*/ 1615777 h 6858000"/>
              <a:gd name="connsiteX151" fmla="*/ 342578 w 1605470"/>
              <a:gd name="connsiteY151" fmla="*/ 1563678 h 6858000"/>
              <a:gd name="connsiteX152" fmla="*/ 355658 w 1605470"/>
              <a:gd name="connsiteY152" fmla="*/ 1519474 h 6858000"/>
              <a:gd name="connsiteX153" fmla="*/ 348400 w 1605470"/>
              <a:gd name="connsiteY153" fmla="*/ 1477995 h 6858000"/>
              <a:gd name="connsiteX154" fmla="*/ 334485 w 1605470"/>
              <a:gd name="connsiteY154" fmla="*/ 1373769 h 6858000"/>
              <a:gd name="connsiteX155" fmla="*/ 342792 w 1605470"/>
              <a:gd name="connsiteY155" fmla="*/ 1307086 h 6858000"/>
              <a:gd name="connsiteX156" fmla="*/ 343980 w 1605470"/>
              <a:gd name="connsiteY156" fmla="*/ 1189033 h 6858000"/>
              <a:gd name="connsiteX157" fmla="*/ 348665 w 1605470"/>
              <a:gd name="connsiteY157" fmla="*/ 1168288 h 6858000"/>
              <a:gd name="connsiteX158" fmla="*/ 340947 w 1605470"/>
              <a:gd name="connsiteY158" fmla="*/ 1142577 h 6858000"/>
              <a:gd name="connsiteX159" fmla="*/ 330253 w 1605470"/>
              <a:gd name="connsiteY159" fmla="*/ 1088484 h 6858000"/>
              <a:gd name="connsiteX160" fmla="*/ 318989 w 1605470"/>
              <a:gd name="connsiteY160" fmla="*/ 1016103 h 6858000"/>
              <a:gd name="connsiteX161" fmla="*/ 320445 w 1605470"/>
              <a:gd name="connsiteY161" fmla="*/ 932283 h 6858000"/>
              <a:gd name="connsiteX162" fmla="*/ 322681 w 1605470"/>
              <a:gd name="connsiteY162" fmla="*/ 915925 h 6858000"/>
              <a:gd name="connsiteX163" fmla="*/ 315310 w 1605470"/>
              <a:gd name="connsiteY163" fmla="*/ 896999 h 6858000"/>
              <a:gd name="connsiteX164" fmla="*/ 284718 w 1605470"/>
              <a:gd name="connsiteY164" fmla="*/ 821517 h 6858000"/>
              <a:gd name="connsiteX165" fmla="*/ 263668 w 1605470"/>
              <a:gd name="connsiteY165" fmla="*/ 751353 h 6858000"/>
              <a:gd name="connsiteX166" fmla="*/ 263226 w 1605470"/>
              <a:gd name="connsiteY166" fmla="*/ 721230 h 6858000"/>
              <a:gd name="connsiteX167" fmla="*/ 248897 w 1605470"/>
              <a:gd name="connsiteY167" fmla="*/ 681659 h 6858000"/>
              <a:gd name="connsiteX168" fmla="*/ 234316 w 1605470"/>
              <a:gd name="connsiteY168" fmla="*/ 635218 h 6858000"/>
              <a:gd name="connsiteX169" fmla="*/ 239327 w 1605470"/>
              <a:gd name="connsiteY169" fmla="*/ 613763 h 6858000"/>
              <a:gd name="connsiteX170" fmla="*/ 225269 w 1605470"/>
              <a:gd name="connsiteY170" fmla="*/ 598582 h 6858000"/>
              <a:gd name="connsiteX171" fmla="*/ 224950 w 1605470"/>
              <a:gd name="connsiteY171" fmla="*/ 576846 h 6858000"/>
              <a:gd name="connsiteX172" fmla="*/ 204576 w 1605470"/>
              <a:gd name="connsiteY172" fmla="*/ 530055 h 6858000"/>
              <a:gd name="connsiteX173" fmla="*/ 219064 w 1605470"/>
              <a:gd name="connsiteY173" fmla="*/ 469651 h 6858000"/>
              <a:gd name="connsiteX174" fmla="*/ 195012 w 1605470"/>
              <a:gd name="connsiteY174" fmla="*/ 448559 h 6858000"/>
              <a:gd name="connsiteX175" fmla="*/ 201434 w 1605470"/>
              <a:gd name="connsiteY175" fmla="*/ 441529 h 6858000"/>
              <a:gd name="connsiteX176" fmla="*/ 200655 w 1605470"/>
              <a:gd name="connsiteY176" fmla="*/ 428927 h 6858000"/>
              <a:gd name="connsiteX177" fmla="*/ 190059 w 1605470"/>
              <a:gd name="connsiteY177" fmla="*/ 430161 h 6858000"/>
              <a:gd name="connsiteX178" fmla="*/ 167079 w 1605470"/>
              <a:gd name="connsiteY178" fmla="*/ 367211 h 6858000"/>
              <a:gd name="connsiteX179" fmla="*/ 124571 w 1605470"/>
              <a:gd name="connsiteY179" fmla="*/ 302178 h 6858000"/>
              <a:gd name="connsiteX180" fmla="*/ 103243 w 1605470"/>
              <a:gd name="connsiteY180" fmla="*/ 211375 h 6858000"/>
              <a:gd name="connsiteX181" fmla="*/ 94571 w 1605470"/>
              <a:gd name="connsiteY181" fmla="*/ 184179 h 6858000"/>
              <a:gd name="connsiteX182" fmla="*/ 13437 w 1605470"/>
              <a:gd name="connsiteY182" fmla="*/ 19287 h 6858000"/>
              <a:gd name="connsiteX183" fmla="*/ 0 w 1605470"/>
              <a:gd name="connsiteY183"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1317 w 1605470"/>
              <a:gd name="connsiteY79" fmla="*/ 4346145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622815 w 1605470"/>
              <a:gd name="connsiteY131" fmla="*/ 2762989 h 6858000"/>
              <a:gd name="connsiteX132" fmla="*/ 571733 w 1605470"/>
              <a:gd name="connsiteY132" fmla="*/ 2554718 h 6858000"/>
              <a:gd name="connsiteX133" fmla="*/ 551827 w 1605470"/>
              <a:gd name="connsiteY133" fmla="*/ 2485734 h 6858000"/>
              <a:gd name="connsiteX134" fmla="*/ 542550 w 1605470"/>
              <a:gd name="connsiteY134" fmla="*/ 2447068 h 6858000"/>
              <a:gd name="connsiteX135" fmla="*/ 529511 w 1605470"/>
              <a:gd name="connsiteY135" fmla="*/ 2425819 h 6858000"/>
              <a:gd name="connsiteX136" fmla="*/ 528878 w 1605470"/>
              <a:gd name="connsiteY136" fmla="*/ 2408971 h 6858000"/>
              <a:gd name="connsiteX137" fmla="*/ 535510 w 1605470"/>
              <a:gd name="connsiteY137" fmla="*/ 2402874 h 6858000"/>
              <a:gd name="connsiteX138" fmla="*/ 538122 w 1605470"/>
              <a:gd name="connsiteY138" fmla="*/ 2381443 h 6858000"/>
              <a:gd name="connsiteX139" fmla="*/ 514451 w 1605470"/>
              <a:gd name="connsiteY139" fmla="*/ 2261920 h 6858000"/>
              <a:gd name="connsiteX140" fmla="*/ 486968 w 1605470"/>
              <a:gd name="connsiteY140" fmla="*/ 2182937 h 6858000"/>
              <a:gd name="connsiteX141" fmla="*/ 488555 w 1605470"/>
              <a:gd name="connsiteY141" fmla="*/ 2155135 h 6858000"/>
              <a:gd name="connsiteX142" fmla="*/ 486013 w 1605470"/>
              <a:gd name="connsiteY142" fmla="*/ 2118008 h 6858000"/>
              <a:gd name="connsiteX143" fmla="*/ 487006 w 1605470"/>
              <a:gd name="connsiteY143" fmla="*/ 2050531 h 6858000"/>
              <a:gd name="connsiteX144" fmla="*/ 478812 w 1605470"/>
              <a:gd name="connsiteY144" fmla="*/ 1963269 h 6858000"/>
              <a:gd name="connsiteX145" fmla="*/ 442619 w 1605470"/>
              <a:gd name="connsiteY145" fmla="*/ 1910499 h 6858000"/>
              <a:gd name="connsiteX146" fmla="*/ 446785 w 1605470"/>
              <a:gd name="connsiteY146" fmla="*/ 1903212 h 6858000"/>
              <a:gd name="connsiteX147" fmla="*/ 436547 w 1605470"/>
              <a:gd name="connsiteY147" fmla="*/ 1861531 h 6858000"/>
              <a:gd name="connsiteX148" fmla="*/ 390346 w 1605470"/>
              <a:gd name="connsiteY148" fmla="*/ 1732919 h 6858000"/>
              <a:gd name="connsiteX149" fmla="*/ 362657 w 1605470"/>
              <a:gd name="connsiteY149" fmla="*/ 1663540 h 6858000"/>
              <a:gd name="connsiteX150" fmla="*/ 361783 w 1605470"/>
              <a:gd name="connsiteY150" fmla="*/ 1615777 h 6858000"/>
              <a:gd name="connsiteX151" fmla="*/ 342578 w 1605470"/>
              <a:gd name="connsiteY151" fmla="*/ 1563678 h 6858000"/>
              <a:gd name="connsiteX152" fmla="*/ 355658 w 1605470"/>
              <a:gd name="connsiteY152" fmla="*/ 1519474 h 6858000"/>
              <a:gd name="connsiteX153" fmla="*/ 348400 w 1605470"/>
              <a:gd name="connsiteY153" fmla="*/ 1477995 h 6858000"/>
              <a:gd name="connsiteX154" fmla="*/ 334485 w 1605470"/>
              <a:gd name="connsiteY154" fmla="*/ 1373769 h 6858000"/>
              <a:gd name="connsiteX155" fmla="*/ 342792 w 1605470"/>
              <a:gd name="connsiteY155" fmla="*/ 1307086 h 6858000"/>
              <a:gd name="connsiteX156" fmla="*/ 343980 w 1605470"/>
              <a:gd name="connsiteY156" fmla="*/ 1189033 h 6858000"/>
              <a:gd name="connsiteX157" fmla="*/ 348665 w 1605470"/>
              <a:gd name="connsiteY157" fmla="*/ 1168288 h 6858000"/>
              <a:gd name="connsiteX158" fmla="*/ 340947 w 1605470"/>
              <a:gd name="connsiteY158" fmla="*/ 1142577 h 6858000"/>
              <a:gd name="connsiteX159" fmla="*/ 330253 w 1605470"/>
              <a:gd name="connsiteY159" fmla="*/ 1088484 h 6858000"/>
              <a:gd name="connsiteX160" fmla="*/ 318989 w 1605470"/>
              <a:gd name="connsiteY160" fmla="*/ 1016103 h 6858000"/>
              <a:gd name="connsiteX161" fmla="*/ 320445 w 1605470"/>
              <a:gd name="connsiteY161" fmla="*/ 932283 h 6858000"/>
              <a:gd name="connsiteX162" fmla="*/ 322681 w 1605470"/>
              <a:gd name="connsiteY162" fmla="*/ 915925 h 6858000"/>
              <a:gd name="connsiteX163" fmla="*/ 315310 w 1605470"/>
              <a:gd name="connsiteY163" fmla="*/ 896999 h 6858000"/>
              <a:gd name="connsiteX164" fmla="*/ 284718 w 1605470"/>
              <a:gd name="connsiteY164" fmla="*/ 821517 h 6858000"/>
              <a:gd name="connsiteX165" fmla="*/ 263668 w 1605470"/>
              <a:gd name="connsiteY165" fmla="*/ 751353 h 6858000"/>
              <a:gd name="connsiteX166" fmla="*/ 263226 w 1605470"/>
              <a:gd name="connsiteY166" fmla="*/ 721230 h 6858000"/>
              <a:gd name="connsiteX167" fmla="*/ 248897 w 1605470"/>
              <a:gd name="connsiteY167" fmla="*/ 681659 h 6858000"/>
              <a:gd name="connsiteX168" fmla="*/ 234316 w 1605470"/>
              <a:gd name="connsiteY168" fmla="*/ 635218 h 6858000"/>
              <a:gd name="connsiteX169" fmla="*/ 239327 w 1605470"/>
              <a:gd name="connsiteY169" fmla="*/ 613763 h 6858000"/>
              <a:gd name="connsiteX170" fmla="*/ 225269 w 1605470"/>
              <a:gd name="connsiteY170" fmla="*/ 598582 h 6858000"/>
              <a:gd name="connsiteX171" fmla="*/ 224950 w 1605470"/>
              <a:gd name="connsiteY171" fmla="*/ 576846 h 6858000"/>
              <a:gd name="connsiteX172" fmla="*/ 204576 w 1605470"/>
              <a:gd name="connsiteY172" fmla="*/ 530055 h 6858000"/>
              <a:gd name="connsiteX173" fmla="*/ 219064 w 1605470"/>
              <a:gd name="connsiteY173" fmla="*/ 469651 h 6858000"/>
              <a:gd name="connsiteX174" fmla="*/ 195012 w 1605470"/>
              <a:gd name="connsiteY174" fmla="*/ 448559 h 6858000"/>
              <a:gd name="connsiteX175" fmla="*/ 201434 w 1605470"/>
              <a:gd name="connsiteY175" fmla="*/ 441529 h 6858000"/>
              <a:gd name="connsiteX176" fmla="*/ 200655 w 1605470"/>
              <a:gd name="connsiteY176" fmla="*/ 428927 h 6858000"/>
              <a:gd name="connsiteX177" fmla="*/ 190059 w 1605470"/>
              <a:gd name="connsiteY177" fmla="*/ 430161 h 6858000"/>
              <a:gd name="connsiteX178" fmla="*/ 167079 w 1605470"/>
              <a:gd name="connsiteY178" fmla="*/ 367211 h 6858000"/>
              <a:gd name="connsiteX179" fmla="*/ 124571 w 1605470"/>
              <a:gd name="connsiteY179" fmla="*/ 302178 h 6858000"/>
              <a:gd name="connsiteX180" fmla="*/ 103243 w 1605470"/>
              <a:gd name="connsiteY180" fmla="*/ 211375 h 6858000"/>
              <a:gd name="connsiteX181" fmla="*/ 94571 w 1605470"/>
              <a:gd name="connsiteY181" fmla="*/ 184179 h 6858000"/>
              <a:gd name="connsiteX182" fmla="*/ 13437 w 1605470"/>
              <a:gd name="connsiteY182" fmla="*/ 19287 h 6858000"/>
              <a:gd name="connsiteX183" fmla="*/ 0 w 1605470"/>
              <a:gd name="connsiteY183"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5660 w 1605470"/>
              <a:gd name="connsiteY79" fmla="*/ 4308823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622815 w 1605470"/>
              <a:gd name="connsiteY131" fmla="*/ 2762989 h 6858000"/>
              <a:gd name="connsiteX132" fmla="*/ 571733 w 1605470"/>
              <a:gd name="connsiteY132" fmla="*/ 2554718 h 6858000"/>
              <a:gd name="connsiteX133" fmla="*/ 551827 w 1605470"/>
              <a:gd name="connsiteY133" fmla="*/ 2485734 h 6858000"/>
              <a:gd name="connsiteX134" fmla="*/ 542550 w 1605470"/>
              <a:gd name="connsiteY134" fmla="*/ 2447068 h 6858000"/>
              <a:gd name="connsiteX135" fmla="*/ 529511 w 1605470"/>
              <a:gd name="connsiteY135" fmla="*/ 2425819 h 6858000"/>
              <a:gd name="connsiteX136" fmla="*/ 528878 w 1605470"/>
              <a:gd name="connsiteY136" fmla="*/ 2408971 h 6858000"/>
              <a:gd name="connsiteX137" fmla="*/ 535510 w 1605470"/>
              <a:gd name="connsiteY137" fmla="*/ 2402874 h 6858000"/>
              <a:gd name="connsiteX138" fmla="*/ 538122 w 1605470"/>
              <a:gd name="connsiteY138" fmla="*/ 2381443 h 6858000"/>
              <a:gd name="connsiteX139" fmla="*/ 514451 w 1605470"/>
              <a:gd name="connsiteY139" fmla="*/ 2261920 h 6858000"/>
              <a:gd name="connsiteX140" fmla="*/ 486968 w 1605470"/>
              <a:gd name="connsiteY140" fmla="*/ 2182937 h 6858000"/>
              <a:gd name="connsiteX141" fmla="*/ 488555 w 1605470"/>
              <a:gd name="connsiteY141" fmla="*/ 2155135 h 6858000"/>
              <a:gd name="connsiteX142" fmla="*/ 486013 w 1605470"/>
              <a:gd name="connsiteY142" fmla="*/ 2118008 h 6858000"/>
              <a:gd name="connsiteX143" fmla="*/ 487006 w 1605470"/>
              <a:gd name="connsiteY143" fmla="*/ 2050531 h 6858000"/>
              <a:gd name="connsiteX144" fmla="*/ 478812 w 1605470"/>
              <a:gd name="connsiteY144" fmla="*/ 1963269 h 6858000"/>
              <a:gd name="connsiteX145" fmla="*/ 442619 w 1605470"/>
              <a:gd name="connsiteY145" fmla="*/ 1910499 h 6858000"/>
              <a:gd name="connsiteX146" fmla="*/ 446785 w 1605470"/>
              <a:gd name="connsiteY146" fmla="*/ 1903212 h 6858000"/>
              <a:gd name="connsiteX147" fmla="*/ 436547 w 1605470"/>
              <a:gd name="connsiteY147" fmla="*/ 1861531 h 6858000"/>
              <a:gd name="connsiteX148" fmla="*/ 390346 w 1605470"/>
              <a:gd name="connsiteY148" fmla="*/ 1732919 h 6858000"/>
              <a:gd name="connsiteX149" fmla="*/ 362657 w 1605470"/>
              <a:gd name="connsiteY149" fmla="*/ 1663540 h 6858000"/>
              <a:gd name="connsiteX150" fmla="*/ 361783 w 1605470"/>
              <a:gd name="connsiteY150" fmla="*/ 1615777 h 6858000"/>
              <a:gd name="connsiteX151" fmla="*/ 342578 w 1605470"/>
              <a:gd name="connsiteY151" fmla="*/ 1563678 h 6858000"/>
              <a:gd name="connsiteX152" fmla="*/ 355658 w 1605470"/>
              <a:gd name="connsiteY152" fmla="*/ 1519474 h 6858000"/>
              <a:gd name="connsiteX153" fmla="*/ 348400 w 1605470"/>
              <a:gd name="connsiteY153" fmla="*/ 1477995 h 6858000"/>
              <a:gd name="connsiteX154" fmla="*/ 334485 w 1605470"/>
              <a:gd name="connsiteY154" fmla="*/ 1373769 h 6858000"/>
              <a:gd name="connsiteX155" fmla="*/ 342792 w 1605470"/>
              <a:gd name="connsiteY155" fmla="*/ 1307086 h 6858000"/>
              <a:gd name="connsiteX156" fmla="*/ 343980 w 1605470"/>
              <a:gd name="connsiteY156" fmla="*/ 1189033 h 6858000"/>
              <a:gd name="connsiteX157" fmla="*/ 348665 w 1605470"/>
              <a:gd name="connsiteY157" fmla="*/ 1168288 h 6858000"/>
              <a:gd name="connsiteX158" fmla="*/ 340947 w 1605470"/>
              <a:gd name="connsiteY158" fmla="*/ 1142577 h 6858000"/>
              <a:gd name="connsiteX159" fmla="*/ 330253 w 1605470"/>
              <a:gd name="connsiteY159" fmla="*/ 1088484 h 6858000"/>
              <a:gd name="connsiteX160" fmla="*/ 318989 w 1605470"/>
              <a:gd name="connsiteY160" fmla="*/ 1016103 h 6858000"/>
              <a:gd name="connsiteX161" fmla="*/ 320445 w 1605470"/>
              <a:gd name="connsiteY161" fmla="*/ 932283 h 6858000"/>
              <a:gd name="connsiteX162" fmla="*/ 322681 w 1605470"/>
              <a:gd name="connsiteY162" fmla="*/ 915925 h 6858000"/>
              <a:gd name="connsiteX163" fmla="*/ 315310 w 1605470"/>
              <a:gd name="connsiteY163" fmla="*/ 896999 h 6858000"/>
              <a:gd name="connsiteX164" fmla="*/ 284718 w 1605470"/>
              <a:gd name="connsiteY164" fmla="*/ 821517 h 6858000"/>
              <a:gd name="connsiteX165" fmla="*/ 263668 w 1605470"/>
              <a:gd name="connsiteY165" fmla="*/ 751353 h 6858000"/>
              <a:gd name="connsiteX166" fmla="*/ 263226 w 1605470"/>
              <a:gd name="connsiteY166" fmla="*/ 721230 h 6858000"/>
              <a:gd name="connsiteX167" fmla="*/ 248897 w 1605470"/>
              <a:gd name="connsiteY167" fmla="*/ 681659 h 6858000"/>
              <a:gd name="connsiteX168" fmla="*/ 234316 w 1605470"/>
              <a:gd name="connsiteY168" fmla="*/ 635218 h 6858000"/>
              <a:gd name="connsiteX169" fmla="*/ 239327 w 1605470"/>
              <a:gd name="connsiteY169" fmla="*/ 613763 h 6858000"/>
              <a:gd name="connsiteX170" fmla="*/ 225269 w 1605470"/>
              <a:gd name="connsiteY170" fmla="*/ 598582 h 6858000"/>
              <a:gd name="connsiteX171" fmla="*/ 224950 w 1605470"/>
              <a:gd name="connsiteY171" fmla="*/ 576846 h 6858000"/>
              <a:gd name="connsiteX172" fmla="*/ 204576 w 1605470"/>
              <a:gd name="connsiteY172" fmla="*/ 530055 h 6858000"/>
              <a:gd name="connsiteX173" fmla="*/ 219064 w 1605470"/>
              <a:gd name="connsiteY173" fmla="*/ 469651 h 6858000"/>
              <a:gd name="connsiteX174" fmla="*/ 195012 w 1605470"/>
              <a:gd name="connsiteY174" fmla="*/ 448559 h 6858000"/>
              <a:gd name="connsiteX175" fmla="*/ 201434 w 1605470"/>
              <a:gd name="connsiteY175" fmla="*/ 441529 h 6858000"/>
              <a:gd name="connsiteX176" fmla="*/ 200655 w 1605470"/>
              <a:gd name="connsiteY176" fmla="*/ 428927 h 6858000"/>
              <a:gd name="connsiteX177" fmla="*/ 190059 w 1605470"/>
              <a:gd name="connsiteY177" fmla="*/ 430161 h 6858000"/>
              <a:gd name="connsiteX178" fmla="*/ 167079 w 1605470"/>
              <a:gd name="connsiteY178" fmla="*/ 367211 h 6858000"/>
              <a:gd name="connsiteX179" fmla="*/ 124571 w 1605470"/>
              <a:gd name="connsiteY179" fmla="*/ 302178 h 6858000"/>
              <a:gd name="connsiteX180" fmla="*/ 103243 w 1605470"/>
              <a:gd name="connsiteY180" fmla="*/ 211375 h 6858000"/>
              <a:gd name="connsiteX181" fmla="*/ 94571 w 1605470"/>
              <a:gd name="connsiteY181" fmla="*/ 184179 h 6858000"/>
              <a:gd name="connsiteX182" fmla="*/ 13437 w 1605470"/>
              <a:gd name="connsiteY182" fmla="*/ 19287 h 6858000"/>
              <a:gd name="connsiteX183" fmla="*/ 0 w 1605470"/>
              <a:gd name="connsiteY183"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5660 w 1605470"/>
              <a:gd name="connsiteY79" fmla="*/ 4308823 h 6858000"/>
              <a:gd name="connsiteX80" fmla="*/ 715481 w 1605470"/>
              <a:gd name="connsiteY80" fmla="*/ 4214165 h 6858000"/>
              <a:gd name="connsiteX81" fmla="*/ 721848 w 1605470"/>
              <a:gd name="connsiteY81" fmla="*/ 4061253 h 6858000"/>
              <a:gd name="connsiteX82" fmla="*/ 710868 w 1605470"/>
              <a:gd name="connsiteY82" fmla="*/ 4048827 h 6858000"/>
              <a:gd name="connsiteX83" fmla="*/ 704810 w 1605470"/>
              <a:gd name="connsiteY83" fmla="*/ 4033999 h 6858000"/>
              <a:gd name="connsiteX84" fmla="*/ 705959 w 1605470"/>
              <a:gd name="connsiteY84" fmla="*/ 4031933 h 6858000"/>
              <a:gd name="connsiteX85" fmla="*/ 704535 w 1605470"/>
              <a:gd name="connsiteY85" fmla="*/ 4013953 h 6858000"/>
              <a:gd name="connsiteX86" fmla="*/ 700443 w 1605470"/>
              <a:gd name="connsiteY86" fmla="*/ 4010511 h 6858000"/>
              <a:gd name="connsiteX87" fmla="*/ 698282 w 1605470"/>
              <a:gd name="connsiteY87" fmla="*/ 3998331 h 6858000"/>
              <a:gd name="connsiteX88" fmla="*/ 690830 w 1605470"/>
              <a:gd name="connsiteY88" fmla="*/ 3974753 h 6858000"/>
              <a:gd name="connsiteX89" fmla="*/ 692428 w 1605470"/>
              <a:gd name="connsiteY89" fmla="*/ 3969950 h 6858000"/>
              <a:gd name="connsiteX90" fmla="*/ 685850 w 1605470"/>
              <a:gd name="connsiteY90" fmla="*/ 3933779 h 6858000"/>
              <a:gd name="connsiteX91" fmla="*/ 687181 w 1605470"/>
              <a:gd name="connsiteY91" fmla="*/ 3933093 h 6858000"/>
              <a:gd name="connsiteX92" fmla="*/ 691535 w 1605470"/>
              <a:gd name="connsiteY92" fmla="*/ 3922082 h 6858000"/>
              <a:gd name="connsiteX93" fmla="*/ 696613 w 1605470"/>
              <a:gd name="connsiteY93" fmla="*/ 3901461 h 6858000"/>
              <a:gd name="connsiteX94" fmla="*/ 725908 w 1605470"/>
              <a:gd name="connsiteY94" fmla="*/ 3851605 h 6858000"/>
              <a:gd name="connsiteX95" fmla="*/ 719207 w 1605470"/>
              <a:gd name="connsiteY95" fmla="*/ 3813873 h 6858000"/>
              <a:gd name="connsiteX96" fmla="*/ 718632 w 1605470"/>
              <a:gd name="connsiteY96" fmla="*/ 3806161 h 6858000"/>
              <a:gd name="connsiteX97" fmla="*/ 718939 w 1605470"/>
              <a:gd name="connsiteY97" fmla="*/ 3805957 h 6858000"/>
              <a:gd name="connsiteX98" fmla="*/ 718966 w 1605470"/>
              <a:gd name="connsiteY98" fmla="*/ 3797724 h 6858000"/>
              <a:gd name="connsiteX99" fmla="*/ 717581 w 1605470"/>
              <a:gd name="connsiteY99" fmla="*/ 3792098 h 6858000"/>
              <a:gd name="connsiteX100" fmla="*/ 716465 w 1605470"/>
              <a:gd name="connsiteY100" fmla="*/ 3777135 h 6858000"/>
              <a:gd name="connsiteX101" fmla="*/ 718198 w 1605470"/>
              <a:gd name="connsiteY101" fmla="*/ 3771656 h 6858000"/>
              <a:gd name="connsiteX102" fmla="*/ 721941 w 1605470"/>
              <a:gd name="connsiteY102" fmla="*/ 3769007 h 6858000"/>
              <a:gd name="connsiteX103" fmla="*/ 721407 w 1605470"/>
              <a:gd name="connsiteY103" fmla="*/ 3767709 h 6858000"/>
              <a:gd name="connsiteX104" fmla="*/ 730103 w 1605470"/>
              <a:gd name="connsiteY104" fmla="*/ 3738082 h 6858000"/>
              <a:gd name="connsiteX105" fmla="*/ 737449 w 1605470"/>
              <a:gd name="connsiteY105" fmla="*/ 3673397 h 6858000"/>
              <a:gd name="connsiteX106" fmla="*/ 736745 w 1605470"/>
              <a:gd name="connsiteY106" fmla="*/ 3637109 h 6858000"/>
              <a:gd name="connsiteX107" fmla="*/ 740188 w 1605470"/>
              <a:gd name="connsiteY107" fmla="*/ 3536883 h 6858000"/>
              <a:gd name="connsiteX108" fmla="*/ 747726 w 1605470"/>
              <a:gd name="connsiteY108" fmla="*/ 3435652 h 6858000"/>
              <a:gd name="connsiteX109" fmla="*/ 774383 w 1605470"/>
              <a:gd name="connsiteY109" fmla="*/ 3381564 h 6858000"/>
              <a:gd name="connsiteX110" fmla="*/ 774870 w 1605470"/>
              <a:gd name="connsiteY110" fmla="*/ 3375761 h 6858000"/>
              <a:gd name="connsiteX111" fmla="*/ 770510 w 1605470"/>
              <a:gd name="connsiteY111" fmla="*/ 3361844 h 6858000"/>
              <a:gd name="connsiteX112" fmla="*/ 767933 w 1605470"/>
              <a:gd name="connsiteY112" fmla="*/ 3356929 h 6858000"/>
              <a:gd name="connsiteX113" fmla="*/ 766158 w 1605470"/>
              <a:gd name="connsiteY113" fmla="*/ 3349058 h 6858000"/>
              <a:gd name="connsiteX114" fmla="*/ 766414 w 1605470"/>
              <a:gd name="connsiteY114" fmla="*/ 3348763 h 6858000"/>
              <a:gd name="connsiteX115" fmla="*/ 764166 w 1605470"/>
              <a:gd name="connsiteY115" fmla="*/ 3341588 h 6858000"/>
              <a:gd name="connsiteX116" fmla="*/ 749397 w 1605470"/>
              <a:gd name="connsiteY116" fmla="*/ 3307769 h 6858000"/>
              <a:gd name="connsiteX117" fmla="*/ 766960 w 1605470"/>
              <a:gd name="connsiteY117" fmla="*/ 3250522 h 6858000"/>
              <a:gd name="connsiteX118" fmla="*/ 767385 w 1605470"/>
              <a:gd name="connsiteY118" fmla="*/ 3229163 h 6858000"/>
              <a:gd name="connsiteX119" fmla="*/ 769208 w 1605470"/>
              <a:gd name="connsiteY119" fmla="*/ 3217217 h 6858000"/>
              <a:gd name="connsiteX120" fmla="*/ 770350 w 1605470"/>
              <a:gd name="connsiteY120" fmla="*/ 3216125 h 6858000"/>
              <a:gd name="connsiteX121" fmla="*/ 756043 w 1605470"/>
              <a:gd name="connsiteY121" fmla="*/ 3183755 h 6858000"/>
              <a:gd name="connsiteX122" fmla="*/ 756544 w 1605470"/>
              <a:gd name="connsiteY122" fmla="*/ 3178642 h 6858000"/>
              <a:gd name="connsiteX123" fmla="*/ 744144 w 1605470"/>
              <a:gd name="connsiteY123" fmla="*/ 3158586 h 6858000"/>
              <a:gd name="connsiteX124" fmla="*/ 739378 w 1605470"/>
              <a:gd name="connsiteY124" fmla="*/ 3147669 h 6858000"/>
              <a:gd name="connsiteX125" fmla="*/ 734648 w 1605470"/>
              <a:gd name="connsiteY125" fmla="*/ 3145733 h 6858000"/>
              <a:gd name="connsiteX126" fmla="*/ 729329 w 1605470"/>
              <a:gd name="connsiteY126" fmla="*/ 3129034 h 6858000"/>
              <a:gd name="connsiteX127" fmla="*/ 729994 w 1605470"/>
              <a:gd name="connsiteY127" fmla="*/ 3126682 h 6858000"/>
              <a:gd name="connsiteX128" fmla="*/ 720862 w 1605470"/>
              <a:gd name="connsiteY128" fmla="*/ 3114519 h 6858000"/>
              <a:gd name="connsiteX129" fmla="*/ 707471 w 1605470"/>
              <a:gd name="connsiteY129" fmla="*/ 3106272 h 6858000"/>
              <a:gd name="connsiteX130" fmla="*/ 680201 w 1605470"/>
              <a:gd name="connsiteY130" fmla="*/ 2958185 h 6858000"/>
              <a:gd name="connsiteX131" fmla="*/ 622815 w 1605470"/>
              <a:gd name="connsiteY131" fmla="*/ 2762989 h 6858000"/>
              <a:gd name="connsiteX132" fmla="*/ 571733 w 1605470"/>
              <a:gd name="connsiteY132" fmla="*/ 2554718 h 6858000"/>
              <a:gd name="connsiteX133" fmla="*/ 551827 w 1605470"/>
              <a:gd name="connsiteY133" fmla="*/ 2485734 h 6858000"/>
              <a:gd name="connsiteX134" fmla="*/ 542550 w 1605470"/>
              <a:gd name="connsiteY134" fmla="*/ 2447068 h 6858000"/>
              <a:gd name="connsiteX135" fmla="*/ 529511 w 1605470"/>
              <a:gd name="connsiteY135" fmla="*/ 2425819 h 6858000"/>
              <a:gd name="connsiteX136" fmla="*/ 528878 w 1605470"/>
              <a:gd name="connsiteY136" fmla="*/ 2408971 h 6858000"/>
              <a:gd name="connsiteX137" fmla="*/ 535510 w 1605470"/>
              <a:gd name="connsiteY137" fmla="*/ 2402874 h 6858000"/>
              <a:gd name="connsiteX138" fmla="*/ 538122 w 1605470"/>
              <a:gd name="connsiteY138" fmla="*/ 2381443 h 6858000"/>
              <a:gd name="connsiteX139" fmla="*/ 514451 w 1605470"/>
              <a:gd name="connsiteY139" fmla="*/ 2261920 h 6858000"/>
              <a:gd name="connsiteX140" fmla="*/ 486968 w 1605470"/>
              <a:gd name="connsiteY140" fmla="*/ 2182937 h 6858000"/>
              <a:gd name="connsiteX141" fmla="*/ 488555 w 1605470"/>
              <a:gd name="connsiteY141" fmla="*/ 2155135 h 6858000"/>
              <a:gd name="connsiteX142" fmla="*/ 486013 w 1605470"/>
              <a:gd name="connsiteY142" fmla="*/ 2118008 h 6858000"/>
              <a:gd name="connsiteX143" fmla="*/ 487006 w 1605470"/>
              <a:gd name="connsiteY143" fmla="*/ 2050531 h 6858000"/>
              <a:gd name="connsiteX144" fmla="*/ 478812 w 1605470"/>
              <a:gd name="connsiteY144" fmla="*/ 1963269 h 6858000"/>
              <a:gd name="connsiteX145" fmla="*/ 442619 w 1605470"/>
              <a:gd name="connsiteY145" fmla="*/ 1910499 h 6858000"/>
              <a:gd name="connsiteX146" fmla="*/ 446785 w 1605470"/>
              <a:gd name="connsiteY146" fmla="*/ 1903212 h 6858000"/>
              <a:gd name="connsiteX147" fmla="*/ 436547 w 1605470"/>
              <a:gd name="connsiteY147" fmla="*/ 1861531 h 6858000"/>
              <a:gd name="connsiteX148" fmla="*/ 390346 w 1605470"/>
              <a:gd name="connsiteY148" fmla="*/ 1732919 h 6858000"/>
              <a:gd name="connsiteX149" fmla="*/ 362657 w 1605470"/>
              <a:gd name="connsiteY149" fmla="*/ 1663540 h 6858000"/>
              <a:gd name="connsiteX150" fmla="*/ 361783 w 1605470"/>
              <a:gd name="connsiteY150" fmla="*/ 1615777 h 6858000"/>
              <a:gd name="connsiteX151" fmla="*/ 342578 w 1605470"/>
              <a:gd name="connsiteY151" fmla="*/ 1563678 h 6858000"/>
              <a:gd name="connsiteX152" fmla="*/ 355658 w 1605470"/>
              <a:gd name="connsiteY152" fmla="*/ 1519474 h 6858000"/>
              <a:gd name="connsiteX153" fmla="*/ 348400 w 1605470"/>
              <a:gd name="connsiteY153" fmla="*/ 1477995 h 6858000"/>
              <a:gd name="connsiteX154" fmla="*/ 334485 w 1605470"/>
              <a:gd name="connsiteY154" fmla="*/ 1373769 h 6858000"/>
              <a:gd name="connsiteX155" fmla="*/ 342792 w 1605470"/>
              <a:gd name="connsiteY155" fmla="*/ 1307086 h 6858000"/>
              <a:gd name="connsiteX156" fmla="*/ 343980 w 1605470"/>
              <a:gd name="connsiteY156" fmla="*/ 1189033 h 6858000"/>
              <a:gd name="connsiteX157" fmla="*/ 348665 w 1605470"/>
              <a:gd name="connsiteY157" fmla="*/ 1168288 h 6858000"/>
              <a:gd name="connsiteX158" fmla="*/ 340947 w 1605470"/>
              <a:gd name="connsiteY158" fmla="*/ 1142577 h 6858000"/>
              <a:gd name="connsiteX159" fmla="*/ 330253 w 1605470"/>
              <a:gd name="connsiteY159" fmla="*/ 1088484 h 6858000"/>
              <a:gd name="connsiteX160" fmla="*/ 318989 w 1605470"/>
              <a:gd name="connsiteY160" fmla="*/ 1016103 h 6858000"/>
              <a:gd name="connsiteX161" fmla="*/ 320445 w 1605470"/>
              <a:gd name="connsiteY161" fmla="*/ 932283 h 6858000"/>
              <a:gd name="connsiteX162" fmla="*/ 322681 w 1605470"/>
              <a:gd name="connsiteY162" fmla="*/ 915925 h 6858000"/>
              <a:gd name="connsiteX163" fmla="*/ 315310 w 1605470"/>
              <a:gd name="connsiteY163" fmla="*/ 896999 h 6858000"/>
              <a:gd name="connsiteX164" fmla="*/ 284718 w 1605470"/>
              <a:gd name="connsiteY164" fmla="*/ 821517 h 6858000"/>
              <a:gd name="connsiteX165" fmla="*/ 263668 w 1605470"/>
              <a:gd name="connsiteY165" fmla="*/ 751353 h 6858000"/>
              <a:gd name="connsiteX166" fmla="*/ 263226 w 1605470"/>
              <a:gd name="connsiteY166" fmla="*/ 721230 h 6858000"/>
              <a:gd name="connsiteX167" fmla="*/ 248897 w 1605470"/>
              <a:gd name="connsiteY167" fmla="*/ 681659 h 6858000"/>
              <a:gd name="connsiteX168" fmla="*/ 234316 w 1605470"/>
              <a:gd name="connsiteY168" fmla="*/ 635218 h 6858000"/>
              <a:gd name="connsiteX169" fmla="*/ 239327 w 1605470"/>
              <a:gd name="connsiteY169" fmla="*/ 613763 h 6858000"/>
              <a:gd name="connsiteX170" fmla="*/ 225269 w 1605470"/>
              <a:gd name="connsiteY170" fmla="*/ 598582 h 6858000"/>
              <a:gd name="connsiteX171" fmla="*/ 224950 w 1605470"/>
              <a:gd name="connsiteY171" fmla="*/ 576846 h 6858000"/>
              <a:gd name="connsiteX172" fmla="*/ 204576 w 1605470"/>
              <a:gd name="connsiteY172" fmla="*/ 530055 h 6858000"/>
              <a:gd name="connsiteX173" fmla="*/ 219064 w 1605470"/>
              <a:gd name="connsiteY173" fmla="*/ 469651 h 6858000"/>
              <a:gd name="connsiteX174" fmla="*/ 195012 w 1605470"/>
              <a:gd name="connsiteY174" fmla="*/ 448559 h 6858000"/>
              <a:gd name="connsiteX175" fmla="*/ 201434 w 1605470"/>
              <a:gd name="connsiteY175" fmla="*/ 441529 h 6858000"/>
              <a:gd name="connsiteX176" fmla="*/ 200655 w 1605470"/>
              <a:gd name="connsiteY176" fmla="*/ 428927 h 6858000"/>
              <a:gd name="connsiteX177" fmla="*/ 190059 w 1605470"/>
              <a:gd name="connsiteY177" fmla="*/ 430161 h 6858000"/>
              <a:gd name="connsiteX178" fmla="*/ 167079 w 1605470"/>
              <a:gd name="connsiteY178" fmla="*/ 367211 h 6858000"/>
              <a:gd name="connsiteX179" fmla="*/ 124571 w 1605470"/>
              <a:gd name="connsiteY179" fmla="*/ 302178 h 6858000"/>
              <a:gd name="connsiteX180" fmla="*/ 103243 w 1605470"/>
              <a:gd name="connsiteY180" fmla="*/ 211375 h 6858000"/>
              <a:gd name="connsiteX181" fmla="*/ 94571 w 1605470"/>
              <a:gd name="connsiteY181" fmla="*/ 184179 h 6858000"/>
              <a:gd name="connsiteX182" fmla="*/ 13437 w 1605470"/>
              <a:gd name="connsiteY182" fmla="*/ 19287 h 6858000"/>
              <a:gd name="connsiteX183" fmla="*/ 0 w 1605470"/>
              <a:gd name="connsiteY183"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5660 w 1605470"/>
              <a:gd name="connsiteY79" fmla="*/ 4308823 h 6858000"/>
              <a:gd name="connsiteX80" fmla="*/ 715481 w 1605470"/>
              <a:gd name="connsiteY80" fmla="*/ 4214165 h 6858000"/>
              <a:gd name="connsiteX81" fmla="*/ 710868 w 1605470"/>
              <a:gd name="connsiteY81" fmla="*/ 4048827 h 6858000"/>
              <a:gd name="connsiteX82" fmla="*/ 704810 w 1605470"/>
              <a:gd name="connsiteY82" fmla="*/ 4033999 h 6858000"/>
              <a:gd name="connsiteX83" fmla="*/ 705959 w 1605470"/>
              <a:gd name="connsiteY83" fmla="*/ 4031933 h 6858000"/>
              <a:gd name="connsiteX84" fmla="*/ 704535 w 1605470"/>
              <a:gd name="connsiteY84" fmla="*/ 4013953 h 6858000"/>
              <a:gd name="connsiteX85" fmla="*/ 700443 w 1605470"/>
              <a:gd name="connsiteY85" fmla="*/ 4010511 h 6858000"/>
              <a:gd name="connsiteX86" fmla="*/ 698282 w 1605470"/>
              <a:gd name="connsiteY86" fmla="*/ 3998331 h 6858000"/>
              <a:gd name="connsiteX87" fmla="*/ 690830 w 1605470"/>
              <a:gd name="connsiteY87" fmla="*/ 3974753 h 6858000"/>
              <a:gd name="connsiteX88" fmla="*/ 692428 w 1605470"/>
              <a:gd name="connsiteY88" fmla="*/ 3969950 h 6858000"/>
              <a:gd name="connsiteX89" fmla="*/ 685850 w 1605470"/>
              <a:gd name="connsiteY89" fmla="*/ 3933779 h 6858000"/>
              <a:gd name="connsiteX90" fmla="*/ 687181 w 1605470"/>
              <a:gd name="connsiteY90" fmla="*/ 3933093 h 6858000"/>
              <a:gd name="connsiteX91" fmla="*/ 691535 w 1605470"/>
              <a:gd name="connsiteY91" fmla="*/ 3922082 h 6858000"/>
              <a:gd name="connsiteX92" fmla="*/ 696613 w 1605470"/>
              <a:gd name="connsiteY92" fmla="*/ 3901461 h 6858000"/>
              <a:gd name="connsiteX93" fmla="*/ 725908 w 1605470"/>
              <a:gd name="connsiteY93" fmla="*/ 3851605 h 6858000"/>
              <a:gd name="connsiteX94" fmla="*/ 719207 w 1605470"/>
              <a:gd name="connsiteY94" fmla="*/ 3813873 h 6858000"/>
              <a:gd name="connsiteX95" fmla="*/ 718632 w 1605470"/>
              <a:gd name="connsiteY95" fmla="*/ 3806161 h 6858000"/>
              <a:gd name="connsiteX96" fmla="*/ 718939 w 1605470"/>
              <a:gd name="connsiteY96" fmla="*/ 3805957 h 6858000"/>
              <a:gd name="connsiteX97" fmla="*/ 718966 w 1605470"/>
              <a:gd name="connsiteY97" fmla="*/ 3797724 h 6858000"/>
              <a:gd name="connsiteX98" fmla="*/ 717581 w 1605470"/>
              <a:gd name="connsiteY98" fmla="*/ 3792098 h 6858000"/>
              <a:gd name="connsiteX99" fmla="*/ 716465 w 1605470"/>
              <a:gd name="connsiteY99" fmla="*/ 3777135 h 6858000"/>
              <a:gd name="connsiteX100" fmla="*/ 718198 w 1605470"/>
              <a:gd name="connsiteY100" fmla="*/ 3771656 h 6858000"/>
              <a:gd name="connsiteX101" fmla="*/ 721941 w 1605470"/>
              <a:gd name="connsiteY101" fmla="*/ 3769007 h 6858000"/>
              <a:gd name="connsiteX102" fmla="*/ 721407 w 1605470"/>
              <a:gd name="connsiteY102" fmla="*/ 3767709 h 6858000"/>
              <a:gd name="connsiteX103" fmla="*/ 730103 w 1605470"/>
              <a:gd name="connsiteY103" fmla="*/ 3738082 h 6858000"/>
              <a:gd name="connsiteX104" fmla="*/ 737449 w 1605470"/>
              <a:gd name="connsiteY104" fmla="*/ 3673397 h 6858000"/>
              <a:gd name="connsiteX105" fmla="*/ 736745 w 1605470"/>
              <a:gd name="connsiteY105" fmla="*/ 3637109 h 6858000"/>
              <a:gd name="connsiteX106" fmla="*/ 740188 w 1605470"/>
              <a:gd name="connsiteY106" fmla="*/ 3536883 h 6858000"/>
              <a:gd name="connsiteX107" fmla="*/ 747726 w 1605470"/>
              <a:gd name="connsiteY107" fmla="*/ 3435652 h 6858000"/>
              <a:gd name="connsiteX108" fmla="*/ 774383 w 1605470"/>
              <a:gd name="connsiteY108" fmla="*/ 3381564 h 6858000"/>
              <a:gd name="connsiteX109" fmla="*/ 774870 w 1605470"/>
              <a:gd name="connsiteY109" fmla="*/ 3375761 h 6858000"/>
              <a:gd name="connsiteX110" fmla="*/ 770510 w 1605470"/>
              <a:gd name="connsiteY110" fmla="*/ 3361844 h 6858000"/>
              <a:gd name="connsiteX111" fmla="*/ 767933 w 1605470"/>
              <a:gd name="connsiteY111" fmla="*/ 3356929 h 6858000"/>
              <a:gd name="connsiteX112" fmla="*/ 766158 w 1605470"/>
              <a:gd name="connsiteY112" fmla="*/ 3349058 h 6858000"/>
              <a:gd name="connsiteX113" fmla="*/ 766414 w 1605470"/>
              <a:gd name="connsiteY113" fmla="*/ 3348763 h 6858000"/>
              <a:gd name="connsiteX114" fmla="*/ 764166 w 1605470"/>
              <a:gd name="connsiteY114" fmla="*/ 3341588 h 6858000"/>
              <a:gd name="connsiteX115" fmla="*/ 749397 w 1605470"/>
              <a:gd name="connsiteY115" fmla="*/ 3307769 h 6858000"/>
              <a:gd name="connsiteX116" fmla="*/ 766960 w 1605470"/>
              <a:gd name="connsiteY116" fmla="*/ 3250522 h 6858000"/>
              <a:gd name="connsiteX117" fmla="*/ 767385 w 1605470"/>
              <a:gd name="connsiteY117" fmla="*/ 3229163 h 6858000"/>
              <a:gd name="connsiteX118" fmla="*/ 769208 w 1605470"/>
              <a:gd name="connsiteY118" fmla="*/ 3217217 h 6858000"/>
              <a:gd name="connsiteX119" fmla="*/ 770350 w 1605470"/>
              <a:gd name="connsiteY119" fmla="*/ 3216125 h 6858000"/>
              <a:gd name="connsiteX120" fmla="*/ 756043 w 1605470"/>
              <a:gd name="connsiteY120" fmla="*/ 3183755 h 6858000"/>
              <a:gd name="connsiteX121" fmla="*/ 756544 w 1605470"/>
              <a:gd name="connsiteY121" fmla="*/ 3178642 h 6858000"/>
              <a:gd name="connsiteX122" fmla="*/ 744144 w 1605470"/>
              <a:gd name="connsiteY122" fmla="*/ 3158586 h 6858000"/>
              <a:gd name="connsiteX123" fmla="*/ 739378 w 1605470"/>
              <a:gd name="connsiteY123" fmla="*/ 3147669 h 6858000"/>
              <a:gd name="connsiteX124" fmla="*/ 734648 w 1605470"/>
              <a:gd name="connsiteY124" fmla="*/ 3145733 h 6858000"/>
              <a:gd name="connsiteX125" fmla="*/ 729329 w 1605470"/>
              <a:gd name="connsiteY125" fmla="*/ 3129034 h 6858000"/>
              <a:gd name="connsiteX126" fmla="*/ 729994 w 1605470"/>
              <a:gd name="connsiteY126" fmla="*/ 3126682 h 6858000"/>
              <a:gd name="connsiteX127" fmla="*/ 720862 w 1605470"/>
              <a:gd name="connsiteY127" fmla="*/ 3114519 h 6858000"/>
              <a:gd name="connsiteX128" fmla="*/ 707471 w 1605470"/>
              <a:gd name="connsiteY128" fmla="*/ 3106272 h 6858000"/>
              <a:gd name="connsiteX129" fmla="*/ 680201 w 1605470"/>
              <a:gd name="connsiteY129" fmla="*/ 2958185 h 6858000"/>
              <a:gd name="connsiteX130" fmla="*/ 622815 w 1605470"/>
              <a:gd name="connsiteY130" fmla="*/ 2762989 h 6858000"/>
              <a:gd name="connsiteX131" fmla="*/ 571733 w 1605470"/>
              <a:gd name="connsiteY131" fmla="*/ 2554718 h 6858000"/>
              <a:gd name="connsiteX132" fmla="*/ 551827 w 1605470"/>
              <a:gd name="connsiteY132" fmla="*/ 2485734 h 6858000"/>
              <a:gd name="connsiteX133" fmla="*/ 542550 w 1605470"/>
              <a:gd name="connsiteY133" fmla="*/ 2447068 h 6858000"/>
              <a:gd name="connsiteX134" fmla="*/ 529511 w 1605470"/>
              <a:gd name="connsiteY134" fmla="*/ 2425819 h 6858000"/>
              <a:gd name="connsiteX135" fmla="*/ 528878 w 1605470"/>
              <a:gd name="connsiteY135" fmla="*/ 2408971 h 6858000"/>
              <a:gd name="connsiteX136" fmla="*/ 535510 w 1605470"/>
              <a:gd name="connsiteY136" fmla="*/ 2402874 h 6858000"/>
              <a:gd name="connsiteX137" fmla="*/ 538122 w 1605470"/>
              <a:gd name="connsiteY137" fmla="*/ 2381443 h 6858000"/>
              <a:gd name="connsiteX138" fmla="*/ 514451 w 1605470"/>
              <a:gd name="connsiteY138" fmla="*/ 2261920 h 6858000"/>
              <a:gd name="connsiteX139" fmla="*/ 486968 w 1605470"/>
              <a:gd name="connsiteY139" fmla="*/ 2182937 h 6858000"/>
              <a:gd name="connsiteX140" fmla="*/ 488555 w 1605470"/>
              <a:gd name="connsiteY140" fmla="*/ 2155135 h 6858000"/>
              <a:gd name="connsiteX141" fmla="*/ 486013 w 1605470"/>
              <a:gd name="connsiteY141" fmla="*/ 2118008 h 6858000"/>
              <a:gd name="connsiteX142" fmla="*/ 487006 w 1605470"/>
              <a:gd name="connsiteY142" fmla="*/ 2050531 h 6858000"/>
              <a:gd name="connsiteX143" fmla="*/ 478812 w 1605470"/>
              <a:gd name="connsiteY143" fmla="*/ 1963269 h 6858000"/>
              <a:gd name="connsiteX144" fmla="*/ 442619 w 1605470"/>
              <a:gd name="connsiteY144" fmla="*/ 1910499 h 6858000"/>
              <a:gd name="connsiteX145" fmla="*/ 446785 w 1605470"/>
              <a:gd name="connsiteY145" fmla="*/ 1903212 h 6858000"/>
              <a:gd name="connsiteX146" fmla="*/ 436547 w 1605470"/>
              <a:gd name="connsiteY146" fmla="*/ 1861531 h 6858000"/>
              <a:gd name="connsiteX147" fmla="*/ 390346 w 1605470"/>
              <a:gd name="connsiteY147" fmla="*/ 1732919 h 6858000"/>
              <a:gd name="connsiteX148" fmla="*/ 362657 w 1605470"/>
              <a:gd name="connsiteY148" fmla="*/ 1663540 h 6858000"/>
              <a:gd name="connsiteX149" fmla="*/ 361783 w 1605470"/>
              <a:gd name="connsiteY149" fmla="*/ 1615777 h 6858000"/>
              <a:gd name="connsiteX150" fmla="*/ 342578 w 1605470"/>
              <a:gd name="connsiteY150" fmla="*/ 1563678 h 6858000"/>
              <a:gd name="connsiteX151" fmla="*/ 355658 w 1605470"/>
              <a:gd name="connsiteY151" fmla="*/ 1519474 h 6858000"/>
              <a:gd name="connsiteX152" fmla="*/ 348400 w 1605470"/>
              <a:gd name="connsiteY152" fmla="*/ 1477995 h 6858000"/>
              <a:gd name="connsiteX153" fmla="*/ 334485 w 1605470"/>
              <a:gd name="connsiteY153" fmla="*/ 1373769 h 6858000"/>
              <a:gd name="connsiteX154" fmla="*/ 342792 w 1605470"/>
              <a:gd name="connsiteY154" fmla="*/ 1307086 h 6858000"/>
              <a:gd name="connsiteX155" fmla="*/ 343980 w 1605470"/>
              <a:gd name="connsiteY155" fmla="*/ 1189033 h 6858000"/>
              <a:gd name="connsiteX156" fmla="*/ 348665 w 1605470"/>
              <a:gd name="connsiteY156" fmla="*/ 1168288 h 6858000"/>
              <a:gd name="connsiteX157" fmla="*/ 340947 w 1605470"/>
              <a:gd name="connsiteY157" fmla="*/ 1142577 h 6858000"/>
              <a:gd name="connsiteX158" fmla="*/ 330253 w 1605470"/>
              <a:gd name="connsiteY158" fmla="*/ 1088484 h 6858000"/>
              <a:gd name="connsiteX159" fmla="*/ 318989 w 1605470"/>
              <a:gd name="connsiteY159" fmla="*/ 1016103 h 6858000"/>
              <a:gd name="connsiteX160" fmla="*/ 320445 w 1605470"/>
              <a:gd name="connsiteY160" fmla="*/ 932283 h 6858000"/>
              <a:gd name="connsiteX161" fmla="*/ 322681 w 1605470"/>
              <a:gd name="connsiteY161" fmla="*/ 915925 h 6858000"/>
              <a:gd name="connsiteX162" fmla="*/ 315310 w 1605470"/>
              <a:gd name="connsiteY162" fmla="*/ 896999 h 6858000"/>
              <a:gd name="connsiteX163" fmla="*/ 284718 w 1605470"/>
              <a:gd name="connsiteY163" fmla="*/ 821517 h 6858000"/>
              <a:gd name="connsiteX164" fmla="*/ 263668 w 1605470"/>
              <a:gd name="connsiteY164" fmla="*/ 751353 h 6858000"/>
              <a:gd name="connsiteX165" fmla="*/ 263226 w 1605470"/>
              <a:gd name="connsiteY165" fmla="*/ 721230 h 6858000"/>
              <a:gd name="connsiteX166" fmla="*/ 248897 w 1605470"/>
              <a:gd name="connsiteY166" fmla="*/ 681659 h 6858000"/>
              <a:gd name="connsiteX167" fmla="*/ 234316 w 1605470"/>
              <a:gd name="connsiteY167" fmla="*/ 635218 h 6858000"/>
              <a:gd name="connsiteX168" fmla="*/ 239327 w 1605470"/>
              <a:gd name="connsiteY168" fmla="*/ 613763 h 6858000"/>
              <a:gd name="connsiteX169" fmla="*/ 225269 w 1605470"/>
              <a:gd name="connsiteY169" fmla="*/ 598582 h 6858000"/>
              <a:gd name="connsiteX170" fmla="*/ 224950 w 1605470"/>
              <a:gd name="connsiteY170" fmla="*/ 576846 h 6858000"/>
              <a:gd name="connsiteX171" fmla="*/ 204576 w 1605470"/>
              <a:gd name="connsiteY171" fmla="*/ 530055 h 6858000"/>
              <a:gd name="connsiteX172" fmla="*/ 219064 w 1605470"/>
              <a:gd name="connsiteY172" fmla="*/ 469651 h 6858000"/>
              <a:gd name="connsiteX173" fmla="*/ 195012 w 1605470"/>
              <a:gd name="connsiteY173" fmla="*/ 448559 h 6858000"/>
              <a:gd name="connsiteX174" fmla="*/ 201434 w 1605470"/>
              <a:gd name="connsiteY174" fmla="*/ 441529 h 6858000"/>
              <a:gd name="connsiteX175" fmla="*/ 200655 w 1605470"/>
              <a:gd name="connsiteY175" fmla="*/ 428927 h 6858000"/>
              <a:gd name="connsiteX176" fmla="*/ 190059 w 1605470"/>
              <a:gd name="connsiteY176" fmla="*/ 430161 h 6858000"/>
              <a:gd name="connsiteX177" fmla="*/ 167079 w 1605470"/>
              <a:gd name="connsiteY177" fmla="*/ 367211 h 6858000"/>
              <a:gd name="connsiteX178" fmla="*/ 124571 w 1605470"/>
              <a:gd name="connsiteY178" fmla="*/ 302178 h 6858000"/>
              <a:gd name="connsiteX179" fmla="*/ 103243 w 1605470"/>
              <a:gd name="connsiteY179" fmla="*/ 211375 h 6858000"/>
              <a:gd name="connsiteX180" fmla="*/ 94571 w 1605470"/>
              <a:gd name="connsiteY180" fmla="*/ 184179 h 6858000"/>
              <a:gd name="connsiteX181" fmla="*/ 13437 w 1605470"/>
              <a:gd name="connsiteY181" fmla="*/ 19287 h 6858000"/>
              <a:gd name="connsiteX182" fmla="*/ 0 w 1605470"/>
              <a:gd name="connsiteY182"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5660 w 1605470"/>
              <a:gd name="connsiteY79" fmla="*/ 4308823 h 6858000"/>
              <a:gd name="connsiteX80" fmla="*/ 715481 w 1605470"/>
              <a:gd name="connsiteY80" fmla="*/ 4214165 h 6858000"/>
              <a:gd name="connsiteX81" fmla="*/ 719554 w 1605470"/>
              <a:gd name="connsiteY81" fmla="*/ 4090296 h 6858000"/>
              <a:gd name="connsiteX82" fmla="*/ 704810 w 1605470"/>
              <a:gd name="connsiteY82" fmla="*/ 4033999 h 6858000"/>
              <a:gd name="connsiteX83" fmla="*/ 705959 w 1605470"/>
              <a:gd name="connsiteY83" fmla="*/ 4031933 h 6858000"/>
              <a:gd name="connsiteX84" fmla="*/ 704535 w 1605470"/>
              <a:gd name="connsiteY84" fmla="*/ 4013953 h 6858000"/>
              <a:gd name="connsiteX85" fmla="*/ 700443 w 1605470"/>
              <a:gd name="connsiteY85" fmla="*/ 4010511 h 6858000"/>
              <a:gd name="connsiteX86" fmla="*/ 698282 w 1605470"/>
              <a:gd name="connsiteY86" fmla="*/ 3998331 h 6858000"/>
              <a:gd name="connsiteX87" fmla="*/ 690830 w 1605470"/>
              <a:gd name="connsiteY87" fmla="*/ 3974753 h 6858000"/>
              <a:gd name="connsiteX88" fmla="*/ 692428 w 1605470"/>
              <a:gd name="connsiteY88" fmla="*/ 3969950 h 6858000"/>
              <a:gd name="connsiteX89" fmla="*/ 685850 w 1605470"/>
              <a:gd name="connsiteY89" fmla="*/ 3933779 h 6858000"/>
              <a:gd name="connsiteX90" fmla="*/ 687181 w 1605470"/>
              <a:gd name="connsiteY90" fmla="*/ 3933093 h 6858000"/>
              <a:gd name="connsiteX91" fmla="*/ 691535 w 1605470"/>
              <a:gd name="connsiteY91" fmla="*/ 3922082 h 6858000"/>
              <a:gd name="connsiteX92" fmla="*/ 696613 w 1605470"/>
              <a:gd name="connsiteY92" fmla="*/ 3901461 h 6858000"/>
              <a:gd name="connsiteX93" fmla="*/ 725908 w 1605470"/>
              <a:gd name="connsiteY93" fmla="*/ 3851605 h 6858000"/>
              <a:gd name="connsiteX94" fmla="*/ 719207 w 1605470"/>
              <a:gd name="connsiteY94" fmla="*/ 3813873 h 6858000"/>
              <a:gd name="connsiteX95" fmla="*/ 718632 w 1605470"/>
              <a:gd name="connsiteY95" fmla="*/ 3806161 h 6858000"/>
              <a:gd name="connsiteX96" fmla="*/ 718939 w 1605470"/>
              <a:gd name="connsiteY96" fmla="*/ 3805957 h 6858000"/>
              <a:gd name="connsiteX97" fmla="*/ 718966 w 1605470"/>
              <a:gd name="connsiteY97" fmla="*/ 3797724 h 6858000"/>
              <a:gd name="connsiteX98" fmla="*/ 717581 w 1605470"/>
              <a:gd name="connsiteY98" fmla="*/ 3792098 h 6858000"/>
              <a:gd name="connsiteX99" fmla="*/ 716465 w 1605470"/>
              <a:gd name="connsiteY99" fmla="*/ 3777135 h 6858000"/>
              <a:gd name="connsiteX100" fmla="*/ 718198 w 1605470"/>
              <a:gd name="connsiteY100" fmla="*/ 3771656 h 6858000"/>
              <a:gd name="connsiteX101" fmla="*/ 721941 w 1605470"/>
              <a:gd name="connsiteY101" fmla="*/ 3769007 h 6858000"/>
              <a:gd name="connsiteX102" fmla="*/ 721407 w 1605470"/>
              <a:gd name="connsiteY102" fmla="*/ 3767709 h 6858000"/>
              <a:gd name="connsiteX103" fmla="*/ 730103 w 1605470"/>
              <a:gd name="connsiteY103" fmla="*/ 3738082 h 6858000"/>
              <a:gd name="connsiteX104" fmla="*/ 737449 w 1605470"/>
              <a:gd name="connsiteY104" fmla="*/ 3673397 h 6858000"/>
              <a:gd name="connsiteX105" fmla="*/ 736745 w 1605470"/>
              <a:gd name="connsiteY105" fmla="*/ 3637109 h 6858000"/>
              <a:gd name="connsiteX106" fmla="*/ 740188 w 1605470"/>
              <a:gd name="connsiteY106" fmla="*/ 3536883 h 6858000"/>
              <a:gd name="connsiteX107" fmla="*/ 747726 w 1605470"/>
              <a:gd name="connsiteY107" fmla="*/ 3435652 h 6858000"/>
              <a:gd name="connsiteX108" fmla="*/ 774383 w 1605470"/>
              <a:gd name="connsiteY108" fmla="*/ 3381564 h 6858000"/>
              <a:gd name="connsiteX109" fmla="*/ 774870 w 1605470"/>
              <a:gd name="connsiteY109" fmla="*/ 3375761 h 6858000"/>
              <a:gd name="connsiteX110" fmla="*/ 770510 w 1605470"/>
              <a:gd name="connsiteY110" fmla="*/ 3361844 h 6858000"/>
              <a:gd name="connsiteX111" fmla="*/ 767933 w 1605470"/>
              <a:gd name="connsiteY111" fmla="*/ 3356929 h 6858000"/>
              <a:gd name="connsiteX112" fmla="*/ 766158 w 1605470"/>
              <a:gd name="connsiteY112" fmla="*/ 3349058 h 6858000"/>
              <a:gd name="connsiteX113" fmla="*/ 766414 w 1605470"/>
              <a:gd name="connsiteY113" fmla="*/ 3348763 h 6858000"/>
              <a:gd name="connsiteX114" fmla="*/ 764166 w 1605470"/>
              <a:gd name="connsiteY114" fmla="*/ 3341588 h 6858000"/>
              <a:gd name="connsiteX115" fmla="*/ 749397 w 1605470"/>
              <a:gd name="connsiteY115" fmla="*/ 3307769 h 6858000"/>
              <a:gd name="connsiteX116" fmla="*/ 766960 w 1605470"/>
              <a:gd name="connsiteY116" fmla="*/ 3250522 h 6858000"/>
              <a:gd name="connsiteX117" fmla="*/ 767385 w 1605470"/>
              <a:gd name="connsiteY117" fmla="*/ 3229163 h 6858000"/>
              <a:gd name="connsiteX118" fmla="*/ 769208 w 1605470"/>
              <a:gd name="connsiteY118" fmla="*/ 3217217 h 6858000"/>
              <a:gd name="connsiteX119" fmla="*/ 770350 w 1605470"/>
              <a:gd name="connsiteY119" fmla="*/ 3216125 h 6858000"/>
              <a:gd name="connsiteX120" fmla="*/ 756043 w 1605470"/>
              <a:gd name="connsiteY120" fmla="*/ 3183755 h 6858000"/>
              <a:gd name="connsiteX121" fmla="*/ 756544 w 1605470"/>
              <a:gd name="connsiteY121" fmla="*/ 3178642 h 6858000"/>
              <a:gd name="connsiteX122" fmla="*/ 744144 w 1605470"/>
              <a:gd name="connsiteY122" fmla="*/ 3158586 h 6858000"/>
              <a:gd name="connsiteX123" fmla="*/ 739378 w 1605470"/>
              <a:gd name="connsiteY123" fmla="*/ 3147669 h 6858000"/>
              <a:gd name="connsiteX124" fmla="*/ 734648 w 1605470"/>
              <a:gd name="connsiteY124" fmla="*/ 3145733 h 6858000"/>
              <a:gd name="connsiteX125" fmla="*/ 729329 w 1605470"/>
              <a:gd name="connsiteY125" fmla="*/ 3129034 h 6858000"/>
              <a:gd name="connsiteX126" fmla="*/ 729994 w 1605470"/>
              <a:gd name="connsiteY126" fmla="*/ 3126682 h 6858000"/>
              <a:gd name="connsiteX127" fmla="*/ 720862 w 1605470"/>
              <a:gd name="connsiteY127" fmla="*/ 3114519 h 6858000"/>
              <a:gd name="connsiteX128" fmla="*/ 707471 w 1605470"/>
              <a:gd name="connsiteY128" fmla="*/ 3106272 h 6858000"/>
              <a:gd name="connsiteX129" fmla="*/ 680201 w 1605470"/>
              <a:gd name="connsiteY129" fmla="*/ 2958185 h 6858000"/>
              <a:gd name="connsiteX130" fmla="*/ 622815 w 1605470"/>
              <a:gd name="connsiteY130" fmla="*/ 2762989 h 6858000"/>
              <a:gd name="connsiteX131" fmla="*/ 571733 w 1605470"/>
              <a:gd name="connsiteY131" fmla="*/ 2554718 h 6858000"/>
              <a:gd name="connsiteX132" fmla="*/ 551827 w 1605470"/>
              <a:gd name="connsiteY132" fmla="*/ 2485734 h 6858000"/>
              <a:gd name="connsiteX133" fmla="*/ 542550 w 1605470"/>
              <a:gd name="connsiteY133" fmla="*/ 2447068 h 6858000"/>
              <a:gd name="connsiteX134" fmla="*/ 529511 w 1605470"/>
              <a:gd name="connsiteY134" fmla="*/ 2425819 h 6858000"/>
              <a:gd name="connsiteX135" fmla="*/ 528878 w 1605470"/>
              <a:gd name="connsiteY135" fmla="*/ 2408971 h 6858000"/>
              <a:gd name="connsiteX136" fmla="*/ 535510 w 1605470"/>
              <a:gd name="connsiteY136" fmla="*/ 2402874 h 6858000"/>
              <a:gd name="connsiteX137" fmla="*/ 538122 w 1605470"/>
              <a:gd name="connsiteY137" fmla="*/ 2381443 h 6858000"/>
              <a:gd name="connsiteX138" fmla="*/ 514451 w 1605470"/>
              <a:gd name="connsiteY138" fmla="*/ 2261920 h 6858000"/>
              <a:gd name="connsiteX139" fmla="*/ 486968 w 1605470"/>
              <a:gd name="connsiteY139" fmla="*/ 2182937 h 6858000"/>
              <a:gd name="connsiteX140" fmla="*/ 488555 w 1605470"/>
              <a:gd name="connsiteY140" fmla="*/ 2155135 h 6858000"/>
              <a:gd name="connsiteX141" fmla="*/ 486013 w 1605470"/>
              <a:gd name="connsiteY141" fmla="*/ 2118008 h 6858000"/>
              <a:gd name="connsiteX142" fmla="*/ 487006 w 1605470"/>
              <a:gd name="connsiteY142" fmla="*/ 2050531 h 6858000"/>
              <a:gd name="connsiteX143" fmla="*/ 478812 w 1605470"/>
              <a:gd name="connsiteY143" fmla="*/ 1963269 h 6858000"/>
              <a:gd name="connsiteX144" fmla="*/ 442619 w 1605470"/>
              <a:gd name="connsiteY144" fmla="*/ 1910499 h 6858000"/>
              <a:gd name="connsiteX145" fmla="*/ 446785 w 1605470"/>
              <a:gd name="connsiteY145" fmla="*/ 1903212 h 6858000"/>
              <a:gd name="connsiteX146" fmla="*/ 436547 w 1605470"/>
              <a:gd name="connsiteY146" fmla="*/ 1861531 h 6858000"/>
              <a:gd name="connsiteX147" fmla="*/ 390346 w 1605470"/>
              <a:gd name="connsiteY147" fmla="*/ 1732919 h 6858000"/>
              <a:gd name="connsiteX148" fmla="*/ 362657 w 1605470"/>
              <a:gd name="connsiteY148" fmla="*/ 1663540 h 6858000"/>
              <a:gd name="connsiteX149" fmla="*/ 361783 w 1605470"/>
              <a:gd name="connsiteY149" fmla="*/ 1615777 h 6858000"/>
              <a:gd name="connsiteX150" fmla="*/ 342578 w 1605470"/>
              <a:gd name="connsiteY150" fmla="*/ 1563678 h 6858000"/>
              <a:gd name="connsiteX151" fmla="*/ 355658 w 1605470"/>
              <a:gd name="connsiteY151" fmla="*/ 1519474 h 6858000"/>
              <a:gd name="connsiteX152" fmla="*/ 348400 w 1605470"/>
              <a:gd name="connsiteY152" fmla="*/ 1477995 h 6858000"/>
              <a:gd name="connsiteX153" fmla="*/ 334485 w 1605470"/>
              <a:gd name="connsiteY153" fmla="*/ 1373769 h 6858000"/>
              <a:gd name="connsiteX154" fmla="*/ 342792 w 1605470"/>
              <a:gd name="connsiteY154" fmla="*/ 1307086 h 6858000"/>
              <a:gd name="connsiteX155" fmla="*/ 343980 w 1605470"/>
              <a:gd name="connsiteY155" fmla="*/ 1189033 h 6858000"/>
              <a:gd name="connsiteX156" fmla="*/ 348665 w 1605470"/>
              <a:gd name="connsiteY156" fmla="*/ 1168288 h 6858000"/>
              <a:gd name="connsiteX157" fmla="*/ 340947 w 1605470"/>
              <a:gd name="connsiteY157" fmla="*/ 1142577 h 6858000"/>
              <a:gd name="connsiteX158" fmla="*/ 330253 w 1605470"/>
              <a:gd name="connsiteY158" fmla="*/ 1088484 h 6858000"/>
              <a:gd name="connsiteX159" fmla="*/ 318989 w 1605470"/>
              <a:gd name="connsiteY159" fmla="*/ 1016103 h 6858000"/>
              <a:gd name="connsiteX160" fmla="*/ 320445 w 1605470"/>
              <a:gd name="connsiteY160" fmla="*/ 932283 h 6858000"/>
              <a:gd name="connsiteX161" fmla="*/ 322681 w 1605470"/>
              <a:gd name="connsiteY161" fmla="*/ 915925 h 6858000"/>
              <a:gd name="connsiteX162" fmla="*/ 315310 w 1605470"/>
              <a:gd name="connsiteY162" fmla="*/ 896999 h 6858000"/>
              <a:gd name="connsiteX163" fmla="*/ 284718 w 1605470"/>
              <a:gd name="connsiteY163" fmla="*/ 821517 h 6858000"/>
              <a:gd name="connsiteX164" fmla="*/ 263668 w 1605470"/>
              <a:gd name="connsiteY164" fmla="*/ 751353 h 6858000"/>
              <a:gd name="connsiteX165" fmla="*/ 263226 w 1605470"/>
              <a:gd name="connsiteY165" fmla="*/ 721230 h 6858000"/>
              <a:gd name="connsiteX166" fmla="*/ 248897 w 1605470"/>
              <a:gd name="connsiteY166" fmla="*/ 681659 h 6858000"/>
              <a:gd name="connsiteX167" fmla="*/ 234316 w 1605470"/>
              <a:gd name="connsiteY167" fmla="*/ 635218 h 6858000"/>
              <a:gd name="connsiteX168" fmla="*/ 239327 w 1605470"/>
              <a:gd name="connsiteY168" fmla="*/ 613763 h 6858000"/>
              <a:gd name="connsiteX169" fmla="*/ 225269 w 1605470"/>
              <a:gd name="connsiteY169" fmla="*/ 598582 h 6858000"/>
              <a:gd name="connsiteX170" fmla="*/ 224950 w 1605470"/>
              <a:gd name="connsiteY170" fmla="*/ 576846 h 6858000"/>
              <a:gd name="connsiteX171" fmla="*/ 204576 w 1605470"/>
              <a:gd name="connsiteY171" fmla="*/ 530055 h 6858000"/>
              <a:gd name="connsiteX172" fmla="*/ 219064 w 1605470"/>
              <a:gd name="connsiteY172" fmla="*/ 469651 h 6858000"/>
              <a:gd name="connsiteX173" fmla="*/ 195012 w 1605470"/>
              <a:gd name="connsiteY173" fmla="*/ 448559 h 6858000"/>
              <a:gd name="connsiteX174" fmla="*/ 201434 w 1605470"/>
              <a:gd name="connsiteY174" fmla="*/ 441529 h 6858000"/>
              <a:gd name="connsiteX175" fmla="*/ 200655 w 1605470"/>
              <a:gd name="connsiteY175" fmla="*/ 428927 h 6858000"/>
              <a:gd name="connsiteX176" fmla="*/ 190059 w 1605470"/>
              <a:gd name="connsiteY176" fmla="*/ 430161 h 6858000"/>
              <a:gd name="connsiteX177" fmla="*/ 167079 w 1605470"/>
              <a:gd name="connsiteY177" fmla="*/ 367211 h 6858000"/>
              <a:gd name="connsiteX178" fmla="*/ 124571 w 1605470"/>
              <a:gd name="connsiteY178" fmla="*/ 302178 h 6858000"/>
              <a:gd name="connsiteX179" fmla="*/ 103243 w 1605470"/>
              <a:gd name="connsiteY179" fmla="*/ 211375 h 6858000"/>
              <a:gd name="connsiteX180" fmla="*/ 94571 w 1605470"/>
              <a:gd name="connsiteY180" fmla="*/ 184179 h 6858000"/>
              <a:gd name="connsiteX181" fmla="*/ 13437 w 1605470"/>
              <a:gd name="connsiteY181" fmla="*/ 19287 h 6858000"/>
              <a:gd name="connsiteX182" fmla="*/ 0 w 1605470"/>
              <a:gd name="connsiteY182"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65660 w 1605470"/>
              <a:gd name="connsiteY79" fmla="*/ 4308823 h 6858000"/>
              <a:gd name="connsiteX80" fmla="*/ 715481 w 1605470"/>
              <a:gd name="connsiteY80" fmla="*/ 4214165 h 6858000"/>
              <a:gd name="connsiteX81" fmla="*/ 719554 w 1605470"/>
              <a:gd name="connsiteY81" fmla="*/ 4090296 h 6858000"/>
              <a:gd name="connsiteX82" fmla="*/ 704810 w 1605470"/>
              <a:gd name="connsiteY82" fmla="*/ 4033999 h 6858000"/>
              <a:gd name="connsiteX83" fmla="*/ 705959 w 1605470"/>
              <a:gd name="connsiteY83" fmla="*/ 4031933 h 6858000"/>
              <a:gd name="connsiteX84" fmla="*/ 704535 w 1605470"/>
              <a:gd name="connsiteY84" fmla="*/ 4013953 h 6858000"/>
              <a:gd name="connsiteX85" fmla="*/ 700443 w 1605470"/>
              <a:gd name="connsiteY85" fmla="*/ 4010511 h 6858000"/>
              <a:gd name="connsiteX86" fmla="*/ 698282 w 1605470"/>
              <a:gd name="connsiteY86" fmla="*/ 3998331 h 6858000"/>
              <a:gd name="connsiteX87" fmla="*/ 690830 w 1605470"/>
              <a:gd name="connsiteY87" fmla="*/ 3974753 h 6858000"/>
              <a:gd name="connsiteX88" fmla="*/ 692428 w 1605470"/>
              <a:gd name="connsiteY88" fmla="*/ 3969950 h 6858000"/>
              <a:gd name="connsiteX89" fmla="*/ 685850 w 1605470"/>
              <a:gd name="connsiteY89" fmla="*/ 3933779 h 6858000"/>
              <a:gd name="connsiteX90" fmla="*/ 687181 w 1605470"/>
              <a:gd name="connsiteY90" fmla="*/ 3933093 h 6858000"/>
              <a:gd name="connsiteX91" fmla="*/ 691535 w 1605470"/>
              <a:gd name="connsiteY91" fmla="*/ 3922082 h 6858000"/>
              <a:gd name="connsiteX92" fmla="*/ 696613 w 1605470"/>
              <a:gd name="connsiteY92" fmla="*/ 3901461 h 6858000"/>
              <a:gd name="connsiteX93" fmla="*/ 719207 w 1605470"/>
              <a:gd name="connsiteY93" fmla="*/ 3813873 h 6858000"/>
              <a:gd name="connsiteX94" fmla="*/ 718632 w 1605470"/>
              <a:gd name="connsiteY94" fmla="*/ 3806161 h 6858000"/>
              <a:gd name="connsiteX95" fmla="*/ 718939 w 1605470"/>
              <a:gd name="connsiteY95" fmla="*/ 3805957 h 6858000"/>
              <a:gd name="connsiteX96" fmla="*/ 718966 w 1605470"/>
              <a:gd name="connsiteY96" fmla="*/ 3797724 h 6858000"/>
              <a:gd name="connsiteX97" fmla="*/ 717581 w 1605470"/>
              <a:gd name="connsiteY97" fmla="*/ 3792098 h 6858000"/>
              <a:gd name="connsiteX98" fmla="*/ 716465 w 1605470"/>
              <a:gd name="connsiteY98" fmla="*/ 3777135 h 6858000"/>
              <a:gd name="connsiteX99" fmla="*/ 718198 w 1605470"/>
              <a:gd name="connsiteY99" fmla="*/ 3771656 h 6858000"/>
              <a:gd name="connsiteX100" fmla="*/ 721941 w 1605470"/>
              <a:gd name="connsiteY100" fmla="*/ 3769007 h 6858000"/>
              <a:gd name="connsiteX101" fmla="*/ 721407 w 1605470"/>
              <a:gd name="connsiteY101" fmla="*/ 3767709 h 6858000"/>
              <a:gd name="connsiteX102" fmla="*/ 730103 w 1605470"/>
              <a:gd name="connsiteY102" fmla="*/ 3738082 h 6858000"/>
              <a:gd name="connsiteX103" fmla="*/ 737449 w 1605470"/>
              <a:gd name="connsiteY103" fmla="*/ 3673397 h 6858000"/>
              <a:gd name="connsiteX104" fmla="*/ 736745 w 1605470"/>
              <a:gd name="connsiteY104" fmla="*/ 3637109 h 6858000"/>
              <a:gd name="connsiteX105" fmla="*/ 740188 w 1605470"/>
              <a:gd name="connsiteY105" fmla="*/ 3536883 h 6858000"/>
              <a:gd name="connsiteX106" fmla="*/ 747726 w 1605470"/>
              <a:gd name="connsiteY106" fmla="*/ 3435652 h 6858000"/>
              <a:gd name="connsiteX107" fmla="*/ 774383 w 1605470"/>
              <a:gd name="connsiteY107" fmla="*/ 3381564 h 6858000"/>
              <a:gd name="connsiteX108" fmla="*/ 774870 w 1605470"/>
              <a:gd name="connsiteY108" fmla="*/ 3375761 h 6858000"/>
              <a:gd name="connsiteX109" fmla="*/ 770510 w 1605470"/>
              <a:gd name="connsiteY109" fmla="*/ 3361844 h 6858000"/>
              <a:gd name="connsiteX110" fmla="*/ 767933 w 1605470"/>
              <a:gd name="connsiteY110" fmla="*/ 3356929 h 6858000"/>
              <a:gd name="connsiteX111" fmla="*/ 766158 w 1605470"/>
              <a:gd name="connsiteY111" fmla="*/ 3349058 h 6858000"/>
              <a:gd name="connsiteX112" fmla="*/ 766414 w 1605470"/>
              <a:gd name="connsiteY112" fmla="*/ 3348763 h 6858000"/>
              <a:gd name="connsiteX113" fmla="*/ 764166 w 1605470"/>
              <a:gd name="connsiteY113" fmla="*/ 3341588 h 6858000"/>
              <a:gd name="connsiteX114" fmla="*/ 749397 w 1605470"/>
              <a:gd name="connsiteY114" fmla="*/ 3307769 h 6858000"/>
              <a:gd name="connsiteX115" fmla="*/ 766960 w 1605470"/>
              <a:gd name="connsiteY115" fmla="*/ 3250522 h 6858000"/>
              <a:gd name="connsiteX116" fmla="*/ 767385 w 1605470"/>
              <a:gd name="connsiteY116" fmla="*/ 3229163 h 6858000"/>
              <a:gd name="connsiteX117" fmla="*/ 769208 w 1605470"/>
              <a:gd name="connsiteY117" fmla="*/ 3217217 h 6858000"/>
              <a:gd name="connsiteX118" fmla="*/ 770350 w 1605470"/>
              <a:gd name="connsiteY118" fmla="*/ 3216125 h 6858000"/>
              <a:gd name="connsiteX119" fmla="*/ 756043 w 1605470"/>
              <a:gd name="connsiteY119" fmla="*/ 3183755 h 6858000"/>
              <a:gd name="connsiteX120" fmla="*/ 756544 w 1605470"/>
              <a:gd name="connsiteY120" fmla="*/ 3178642 h 6858000"/>
              <a:gd name="connsiteX121" fmla="*/ 744144 w 1605470"/>
              <a:gd name="connsiteY121" fmla="*/ 3158586 h 6858000"/>
              <a:gd name="connsiteX122" fmla="*/ 739378 w 1605470"/>
              <a:gd name="connsiteY122" fmla="*/ 3147669 h 6858000"/>
              <a:gd name="connsiteX123" fmla="*/ 734648 w 1605470"/>
              <a:gd name="connsiteY123" fmla="*/ 3145733 h 6858000"/>
              <a:gd name="connsiteX124" fmla="*/ 729329 w 1605470"/>
              <a:gd name="connsiteY124" fmla="*/ 3129034 h 6858000"/>
              <a:gd name="connsiteX125" fmla="*/ 729994 w 1605470"/>
              <a:gd name="connsiteY125" fmla="*/ 3126682 h 6858000"/>
              <a:gd name="connsiteX126" fmla="*/ 720862 w 1605470"/>
              <a:gd name="connsiteY126" fmla="*/ 3114519 h 6858000"/>
              <a:gd name="connsiteX127" fmla="*/ 707471 w 1605470"/>
              <a:gd name="connsiteY127" fmla="*/ 3106272 h 6858000"/>
              <a:gd name="connsiteX128" fmla="*/ 680201 w 1605470"/>
              <a:gd name="connsiteY128" fmla="*/ 2958185 h 6858000"/>
              <a:gd name="connsiteX129" fmla="*/ 622815 w 1605470"/>
              <a:gd name="connsiteY129" fmla="*/ 2762989 h 6858000"/>
              <a:gd name="connsiteX130" fmla="*/ 571733 w 1605470"/>
              <a:gd name="connsiteY130" fmla="*/ 2554718 h 6858000"/>
              <a:gd name="connsiteX131" fmla="*/ 551827 w 1605470"/>
              <a:gd name="connsiteY131" fmla="*/ 2485734 h 6858000"/>
              <a:gd name="connsiteX132" fmla="*/ 542550 w 1605470"/>
              <a:gd name="connsiteY132" fmla="*/ 2447068 h 6858000"/>
              <a:gd name="connsiteX133" fmla="*/ 529511 w 1605470"/>
              <a:gd name="connsiteY133" fmla="*/ 2425819 h 6858000"/>
              <a:gd name="connsiteX134" fmla="*/ 528878 w 1605470"/>
              <a:gd name="connsiteY134" fmla="*/ 2408971 h 6858000"/>
              <a:gd name="connsiteX135" fmla="*/ 535510 w 1605470"/>
              <a:gd name="connsiteY135" fmla="*/ 2402874 h 6858000"/>
              <a:gd name="connsiteX136" fmla="*/ 538122 w 1605470"/>
              <a:gd name="connsiteY136" fmla="*/ 2381443 h 6858000"/>
              <a:gd name="connsiteX137" fmla="*/ 514451 w 1605470"/>
              <a:gd name="connsiteY137" fmla="*/ 2261920 h 6858000"/>
              <a:gd name="connsiteX138" fmla="*/ 486968 w 1605470"/>
              <a:gd name="connsiteY138" fmla="*/ 2182937 h 6858000"/>
              <a:gd name="connsiteX139" fmla="*/ 488555 w 1605470"/>
              <a:gd name="connsiteY139" fmla="*/ 2155135 h 6858000"/>
              <a:gd name="connsiteX140" fmla="*/ 486013 w 1605470"/>
              <a:gd name="connsiteY140" fmla="*/ 2118008 h 6858000"/>
              <a:gd name="connsiteX141" fmla="*/ 487006 w 1605470"/>
              <a:gd name="connsiteY141" fmla="*/ 2050531 h 6858000"/>
              <a:gd name="connsiteX142" fmla="*/ 478812 w 1605470"/>
              <a:gd name="connsiteY142" fmla="*/ 1963269 h 6858000"/>
              <a:gd name="connsiteX143" fmla="*/ 442619 w 1605470"/>
              <a:gd name="connsiteY143" fmla="*/ 1910499 h 6858000"/>
              <a:gd name="connsiteX144" fmla="*/ 446785 w 1605470"/>
              <a:gd name="connsiteY144" fmla="*/ 1903212 h 6858000"/>
              <a:gd name="connsiteX145" fmla="*/ 436547 w 1605470"/>
              <a:gd name="connsiteY145" fmla="*/ 1861531 h 6858000"/>
              <a:gd name="connsiteX146" fmla="*/ 390346 w 1605470"/>
              <a:gd name="connsiteY146" fmla="*/ 1732919 h 6858000"/>
              <a:gd name="connsiteX147" fmla="*/ 362657 w 1605470"/>
              <a:gd name="connsiteY147" fmla="*/ 1663540 h 6858000"/>
              <a:gd name="connsiteX148" fmla="*/ 361783 w 1605470"/>
              <a:gd name="connsiteY148" fmla="*/ 1615777 h 6858000"/>
              <a:gd name="connsiteX149" fmla="*/ 342578 w 1605470"/>
              <a:gd name="connsiteY149" fmla="*/ 1563678 h 6858000"/>
              <a:gd name="connsiteX150" fmla="*/ 355658 w 1605470"/>
              <a:gd name="connsiteY150" fmla="*/ 1519474 h 6858000"/>
              <a:gd name="connsiteX151" fmla="*/ 348400 w 1605470"/>
              <a:gd name="connsiteY151" fmla="*/ 1477995 h 6858000"/>
              <a:gd name="connsiteX152" fmla="*/ 334485 w 1605470"/>
              <a:gd name="connsiteY152" fmla="*/ 1373769 h 6858000"/>
              <a:gd name="connsiteX153" fmla="*/ 342792 w 1605470"/>
              <a:gd name="connsiteY153" fmla="*/ 1307086 h 6858000"/>
              <a:gd name="connsiteX154" fmla="*/ 343980 w 1605470"/>
              <a:gd name="connsiteY154" fmla="*/ 1189033 h 6858000"/>
              <a:gd name="connsiteX155" fmla="*/ 348665 w 1605470"/>
              <a:gd name="connsiteY155" fmla="*/ 1168288 h 6858000"/>
              <a:gd name="connsiteX156" fmla="*/ 340947 w 1605470"/>
              <a:gd name="connsiteY156" fmla="*/ 1142577 h 6858000"/>
              <a:gd name="connsiteX157" fmla="*/ 330253 w 1605470"/>
              <a:gd name="connsiteY157" fmla="*/ 1088484 h 6858000"/>
              <a:gd name="connsiteX158" fmla="*/ 318989 w 1605470"/>
              <a:gd name="connsiteY158" fmla="*/ 1016103 h 6858000"/>
              <a:gd name="connsiteX159" fmla="*/ 320445 w 1605470"/>
              <a:gd name="connsiteY159" fmla="*/ 932283 h 6858000"/>
              <a:gd name="connsiteX160" fmla="*/ 322681 w 1605470"/>
              <a:gd name="connsiteY160" fmla="*/ 915925 h 6858000"/>
              <a:gd name="connsiteX161" fmla="*/ 315310 w 1605470"/>
              <a:gd name="connsiteY161" fmla="*/ 896999 h 6858000"/>
              <a:gd name="connsiteX162" fmla="*/ 284718 w 1605470"/>
              <a:gd name="connsiteY162" fmla="*/ 821517 h 6858000"/>
              <a:gd name="connsiteX163" fmla="*/ 263668 w 1605470"/>
              <a:gd name="connsiteY163" fmla="*/ 751353 h 6858000"/>
              <a:gd name="connsiteX164" fmla="*/ 263226 w 1605470"/>
              <a:gd name="connsiteY164" fmla="*/ 721230 h 6858000"/>
              <a:gd name="connsiteX165" fmla="*/ 248897 w 1605470"/>
              <a:gd name="connsiteY165" fmla="*/ 681659 h 6858000"/>
              <a:gd name="connsiteX166" fmla="*/ 234316 w 1605470"/>
              <a:gd name="connsiteY166" fmla="*/ 635218 h 6858000"/>
              <a:gd name="connsiteX167" fmla="*/ 239327 w 1605470"/>
              <a:gd name="connsiteY167" fmla="*/ 613763 h 6858000"/>
              <a:gd name="connsiteX168" fmla="*/ 225269 w 1605470"/>
              <a:gd name="connsiteY168" fmla="*/ 598582 h 6858000"/>
              <a:gd name="connsiteX169" fmla="*/ 224950 w 1605470"/>
              <a:gd name="connsiteY169" fmla="*/ 576846 h 6858000"/>
              <a:gd name="connsiteX170" fmla="*/ 204576 w 1605470"/>
              <a:gd name="connsiteY170" fmla="*/ 530055 h 6858000"/>
              <a:gd name="connsiteX171" fmla="*/ 219064 w 1605470"/>
              <a:gd name="connsiteY171" fmla="*/ 469651 h 6858000"/>
              <a:gd name="connsiteX172" fmla="*/ 195012 w 1605470"/>
              <a:gd name="connsiteY172" fmla="*/ 448559 h 6858000"/>
              <a:gd name="connsiteX173" fmla="*/ 201434 w 1605470"/>
              <a:gd name="connsiteY173" fmla="*/ 441529 h 6858000"/>
              <a:gd name="connsiteX174" fmla="*/ 200655 w 1605470"/>
              <a:gd name="connsiteY174" fmla="*/ 428927 h 6858000"/>
              <a:gd name="connsiteX175" fmla="*/ 190059 w 1605470"/>
              <a:gd name="connsiteY175" fmla="*/ 430161 h 6858000"/>
              <a:gd name="connsiteX176" fmla="*/ 167079 w 1605470"/>
              <a:gd name="connsiteY176" fmla="*/ 367211 h 6858000"/>
              <a:gd name="connsiteX177" fmla="*/ 124571 w 1605470"/>
              <a:gd name="connsiteY177" fmla="*/ 302178 h 6858000"/>
              <a:gd name="connsiteX178" fmla="*/ 103243 w 1605470"/>
              <a:gd name="connsiteY178" fmla="*/ 211375 h 6858000"/>
              <a:gd name="connsiteX179" fmla="*/ 94571 w 1605470"/>
              <a:gd name="connsiteY179" fmla="*/ 184179 h 6858000"/>
              <a:gd name="connsiteX180" fmla="*/ 13437 w 1605470"/>
              <a:gd name="connsiteY180" fmla="*/ 19287 h 6858000"/>
              <a:gd name="connsiteX181" fmla="*/ 0 w 1605470"/>
              <a:gd name="connsiteY181"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429138 h 6858000"/>
              <a:gd name="connsiteX79" fmla="*/ 715481 w 1605470"/>
              <a:gd name="connsiteY79" fmla="*/ 4214165 h 6858000"/>
              <a:gd name="connsiteX80" fmla="*/ 719554 w 1605470"/>
              <a:gd name="connsiteY80" fmla="*/ 4090296 h 6858000"/>
              <a:gd name="connsiteX81" fmla="*/ 704810 w 1605470"/>
              <a:gd name="connsiteY81" fmla="*/ 4033999 h 6858000"/>
              <a:gd name="connsiteX82" fmla="*/ 705959 w 1605470"/>
              <a:gd name="connsiteY82" fmla="*/ 4031933 h 6858000"/>
              <a:gd name="connsiteX83" fmla="*/ 704535 w 1605470"/>
              <a:gd name="connsiteY83" fmla="*/ 4013953 h 6858000"/>
              <a:gd name="connsiteX84" fmla="*/ 700443 w 1605470"/>
              <a:gd name="connsiteY84" fmla="*/ 4010511 h 6858000"/>
              <a:gd name="connsiteX85" fmla="*/ 698282 w 1605470"/>
              <a:gd name="connsiteY85" fmla="*/ 3998331 h 6858000"/>
              <a:gd name="connsiteX86" fmla="*/ 690830 w 1605470"/>
              <a:gd name="connsiteY86" fmla="*/ 3974753 h 6858000"/>
              <a:gd name="connsiteX87" fmla="*/ 692428 w 1605470"/>
              <a:gd name="connsiteY87" fmla="*/ 3969950 h 6858000"/>
              <a:gd name="connsiteX88" fmla="*/ 685850 w 1605470"/>
              <a:gd name="connsiteY88" fmla="*/ 3933779 h 6858000"/>
              <a:gd name="connsiteX89" fmla="*/ 687181 w 1605470"/>
              <a:gd name="connsiteY89" fmla="*/ 3933093 h 6858000"/>
              <a:gd name="connsiteX90" fmla="*/ 691535 w 1605470"/>
              <a:gd name="connsiteY90" fmla="*/ 3922082 h 6858000"/>
              <a:gd name="connsiteX91" fmla="*/ 696613 w 1605470"/>
              <a:gd name="connsiteY91" fmla="*/ 3901461 h 6858000"/>
              <a:gd name="connsiteX92" fmla="*/ 719207 w 1605470"/>
              <a:gd name="connsiteY92" fmla="*/ 3813873 h 6858000"/>
              <a:gd name="connsiteX93" fmla="*/ 718632 w 1605470"/>
              <a:gd name="connsiteY93" fmla="*/ 3806161 h 6858000"/>
              <a:gd name="connsiteX94" fmla="*/ 718939 w 1605470"/>
              <a:gd name="connsiteY94" fmla="*/ 3805957 h 6858000"/>
              <a:gd name="connsiteX95" fmla="*/ 718966 w 1605470"/>
              <a:gd name="connsiteY95" fmla="*/ 3797724 h 6858000"/>
              <a:gd name="connsiteX96" fmla="*/ 717581 w 1605470"/>
              <a:gd name="connsiteY96" fmla="*/ 3792098 h 6858000"/>
              <a:gd name="connsiteX97" fmla="*/ 716465 w 1605470"/>
              <a:gd name="connsiteY97" fmla="*/ 3777135 h 6858000"/>
              <a:gd name="connsiteX98" fmla="*/ 718198 w 1605470"/>
              <a:gd name="connsiteY98" fmla="*/ 3771656 h 6858000"/>
              <a:gd name="connsiteX99" fmla="*/ 721941 w 1605470"/>
              <a:gd name="connsiteY99" fmla="*/ 3769007 h 6858000"/>
              <a:gd name="connsiteX100" fmla="*/ 721407 w 1605470"/>
              <a:gd name="connsiteY100" fmla="*/ 3767709 h 6858000"/>
              <a:gd name="connsiteX101" fmla="*/ 730103 w 1605470"/>
              <a:gd name="connsiteY101" fmla="*/ 3738082 h 6858000"/>
              <a:gd name="connsiteX102" fmla="*/ 737449 w 1605470"/>
              <a:gd name="connsiteY102" fmla="*/ 3673397 h 6858000"/>
              <a:gd name="connsiteX103" fmla="*/ 736745 w 1605470"/>
              <a:gd name="connsiteY103" fmla="*/ 3637109 h 6858000"/>
              <a:gd name="connsiteX104" fmla="*/ 740188 w 1605470"/>
              <a:gd name="connsiteY104" fmla="*/ 3536883 h 6858000"/>
              <a:gd name="connsiteX105" fmla="*/ 747726 w 1605470"/>
              <a:gd name="connsiteY105" fmla="*/ 3435652 h 6858000"/>
              <a:gd name="connsiteX106" fmla="*/ 774383 w 1605470"/>
              <a:gd name="connsiteY106" fmla="*/ 3381564 h 6858000"/>
              <a:gd name="connsiteX107" fmla="*/ 774870 w 1605470"/>
              <a:gd name="connsiteY107" fmla="*/ 3375761 h 6858000"/>
              <a:gd name="connsiteX108" fmla="*/ 770510 w 1605470"/>
              <a:gd name="connsiteY108" fmla="*/ 3361844 h 6858000"/>
              <a:gd name="connsiteX109" fmla="*/ 767933 w 1605470"/>
              <a:gd name="connsiteY109" fmla="*/ 3356929 h 6858000"/>
              <a:gd name="connsiteX110" fmla="*/ 766158 w 1605470"/>
              <a:gd name="connsiteY110" fmla="*/ 3349058 h 6858000"/>
              <a:gd name="connsiteX111" fmla="*/ 766414 w 1605470"/>
              <a:gd name="connsiteY111" fmla="*/ 3348763 h 6858000"/>
              <a:gd name="connsiteX112" fmla="*/ 764166 w 1605470"/>
              <a:gd name="connsiteY112" fmla="*/ 3341588 h 6858000"/>
              <a:gd name="connsiteX113" fmla="*/ 749397 w 1605470"/>
              <a:gd name="connsiteY113" fmla="*/ 3307769 h 6858000"/>
              <a:gd name="connsiteX114" fmla="*/ 766960 w 1605470"/>
              <a:gd name="connsiteY114" fmla="*/ 3250522 h 6858000"/>
              <a:gd name="connsiteX115" fmla="*/ 767385 w 1605470"/>
              <a:gd name="connsiteY115" fmla="*/ 3229163 h 6858000"/>
              <a:gd name="connsiteX116" fmla="*/ 769208 w 1605470"/>
              <a:gd name="connsiteY116" fmla="*/ 3217217 h 6858000"/>
              <a:gd name="connsiteX117" fmla="*/ 770350 w 1605470"/>
              <a:gd name="connsiteY117" fmla="*/ 3216125 h 6858000"/>
              <a:gd name="connsiteX118" fmla="*/ 756043 w 1605470"/>
              <a:gd name="connsiteY118" fmla="*/ 3183755 h 6858000"/>
              <a:gd name="connsiteX119" fmla="*/ 756544 w 1605470"/>
              <a:gd name="connsiteY119" fmla="*/ 3178642 h 6858000"/>
              <a:gd name="connsiteX120" fmla="*/ 744144 w 1605470"/>
              <a:gd name="connsiteY120" fmla="*/ 3158586 h 6858000"/>
              <a:gd name="connsiteX121" fmla="*/ 739378 w 1605470"/>
              <a:gd name="connsiteY121" fmla="*/ 3147669 h 6858000"/>
              <a:gd name="connsiteX122" fmla="*/ 734648 w 1605470"/>
              <a:gd name="connsiteY122" fmla="*/ 3145733 h 6858000"/>
              <a:gd name="connsiteX123" fmla="*/ 729329 w 1605470"/>
              <a:gd name="connsiteY123" fmla="*/ 3129034 h 6858000"/>
              <a:gd name="connsiteX124" fmla="*/ 729994 w 1605470"/>
              <a:gd name="connsiteY124" fmla="*/ 3126682 h 6858000"/>
              <a:gd name="connsiteX125" fmla="*/ 720862 w 1605470"/>
              <a:gd name="connsiteY125" fmla="*/ 3114519 h 6858000"/>
              <a:gd name="connsiteX126" fmla="*/ 707471 w 1605470"/>
              <a:gd name="connsiteY126" fmla="*/ 3106272 h 6858000"/>
              <a:gd name="connsiteX127" fmla="*/ 680201 w 1605470"/>
              <a:gd name="connsiteY127" fmla="*/ 2958185 h 6858000"/>
              <a:gd name="connsiteX128" fmla="*/ 622815 w 1605470"/>
              <a:gd name="connsiteY128" fmla="*/ 2762989 h 6858000"/>
              <a:gd name="connsiteX129" fmla="*/ 571733 w 1605470"/>
              <a:gd name="connsiteY129" fmla="*/ 2554718 h 6858000"/>
              <a:gd name="connsiteX130" fmla="*/ 551827 w 1605470"/>
              <a:gd name="connsiteY130" fmla="*/ 2485734 h 6858000"/>
              <a:gd name="connsiteX131" fmla="*/ 542550 w 1605470"/>
              <a:gd name="connsiteY131" fmla="*/ 2447068 h 6858000"/>
              <a:gd name="connsiteX132" fmla="*/ 529511 w 1605470"/>
              <a:gd name="connsiteY132" fmla="*/ 2425819 h 6858000"/>
              <a:gd name="connsiteX133" fmla="*/ 528878 w 1605470"/>
              <a:gd name="connsiteY133" fmla="*/ 2408971 h 6858000"/>
              <a:gd name="connsiteX134" fmla="*/ 535510 w 1605470"/>
              <a:gd name="connsiteY134" fmla="*/ 2402874 h 6858000"/>
              <a:gd name="connsiteX135" fmla="*/ 538122 w 1605470"/>
              <a:gd name="connsiteY135" fmla="*/ 2381443 h 6858000"/>
              <a:gd name="connsiteX136" fmla="*/ 514451 w 1605470"/>
              <a:gd name="connsiteY136" fmla="*/ 2261920 h 6858000"/>
              <a:gd name="connsiteX137" fmla="*/ 486968 w 1605470"/>
              <a:gd name="connsiteY137" fmla="*/ 2182937 h 6858000"/>
              <a:gd name="connsiteX138" fmla="*/ 488555 w 1605470"/>
              <a:gd name="connsiteY138" fmla="*/ 2155135 h 6858000"/>
              <a:gd name="connsiteX139" fmla="*/ 486013 w 1605470"/>
              <a:gd name="connsiteY139" fmla="*/ 2118008 h 6858000"/>
              <a:gd name="connsiteX140" fmla="*/ 487006 w 1605470"/>
              <a:gd name="connsiteY140" fmla="*/ 2050531 h 6858000"/>
              <a:gd name="connsiteX141" fmla="*/ 478812 w 1605470"/>
              <a:gd name="connsiteY141" fmla="*/ 1963269 h 6858000"/>
              <a:gd name="connsiteX142" fmla="*/ 442619 w 1605470"/>
              <a:gd name="connsiteY142" fmla="*/ 1910499 h 6858000"/>
              <a:gd name="connsiteX143" fmla="*/ 446785 w 1605470"/>
              <a:gd name="connsiteY143" fmla="*/ 1903212 h 6858000"/>
              <a:gd name="connsiteX144" fmla="*/ 436547 w 1605470"/>
              <a:gd name="connsiteY144" fmla="*/ 1861531 h 6858000"/>
              <a:gd name="connsiteX145" fmla="*/ 390346 w 1605470"/>
              <a:gd name="connsiteY145" fmla="*/ 1732919 h 6858000"/>
              <a:gd name="connsiteX146" fmla="*/ 362657 w 1605470"/>
              <a:gd name="connsiteY146" fmla="*/ 1663540 h 6858000"/>
              <a:gd name="connsiteX147" fmla="*/ 361783 w 1605470"/>
              <a:gd name="connsiteY147" fmla="*/ 1615777 h 6858000"/>
              <a:gd name="connsiteX148" fmla="*/ 342578 w 1605470"/>
              <a:gd name="connsiteY148" fmla="*/ 1563678 h 6858000"/>
              <a:gd name="connsiteX149" fmla="*/ 355658 w 1605470"/>
              <a:gd name="connsiteY149" fmla="*/ 1519474 h 6858000"/>
              <a:gd name="connsiteX150" fmla="*/ 348400 w 1605470"/>
              <a:gd name="connsiteY150" fmla="*/ 1477995 h 6858000"/>
              <a:gd name="connsiteX151" fmla="*/ 334485 w 1605470"/>
              <a:gd name="connsiteY151" fmla="*/ 1373769 h 6858000"/>
              <a:gd name="connsiteX152" fmla="*/ 342792 w 1605470"/>
              <a:gd name="connsiteY152" fmla="*/ 1307086 h 6858000"/>
              <a:gd name="connsiteX153" fmla="*/ 343980 w 1605470"/>
              <a:gd name="connsiteY153" fmla="*/ 1189033 h 6858000"/>
              <a:gd name="connsiteX154" fmla="*/ 348665 w 1605470"/>
              <a:gd name="connsiteY154" fmla="*/ 1168288 h 6858000"/>
              <a:gd name="connsiteX155" fmla="*/ 340947 w 1605470"/>
              <a:gd name="connsiteY155" fmla="*/ 1142577 h 6858000"/>
              <a:gd name="connsiteX156" fmla="*/ 330253 w 1605470"/>
              <a:gd name="connsiteY156" fmla="*/ 1088484 h 6858000"/>
              <a:gd name="connsiteX157" fmla="*/ 318989 w 1605470"/>
              <a:gd name="connsiteY157" fmla="*/ 1016103 h 6858000"/>
              <a:gd name="connsiteX158" fmla="*/ 320445 w 1605470"/>
              <a:gd name="connsiteY158" fmla="*/ 932283 h 6858000"/>
              <a:gd name="connsiteX159" fmla="*/ 322681 w 1605470"/>
              <a:gd name="connsiteY159" fmla="*/ 915925 h 6858000"/>
              <a:gd name="connsiteX160" fmla="*/ 315310 w 1605470"/>
              <a:gd name="connsiteY160" fmla="*/ 896999 h 6858000"/>
              <a:gd name="connsiteX161" fmla="*/ 284718 w 1605470"/>
              <a:gd name="connsiteY161" fmla="*/ 821517 h 6858000"/>
              <a:gd name="connsiteX162" fmla="*/ 263668 w 1605470"/>
              <a:gd name="connsiteY162" fmla="*/ 751353 h 6858000"/>
              <a:gd name="connsiteX163" fmla="*/ 263226 w 1605470"/>
              <a:gd name="connsiteY163" fmla="*/ 721230 h 6858000"/>
              <a:gd name="connsiteX164" fmla="*/ 248897 w 1605470"/>
              <a:gd name="connsiteY164" fmla="*/ 681659 h 6858000"/>
              <a:gd name="connsiteX165" fmla="*/ 234316 w 1605470"/>
              <a:gd name="connsiteY165" fmla="*/ 635218 h 6858000"/>
              <a:gd name="connsiteX166" fmla="*/ 239327 w 1605470"/>
              <a:gd name="connsiteY166" fmla="*/ 613763 h 6858000"/>
              <a:gd name="connsiteX167" fmla="*/ 225269 w 1605470"/>
              <a:gd name="connsiteY167" fmla="*/ 598582 h 6858000"/>
              <a:gd name="connsiteX168" fmla="*/ 224950 w 1605470"/>
              <a:gd name="connsiteY168" fmla="*/ 576846 h 6858000"/>
              <a:gd name="connsiteX169" fmla="*/ 204576 w 1605470"/>
              <a:gd name="connsiteY169" fmla="*/ 530055 h 6858000"/>
              <a:gd name="connsiteX170" fmla="*/ 219064 w 1605470"/>
              <a:gd name="connsiteY170" fmla="*/ 469651 h 6858000"/>
              <a:gd name="connsiteX171" fmla="*/ 195012 w 1605470"/>
              <a:gd name="connsiteY171" fmla="*/ 448559 h 6858000"/>
              <a:gd name="connsiteX172" fmla="*/ 201434 w 1605470"/>
              <a:gd name="connsiteY172" fmla="*/ 441529 h 6858000"/>
              <a:gd name="connsiteX173" fmla="*/ 200655 w 1605470"/>
              <a:gd name="connsiteY173" fmla="*/ 428927 h 6858000"/>
              <a:gd name="connsiteX174" fmla="*/ 190059 w 1605470"/>
              <a:gd name="connsiteY174" fmla="*/ 430161 h 6858000"/>
              <a:gd name="connsiteX175" fmla="*/ 167079 w 1605470"/>
              <a:gd name="connsiteY175" fmla="*/ 367211 h 6858000"/>
              <a:gd name="connsiteX176" fmla="*/ 124571 w 1605470"/>
              <a:gd name="connsiteY176" fmla="*/ 302178 h 6858000"/>
              <a:gd name="connsiteX177" fmla="*/ 103243 w 1605470"/>
              <a:gd name="connsiteY177" fmla="*/ 211375 h 6858000"/>
              <a:gd name="connsiteX178" fmla="*/ 94571 w 1605470"/>
              <a:gd name="connsiteY178" fmla="*/ 184179 h 6858000"/>
              <a:gd name="connsiteX179" fmla="*/ 13437 w 1605470"/>
              <a:gd name="connsiteY179" fmla="*/ 19287 h 6858000"/>
              <a:gd name="connsiteX180" fmla="*/ 0 w 1605470"/>
              <a:gd name="connsiteY180"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29578 w 1605470"/>
              <a:gd name="connsiteY77" fmla="*/ 4456787 h 6858000"/>
              <a:gd name="connsiteX78" fmla="*/ 756542 w 1605470"/>
              <a:gd name="connsiteY78" fmla="*/ 4350346 h 6858000"/>
              <a:gd name="connsiteX79" fmla="*/ 715481 w 1605470"/>
              <a:gd name="connsiteY79" fmla="*/ 4214165 h 6858000"/>
              <a:gd name="connsiteX80" fmla="*/ 719554 w 1605470"/>
              <a:gd name="connsiteY80" fmla="*/ 4090296 h 6858000"/>
              <a:gd name="connsiteX81" fmla="*/ 704810 w 1605470"/>
              <a:gd name="connsiteY81" fmla="*/ 4033999 h 6858000"/>
              <a:gd name="connsiteX82" fmla="*/ 705959 w 1605470"/>
              <a:gd name="connsiteY82" fmla="*/ 4031933 h 6858000"/>
              <a:gd name="connsiteX83" fmla="*/ 704535 w 1605470"/>
              <a:gd name="connsiteY83" fmla="*/ 4013953 h 6858000"/>
              <a:gd name="connsiteX84" fmla="*/ 700443 w 1605470"/>
              <a:gd name="connsiteY84" fmla="*/ 4010511 h 6858000"/>
              <a:gd name="connsiteX85" fmla="*/ 698282 w 1605470"/>
              <a:gd name="connsiteY85" fmla="*/ 3998331 h 6858000"/>
              <a:gd name="connsiteX86" fmla="*/ 690830 w 1605470"/>
              <a:gd name="connsiteY86" fmla="*/ 3974753 h 6858000"/>
              <a:gd name="connsiteX87" fmla="*/ 692428 w 1605470"/>
              <a:gd name="connsiteY87" fmla="*/ 3969950 h 6858000"/>
              <a:gd name="connsiteX88" fmla="*/ 685850 w 1605470"/>
              <a:gd name="connsiteY88" fmla="*/ 3933779 h 6858000"/>
              <a:gd name="connsiteX89" fmla="*/ 687181 w 1605470"/>
              <a:gd name="connsiteY89" fmla="*/ 3933093 h 6858000"/>
              <a:gd name="connsiteX90" fmla="*/ 691535 w 1605470"/>
              <a:gd name="connsiteY90" fmla="*/ 3922082 h 6858000"/>
              <a:gd name="connsiteX91" fmla="*/ 696613 w 1605470"/>
              <a:gd name="connsiteY91" fmla="*/ 3901461 h 6858000"/>
              <a:gd name="connsiteX92" fmla="*/ 719207 w 1605470"/>
              <a:gd name="connsiteY92" fmla="*/ 3813873 h 6858000"/>
              <a:gd name="connsiteX93" fmla="*/ 718632 w 1605470"/>
              <a:gd name="connsiteY93" fmla="*/ 3806161 h 6858000"/>
              <a:gd name="connsiteX94" fmla="*/ 718939 w 1605470"/>
              <a:gd name="connsiteY94" fmla="*/ 3805957 h 6858000"/>
              <a:gd name="connsiteX95" fmla="*/ 718966 w 1605470"/>
              <a:gd name="connsiteY95" fmla="*/ 3797724 h 6858000"/>
              <a:gd name="connsiteX96" fmla="*/ 717581 w 1605470"/>
              <a:gd name="connsiteY96" fmla="*/ 3792098 h 6858000"/>
              <a:gd name="connsiteX97" fmla="*/ 716465 w 1605470"/>
              <a:gd name="connsiteY97" fmla="*/ 3777135 h 6858000"/>
              <a:gd name="connsiteX98" fmla="*/ 718198 w 1605470"/>
              <a:gd name="connsiteY98" fmla="*/ 3771656 h 6858000"/>
              <a:gd name="connsiteX99" fmla="*/ 721941 w 1605470"/>
              <a:gd name="connsiteY99" fmla="*/ 3769007 h 6858000"/>
              <a:gd name="connsiteX100" fmla="*/ 721407 w 1605470"/>
              <a:gd name="connsiteY100" fmla="*/ 3767709 h 6858000"/>
              <a:gd name="connsiteX101" fmla="*/ 730103 w 1605470"/>
              <a:gd name="connsiteY101" fmla="*/ 3738082 h 6858000"/>
              <a:gd name="connsiteX102" fmla="*/ 737449 w 1605470"/>
              <a:gd name="connsiteY102" fmla="*/ 3673397 h 6858000"/>
              <a:gd name="connsiteX103" fmla="*/ 736745 w 1605470"/>
              <a:gd name="connsiteY103" fmla="*/ 3637109 h 6858000"/>
              <a:gd name="connsiteX104" fmla="*/ 740188 w 1605470"/>
              <a:gd name="connsiteY104" fmla="*/ 3536883 h 6858000"/>
              <a:gd name="connsiteX105" fmla="*/ 747726 w 1605470"/>
              <a:gd name="connsiteY105" fmla="*/ 3435652 h 6858000"/>
              <a:gd name="connsiteX106" fmla="*/ 774383 w 1605470"/>
              <a:gd name="connsiteY106" fmla="*/ 3381564 h 6858000"/>
              <a:gd name="connsiteX107" fmla="*/ 774870 w 1605470"/>
              <a:gd name="connsiteY107" fmla="*/ 3375761 h 6858000"/>
              <a:gd name="connsiteX108" fmla="*/ 770510 w 1605470"/>
              <a:gd name="connsiteY108" fmla="*/ 3361844 h 6858000"/>
              <a:gd name="connsiteX109" fmla="*/ 767933 w 1605470"/>
              <a:gd name="connsiteY109" fmla="*/ 3356929 h 6858000"/>
              <a:gd name="connsiteX110" fmla="*/ 766158 w 1605470"/>
              <a:gd name="connsiteY110" fmla="*/ 3349058 h 6858000"/>
              <a:gd name="connsiteX111" fmla="*/ 766414 w 1605470"/>
              <a:gd name="connsiteY111" fmla="*/ 3348763 h 6858000"/>
              <a:gd name="connsiteX112" fmla="*/ 764166 w 1605470"/>
              <a:gd name="connsiteY112" fmla="*/ 3341588 h 6858000"/>
              <a:gd name="connsiteX113" fmla="*/ 749397 w 1605470"/>
              <a:gd name="connsiteY113" fmla="*/ 3307769 h 6858000"/>
              <a:gd name="connsiteX114" fmla="*/ 766960 w 1605470"/>
              <a:gd name="connsiteY114" fmla="*/ 3250522 h 6858000"/>
              <a:gd name="connsiteX115" fmla="*/ 767385 w 1605470"/>
              <a:gd name="connsiteY115" fmla="*/ 3229163 h 6858000"/>
              <a:gd name="connsiteX116" fmla="*/ 769208 w 1605470"/>
              <a:gd name="connsiteY116" fmla="*/ 3217217 h 6858000"/>
              <a:gd name="connsiteX117" fmla="*/ 770350 w 1605470"/>
              <a:gd name="connsiteY117" fmla="*/ 3216125 h 6858000"/>
              <a:gd name="connsiteX118" fmla="*/ 756043 w 1605470"/>
              <a:gd name="connsiteY118" fmla="*/ 3183755 h 6858000"/>
              <a:gd name="connsiteX119" fmla="*/ 756544 w 1605470"/>
              <a:gd name="connsiteY119" fmla="*/ 3178642 h 6858000"/>
              <a:gd name="connsiteX120" fmla="*/ 744144 w 1605470"/>
              <a:gd name="connsiteY120" fmla="*/ 3158586 h 6858000"/>
              <a:gd name="connsiteX121" fmla="*/ 739378 w 1605470"/>
              <a:gd name="connsiteY121" fmla="*/ 3147669 h 6858000"/>
              <a:gd name="connsiteX122" fmla="*/ 734648 w 1605470"/>
              <a:gd name="connsiteY122" fmla="*/ 3145733 h 6858000"/>
              <a:gd name="connsiteX123" fmla="*/ 729329 w 1605470"/>
              <a:gd name="connsiteY123" fmla="*/ 3129034 h 6858000"/>
              <a:gd name="connsiteX124" fmla="*/ 729994 w 1605470"/>
              <a:gd name="connsiteY124" fmla="*/ 3126682 h 6858000"/>
              <a:gd name="connsiteX125" fmla="*/ 720862 w 1605470"/>
              <a:gd name="connsiteY125" fmla="*/ 3114519 h 6858000"/>
              <a:gd name="connsiteX126" fmla="*/ 707471 w 1605470"/>
              <a:gd name="connsiteY126" fmla="*/ 3106272 h 6858000"/>
              <a:gd name="connsiteX127" fmla="*/ 680201 w 1605470"/>
              <a:gd name="connsiteY127" fmla="*/ 2958185 h 6858000"/>
              <a:gd name="connsiteX128" fmla="*/ 622815 w 1605470"/>
              <a:gd name="connsiteY128" fmla="*/ 2762989 h 6858000"/>
              <a:gd name="connsiteX129" fmla="*/ 571733 w 1605470"/>
              <a:gd name="connsiteY129" fmla="*/ 2554718 h 6858000"/>
              <a:gd name="connsiteX130" fmla="*/ 551827 w 1605470"/>
              <a:gd name="connsiteY130" fmla="*/ 2485734 h 6858000"/>
              <a:gd name="connsiteX131" fmla="*/ 542550 w 1605470"/>
              <a:gd name="connsiteY131" fmla="*/ 2447068 h 6858000"/>
              <a:gd name="connsiteX132" fmla="*/ 529511 w 1605470"/>
              <a:gd name="connsiteY132" fmla="*/ 2425819 h 6858000"/>
              <a:gd name="connsiteX133" fmla="*/ 528878 w 1605470"/>
              <a:gd name="connsiteY133" fmla="*/ 2408971 h 6858000"/>
              <a:gd name="connsiteX134" fmla="*/ 535510 w 1605470"/>
              <a:gd name="connsiteY134" fmla="*/ 2402874 h 6858000"/>
              <a:gd name="connsiteX135" fmla="*/ 538122 w 1605470"/>
              <a:gd name="connsiteY135" fmla="*/ 2381443 h 6858000"/>
              <a:gd name="connsiteX136" fmla="*/ 514451 w 1605470"/>
              <a:gd name="connsiteY136" fmla="*/ 2261920 h 6858000"/>
              <a:gd name="connsiteX137" fmla="*/ 486968 w 1605470"/>
              <a:gd name="connsiteY137" fmla="*/ 2182937 h 6858000"/>
              <a:gd name="connsiteX138" fmla="*/ 488555 w 1605470"/>
              <a:gd name="connsiteY138" fmla="*/ 2155135 h 6858000"/>
              <a:gd name="connsiteX139" fmla="*/ 486013 w 1605470"/>
              <a:gd name="connsiteY139" fmla="*/ 2118008 h 6858000"/>
              <a:gd name="connsiteX140" fmla="*/ 487006 w 1605470"/>
              <a:gd name="connsiteY140" fmla="*/ 2050531 h 6858000"/>
              <a:gd name="connsiteX141" fmla="*/ 478812 w 1605470"/>
              <a:gd name="connsiteY141" fmla="*/ 1963269 h 6858000"/>
              <a:gd name="connsiteX142" fmla="*/ 442619 w 1605470"/>
              <a:gd name="connsiteY142" fmla="*/ 1910499 h 6858000"/>
              <a:gd name="connsiteX143" fmla="*/ 446785 w 1605470"/>
              <a:gd name="connsiteY143" fmla="*/ 1903212 h 6858000"/>
              <a:gd name="connsiteX144" fmla="*/ 436547 w 1605470"/>
              <a:gd name="connsiteY144" fmla="*/ 1861531 h 6858000"/>
              <a:gd name="connsiteX145" fmla="*/ 390346 w 1605470"/>
              <a:gd name="connsiteY145" fmla="*/ 1732919 h 6858000"/>
              <a:gd name="connsiteX146" fmla="*/ 362657 w 1605470"/>
              <a:gd name="connsiteY146" fmla="*/ 1663540 h 6858000"/>
              <a:gd name="connsiteX147" fmla="*/ 361783 w 1605470"/>
              <a:gd name="connsiteY147" fmla="*/ 1615777 h 6858000"/>
              <a:gd name="connsiteX148" fmla="*/ 342578 w 1605470"/>
              <a:gd name="connsiteY148" fmla="*/ 1563678 h 6858000"/>
              <a:gd name="connsiteX149" fmla="*/ 355658 w 1605470"/>
              <a:gd name="connsiteY149" fmla="*/ 1519474 h 6858000"/>
              <a:gd name="connsiteX150" fmla="*/ 348400 w 1605470"/>
              <a:gd name="connsiteY150" fmla="*/ 1477995 h 6858000"/>
              <a:gd name="connsiteX151" fmla="*/ 334485 w 1605470"/>
              <a:gd name="connsiteY151" fmla="*/ 1373769 h 6858000"/>
              <a:gd name="connsiteX152" fmla="*/ 342792 w 1605470"/>
              <a:gd name="connsiteY152" fmla="*/ 1307086 h 6858000"/>
              <a:gd name="connsiteX153" fmla="*/ 343980 w 1605470"/>
              <a:gd name="connsiteY153" fmla="*/ 1189033 h 6858000"/>
              <a:gd name="connsiteX154" fmla="*/ 348665 w 1605470"/>
              <a:gd name="connsiteY154" fmla="*/ 1168288 h 6858000"/>
              <a:gd name="connsiteX155" fmla="*/ 340947 w 1605470"/>
              <a:gd name="connsiteY155" fmla="*/ 1142577 h 6858000"/>
              <a:gd name="connsiteX156" fmla="*/ 330253 w 1605470"/>
              <a:gd name="connsiteY156" fmla="*/ 1088484 h 6858000"/>
              <a:gd name="connsiteX157" fmla="*/ 318989 w 1605470"/>
              <a:gd name="connsiteY157" fmla="*/ 1016103 h 6858000"/>
              <a:gd name="connsiteX158" fmla="*/ 320445 w 1605470"/>
              <a:gd name="connsiteY158" fmla="*/ 932283 h 6858000"/>
              <a:gd name="connsiteX159" fmla="*/ 322681 w 1605470"/>
              <a:gd name="connsiteY159" fmla="*/ 915925 h 6858000"/>
              <a:gd name="connsiteX160" fmla="*/ 315310 w 1605470"/>
              <a:gd name="connsiteY160" fmla="*/ 896999 h 6858000"/>
              <a:gd name="connsiteX161" fmla="*/ 284718 w 1605470"/>
              <a:gd name="connsiteY161" fmla="*/ 821517 h 6858000"/>
              <a:gd name="connsiteX162" fmla="*/ 263668 w 1605470"/>
              <a:gd name="connsiteY162" fmla="*/ 751353 h 6858000"/>
              <a:gd name="connsiteX163" fmla="*/ 263226 w 1605470"/>
              <a:gd name="connsiteY163" fmla="*/ 721230 h 6858000"/>
              <a:gd name="connsiteX164" fmla="*/ 248897 w 1605470"/>
              <a:gd name="connsiteY164" fmla="*/ 681659 h 6858000"/>
              <a:gd name="connsiteX165" fmla="*/ 234316 w 1605470"/>
              <a:gd name="connsiteY165" fmla="*/ 635218 h 6858000"/>
              <a:gd name="connsiteX166" fmla="*/ 239327 w 1605470"/>
              <a:gd name="connsiteY166" fmla="*/ 613763 h 6858000"/>
              <a:gd name="connsiteX167" fmla="*/ 225269 w 1605470"/>
              <a:gd name="connsiteY167" fmla="*/ 598582 h 6858000"/>
              <a:gd name="connsiteX168" fmla="*/ 224950 w 1605470"/>
              <a:gd name="connsiteY168" fmla="*/ 576846 h 6858000"/>
              <a:gd name="connsiteX169" fmla="*/ 204576 w 1605470"/>
              <a:gd name="connsiteY169" fmla="*/ 530055 h 6858000"/>
              <a:gd name="connsiteX170" fmla="*/ 219064 w 1605470"/>
              <a:gd name="connsiteY170" fmla="*/ 469651 h 6858000"/>
              <a:gd name="connsiteX171" fmla="*/ 195012 w 1605470"/>
              <a:gd name="connsiteY171" fmla="*/ 448559 h 6858000"/>
              <a:gd name="connsiteX172" fmla="*/ 201434 w 1605470"/>
              <a:gd name="connsiteY172" fmla="*/ 441529 h 6858000"/>
              <a:gd name="connsiteX173" fmla="*/ 200655 w 1605470"/>
              <a:gd name="connsiteY173" fmla="*/ 428927 h 6858000"/>
              <a:gd name="connsiteX174" fmla="*/ 190059 w 1605470"/>
              <a:gd name="connsiteY174" fmla="*/ 430161 h 6858000"/>
              <a:gd name="connsiteX175" fmla="*/ 167079 w 1605470"/>
              <a:gd name="connsiteY175" fmla="*/ 367211 h 6858000"/>
              <a:gd name="connsiteX176" fmla="*/ 124571 w 1605470"/>
              <a:gd name="connsiteY176" fmla="*/ 302178 h 6858000"/>
              <a:gd name="connsiteX177" fmla="*/ 103243 w 1605470"/>
              <a:gd name="connsiteY177" fmla="*/ 211375 h 6858000"/>
              <a:gd name="connsiteX178" fmla="*/ 94571 w 1605470"/>
              <a:gd name="connsiteY178" fmla="*/ 184179 h 6858000"/>
              <a:gd name="connsiteX179" fmla="*/ 13437 w 1605470"/>
              <a:gd name="connsiteY179" fmla="*/ 19287 h 6858000"/>
              <a:gd name="connsiteX180" fmla="*/ 0 w 1605470"/>
              <a:gd name="connsiteY180"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38263 w 1605470"/>
              <a:gd name="connsiteY77" fmla="*/ 4444346 h 6858000"/>
              <a:gd name="connsiteX78" fmla="*/ 756542 w 1605470"/>
              <a:gd name="connsiteY78" fmla="*/ 4350346 h 6858000"/>
              <a:gd name="connsiteX79" fmla="*/ 715481 w 1605470"/>
              <a:gd name="connsiteY79" fmla="*/ 4214165 h 6858000"/>
              <a:gd name="connsiteX80" fmla="*/ 719554 w 1605470"/>
              <a:gd name="connsiteY80" fmla="*/ 4090296 h 6858000"/>
              <a:gd name="connsiteX81" fmla="*/ 704810 w 1605470"/>
              <a:gd name="connsiteY81" fmla="*/ 4033999 h 6858000"/>
              <a:gd name="connsiteX82" fmla="*/ 705959 w 1605470"/>
              <a:gd name="connsiteY82" fmla="*/ 4031933 h 6858000"/>
              <a:gd name="connsiteX83" fmla="*/ 704535 w 1605470"/>
              <a:gd name="connsiteY83" fmla="*/ 4013953 h 6858000"/>
              <a:gd name="connsiteX84" fmla="*/ 700443 w 1605470"/>
              <a:gd name="connsiteY84" fmla="*/ 4010511 h 6858000"/>
              <a:gd name="connsiteX85" fmla="*/ 698282 w 1605470"/>
              <a:gd name="connsiteY85" fmla="*/ 3998331 h 6858000"/>
              <a:gd name="connsiteX86" fmla="*/ 690830 w 1605470"/>
              <a:gd name="connsiteY86" fmla="*/ 3974753 h 6858000"/>
              <a:gd name="connsiteX87" fmla="*/ 692428 w 1605470"/>
              <a:gd name="connsiteY87" fmla="*/ 3969950 h 6858000"/>
              <a:gd name="connsiteX88" fmla="*/ 685850 w 1605470"/>
              <a:gd name="connsiteY88" fmla="*/ 3933779 h 6858000"/>
              <a:gd name="connsiteX89" fmla="*/ 687181 w 1605470"/>
              <a:gd name="connsiteY89" fmla="*/ 3933093 h 6858000"/>
              <a:gd name="connsiteX90" fmla="*/ 691535 w 1605470"/>
              <a:gd name="connsiteY90" fmla="*/ 3922082 h 6858000"/>
              <a:gd name="connsiteX91" fmla="*/ 696613 w 1605470"/>
              <a:gd name="connsiteY91" fmla="*/ 3901461 h 6858000"/>
              <a:gd name="connsiteX92" fmla="*/ 719207 w 1605470"/>
              <a:gd name="connsiteY92" fmla="*/ 3813873 h 6858000"/>
              <a:gd name="connsiteX93" fmla="*/ 718632 w 1605470"/>
              <a:gd name="connsiteY93" fmla="*/ 3806161 h 6858000"/>
              <a:gd name="connsiteX94" fmla="*/ 718939 w 1605470"/>
              <a:gd name="connsiteY94" fmla="*/ 3805957 h 6858000"/>
              <a:gd name="connsiteX95" fmla="*/ 718966 w 1605470"/>
              <a:gd name="connsiteY95" fmla="*/ 3797724 h 6858000"/>
              <a:gd name="connsiteX96" fmla="*/ 717581 w 1605470"/>
              <a:gd name="connsiteY96" fmla="*/ 3792098 h 6858000"/>
              <a:gd name="connsiteX97" fmla="*/ 716465 w 1605470"/>
              <a:gd name="connsiteY97" fmla="*/ 3777135 h 6858000"/>
              <a:gd name="connsiteX98" fmla="*/ 718198 w 1605470"/>
              <a:gd name="connsiteY98" fmla="*/ 3771656 h 6858000"/>
              <a:gd name="connsiteX99" fmla="*/ 721941 w 1605470"/>
              <a:gd name="connsiteY99" fmla="*/ 3769007 h 6858000"/>
              <a:gd name="connsiteX100" fmla="*/ 721407 w 1605470"/>
              <a:gd name="connsiteY100" fmla="*/ 3767709 h 6858000"/>
              <a:gd name="connsiteX101" fmla="*/ 730103 w 1605470"/>
              <a:gd name="connsiteY101" fmla="*/ 3738082 h 6858000"/>
              <a:gd name="connsiteX102" fmla="*/ 737449 w 1605470"/>
              <a:gd name="connsiteY102" fmla="*/ 3673397 h 6858000"/>
              <a:gd name="connsiteX103" fmla="*/ 736745 w 1605470"/>
              <a:gd name="connsiteY103" fmla="*/ 3637109 h 6858000"/>
              <a:gd name="connsiteX104" fmla="*/ 740188 w 1605470"/>
              <a:gd name="connsiteY104" fmla="*/ 3536883 h 6858000"/>
              <a:gd name="connsiteX105" fmla="*/ 747726 w 1605470"/>
              <a:gd name="connsiteY105" fmla="*/ 3435652 h 6858000"/>
              <a:gd name="connsiteX106" fmla="*/ 774383 w 1605470"/>
              <a:gd name="connsiteY106" fmla="*/ 3381564 h 6858000"/>
              <a:gd name="connsiteX107" fmla="*/ 774870 w 1605470"/>
              <a:gd name="connsiteY107" fmla="*/ 3375761 h 6858000"/>
              <a:gd name="connsiteX108" fmla="*/ 770510 w 1605470"/>
              <a:gd name="connsiteY108" fmla="*/ 3361844 h 6858000"/>
              <a:gd name="connsiteX109" fmla="*/ 767933 w 1605470"/>
              <a:gd name="connsiteY109" fmla="*/ 3356929 h 6858000"/>
              <a:gd name="connsiteX110" fmla="*/ 766158 w 1605470"/>
              <a:gd name="connsiteY110" fmla="*/ 3349058 h 6858000"/>
              <a:gd name="connsiteX111" fmla="*/ 766414 w 1605470"/>
              <a:gd name="connsiteY111" fmla="*/ 3348763 h 6858000"/>
              <a:gd name="connsiteX112" fmla="*/ 764166 w 1605470"/>
              <a:gd name="connsiteY112" fmla="*/ 3341588 h 6858000"/>
              <a:gd name="connsiteX113" fmla="*/ 749397 w 1605470"/>
              <a:gd name="connsiteY113" fmla="*/ 3307769 h 6858000"/>
              <a:gd name="connsiteX114" fmla="*/ 766960 w 1605470"/>
              <a:gd name="connsiteY114" fmla="*/ 3250522 h 6858000"/>
              <a:gd name="connsiteX115" fmla="*/ 767385 w 1605470"/>
              <a:gd name="connsiteY115" fmla="*/ 3229163 h 6858000"/>
              <a:gd name="connsiteX116" fmla="*/ 769208 w 1605470"/>
              <a:gd name="connsiteY116" fmla="*/ 3217217 h 6858000"/>
              <a:gd name="connsiteX117" fmla="*/ 770350 w 1605470"/>
              <a:gd name="connsiteY117" fmla="*/ 3216125 h 6858000"/>
              <a:gd name="connsiteX118" fmla="*/ 756043 w 1605470"/>
              <a:gd name="connsiteY118" fmla="*/ 3183755 h 6858000"/>
              <a:gd name="connsiteX119" fmla="*/ 756544 w 1605470"/>
              <a:gd name="connsiteY119" fmla="*/ 3178642 h 6858000"/>
              <a:gd name="connsiteX120" fmla="*/ 744144 w 1605470"/>
              <a:gd name="connsiteY120" fmla="*/ 3158586 h 6858000"/>
              <a:gd name="connsiteX121" fmla="*/ 739378 w 1605470"/>
              <a:gd name="connsiteY121" fmla="*/ 3147669 h 6858000"/>
              <a:gd name="connsiteX122" fmla="*/ 734648 w 1605470"/>
              <a:gd name="connsiteY122" fmla="*/ 3145733 h 6858000"/>
              <a:gd name="connsiteX123" fmla="*/ 729329 w 1605470"/>
              <a:gd name="connsiteY123" fmla="*/ 3129034 h 6858000"/>
              <a:gd name="connsiteX124" fmla="*/ 729994 w 1605470"/>
              <a:gd name="connsiteY124" fmla="*/ 3126682 h 6858000"/>
              <a:gd name="connsiteX125" fmla="*/ 720862 w 1605470"/>
              <a:gd name="connsiteY125" fmla="*/ 3114519 h 6858000"/>
              <a:gd name="connsiteX126" fmla="*/ 707471 w 1605470"/>
              <a:gd name="connsiteY126" fmla="*/ 3106272 h 6858000"/>
              <a:gd name="connsiteX127" fmla="*/ 680201 w 1605470"/>
              <a:gd name="connsiteY127" fmla="*/ 2958185 h 6858000"/>
              <a:gd name="connsiteX128" fmla="*/ 622815 w 1605470"/>
              <a:gd name="connsiteY128" fmla="*/ 2762989 h 6858000"/>
              <a:gd name="connsiteX129" fmla="*/ 571733 w 1605470"/>
              <a:gd name="connsiteY129" fmla="*/ 2554718 h 6858000"/>
              <a:gd name="connsiteX130" fmla="*/ 551827 w 1605470"/>
              <a:gd name="connsiteY130" fmla="*/ 2485734 h 6858000"/>
              <a:gd name="connsiteX131" fmla="*/ 542550 w 1605470"/>
              <a:gd name="connsiteY131" fmla="*/ 2447068 h 6858000"/>
              <a:gd name="connsiteX132" fmla="*/ 529511 w 1605470"/>
              <a:gd name="connsiteY132" fmla="*/ 2425819 h 6858000"/>
              <a:gd name="connsiteX133" fmla="*/ 528878 w 1605470"/>
              <a:gd name="connsiteY133" fmla="*/ 2408971 h 6858000"/>
              <a:gd name="connsiteX134" fmla="*/ 535510 w 1605470"/>
              <a:gd name="connsiteY134" fmla="*/ 2402874 h 6858000"/>
              <a:gd name="connsiteX135" fmla="*/ 538122 w 1605470"/>
              <a:gd name="connsiteY135" fmla="*/ 2381443 h 6858000"/>
              <a:gd name="connsiteX136" fmla="*/ 514451 w 1605470"/>
              <a:gd name="connsiteY136" fmla="*/ 2261920 h 6858000"/>
              <a:gd name="connsiteX137" fmla="*/ 486968 w 1605470"/>
              <a:gd name="connsiteY137" fmla="*/ 2182937 h 6858000"/>
              <a:gd name="connsiteX138" fmla="*/ 488555 w 1605470"/>
              <a:gd name="connsiteY138" fmla="*/ 2155135 h 6858000"/>
              <a:gd name="connsiteX139" fmla="*/ 486013 w 1605470"/>
              <a:gd name="connsiteY139" fmla="*/ 2118008 h 6858000"/>
              <a:gd name="connsiteX140" fmla="*/ 487006 w 1605470"/>
              <a:gd name="connsiteY140" fmla="*/ 2050531 h 6858000"/>
              <a:gd name="connsiteX141" fmla="*/ 478812 w 1605470"/>
              <a:gd name="connsiteY141" fmla="*/ 1963269 h 6858000"/>
              <a:gd name="connsiteX142" fmla="*/ 442619 w 1605470"/>
              <a:gd name="connsiteY142" fmla="*/ 1910499 h 6858000"/>
              <a:gd name="connsiteX143" fmla="*/ 446785 w 1605470"/>
              <a:gd name="connsiteY143" fmla="*/ 1903212 h 6858000"/>
              <a:gd name="connsiteX144" fmla="*/ 436547 w 1605470"/>
              <a:gd name="connsiteY144" fmla="*/ 1861531 h 6858000"/>
              <a:gd name="connsiteX145" fmla="*/ 390346 w 1605470"/>
              <a:gd name="connsiteY145" fmla="*/ 1732919 h 6858000"/>
              <a:gd name="connsiteX146" fmla="*/ 362657 w 1605470"/>
              <a:gd name="connsiteY146" fmla="*/ 1663540 h 6858000"/>
              <a:gd name="connsiteX147" fmla="*/ 361783 w 1605470"/>
              <a:gd name="connsiteY147" fmla="*/ 1615777 h 6858000"/>
              <a:gd name="connsiteX148" fmla="*/ 342578 w 1605470"/>
              <a:gd name="connsiteY148" fmla="*/ 1563678 h 6858000"/>
              <a:gd name="connsiteX149" fmla="*/ 355658 w 1605470"/>
              <a:gd name="connsiteY149" fmla="*/ 1519474 h 6858000"/>
              <a:gd name="connsiteX150" fmla="*/ 348400 w 1605470"/>
              <a:gd name="connsiteY150" fmla="*/ 1477995 h 6858000"/>
              <a:gd name="connsiteX151" fmla="*/ 334485 w 1605470"/>
              <a:gd name="connsiteY151" fmla="*/ 1373769 h 6858000"/>
              <a:gd name="connsiteX152" fmla="*/ 342792 w 1605470"/>
              <a:gd name="connsiteY152" fmla="*/ 1307086 h 6858000"/>
              <a:gd name="connsiteX153" fmla="*/ 343980 w 1605470"/>
              <a:gd name="connsiteY153" fmla="*/ 1189033 h 6858000"/>
              <a:gd name="connsiteX154" fmla="*/ 348665 w 1605470"/>
              <a:gd name="connsiteY154" fmla="*/ 1168288 h 6858000"/>
              <a:gd name="connsiteX155" fmla="*/ 340947 w 1605470"/>
              <a:gd name="connsiteY155" fmla="*/ 1142577 h 6858000"/>
              <a:gd name="connsiteX156" fmla="*/ 330253 w 1605470"/>
              <a:gd name="connsiteY156" fmla="*/ 1088484 h 6858000"/>
              <a:gd name="connsiteX157" fmla="*/ 318989 w 1605470"/>
              <a:gd name="connsiteY157" fmla="*/ 1016103 h 6858000"/>
              <a:gd name="connsiteX158" fmla="*/ 320445 w 1605470"/>
              <a:gd name="connsiteY158" fmla="*/ 932283 h 6858000"/>
              <a:gd name="connsiteX159" fmla="*/ 322681 w 1605470"/>
              <a:gd name="connsiteY159" fmla="*/ 915925 h 6858000"/>
              <a:gd name="connsiteX160" fmla="*/ 315310 w 1605470"/>
              <a:gd name="connsiteY160" fmla="*/ 896999 h 6858000"/>
              <a:gd name="connsiteX161" fmla="*/ 284718 w 1605470"/>
              <a:gd name="connsiteY161" fmla="*/ 821517 h 6858000"/>
              <a:gd name="connsiteX162" fmla="*/ 263668 w 1605470"/>
              <a:gd name="connsiteY162" fmla="*/ 751353 h 6858000"/>
              <a:gd name="connsiteX163" fmla="*/ 263226 w 1605470"/>
              <a:gd name="connsiteY163" fmla="*/ 721230 h 6858000"/>
              <a:gd name="connsiteX164" fmla="*/ 248897 w 1605470"/>
              <a:gd name="connsiteY164" fmla="*/ 681659 h 6858000"/>
              <a:gd name="connsiteX165" fmla="*/ 234316 w 1605470"/>
              <a:gd name="connsiteY165" fmla="*/ 635218 h 6858000"/>
              <a:gd name="connsiteX166" fmla="*/ 239327 w 1605470"/>
              <a:gd name="connsiteY166" fmla="*/ 613763 h 6858000"/>
              <a:gd name="connsiteX167" fmla="*/ 225269 w 1605470"/>
              <a:gd name="connsiteY167" fmla="*/ 598582 h 6858000"/>
              <a:gd name="connsiteX168" fmla="*/ 224950 w 1605470"/>
              <a:gd name="connsiteY168" fmla="*/ 576846 h 6858000"/>
              <a:gd name="connsiteX169" fmla="*/ 204576 w 1605470"/>
              <a:gd name="connsiteY169" fmla="*/ 530055 h 6858000"/>
              <a:gd name="connsiteX170" fmla="*/ 219064 w 1605470"/>
              <a:gd name="connsiteY170" fmla="*/ 469651 h 6858000"/>
              <a:gd name="connsiteX171" fmla="*/ 195012 w 1605470"/>
              <a:gd name="connsiteY171" fmla="*/ 448559 h 6858000"/>
              <a:gd name="connsiteX172" fmla="*/ 201434 w 1605470"/>
              <a:gd name="connsiteY172" fmla="*/ 441529 h 6858000"/>
              <a:gd name="connsiteX173" fmla="*/ 200655 w 1605470"/>
              <a:gd name="connsiteY173" fmla="*/ 428927 h 6858000"/>
              <a:gd name="connsiteX174" fmla="*/ 190059 w 1605470"/>
              <a:gd name="connsiteY174" fmla="*/ 430161 h 6858000"/>
              <a:gd name="connsiteX175" fmla="*/ 167079 w 1605470"/>
              <a:gd name="connsiteY175" fmla="*/ 367211 h 6858000"/>
              <a:gd name="connsiteX176" fmla="*/ 124571 w 1605470"/>
              <a:gd name="connsiteY176" fmla="*/ 302178 h 6858000"/>
              <a:gd name="connsiteX177" fmla="*/ 103243 w 1605470"/>
              <a:gd name="connsiteY177" fmla="*/ 211375 h 6858000"/>
              <a:gd name="connsiteX178" fmla="*/ 94571 w 1605470"/>
              <a:gd name="connsiteY178" fmla="*/ 184179 h 6858000"/>
              <a:gd name="connsiteX179" fmla="*/ 13437 w 1605470"/>
              <a:gd name="connsiteY179" fmla="*/ 19287 h 6858000"/>
              <a:gd name="connsiteX180" fmla="*/ 0 w 1605470"/>
              <a:gd name="connsiteY180"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62965 h 6858000"/>
              <a:gd name="connsiteX77" fmla="*/ 738263 w 1605470"/>
              <a:gd name="connsiteY77" fmla="*/ 4444346 h 6858000"/>
              <a:gd name="connsiteX78" fmla="*/ 756542 w 1605470"/>
              <a:gd name="connsiteY78" fmla="*/ 4350346 h 6858000"/>
              <a:gd name="connsiteX79" fmla="*/ 715481 w 1605470"/>
              <a:gd name="connsiteY79" fmla="*/ 4214165 h 6858000"/>
              <a:gd name="connsiteX80" fmla="*/ 719554 w 1605470"/>
              <a:gd name="connsiteY80" fmla="*/ 4090296 h 6858000"/>
              <a:gd name="connsiteX81" fmla="*/ 704810 w 1605470"/>
              <a:gd name="connsiteY81" fmla="*/ 4033999 h 6858000"/>
              <a:gd name="connsiteX82" fmla="*/ 705959 w 1605470"/>
              <a:gd name="connsiteY82" fmla="*/ 4031933 h 6858000"/>
              <a:gd name="connsiteX83" fmla="*/ 704535 w 1605470"/>
              <a:gd name="connsiteY83" fmla="*/ 4013953 h 6858000"/>
              <a:gd name="connsiteX84" fmla="*/ 700443 w 1605470"/>
              <a:gd name="connsiteY84" fmla="*/ 4010511 h 6858000"/>
              <a:gd name="connsiteX85" fmla="*/ 698282 w 1605470"/>
              <a:gd name="connsiteY85" fmla="*/ 3998331 h 6858000"/>
              <a:gd name="connsiteX86" fmla="*/ 690830 w 1605470"/>
              <a:gd name="connsiteY86" fmla="*/ 3974753 h 6858000"/>
              <a:gd name="connsiteX87" fmla="*/ 692428 w 1605470"/>
              <a:gd name="connsiteY87" fmla="*/ 3969950 h 6858000"/>
              <a:gd name="connsiteX88" fmla="*/ 685850 w 1605470"/>
              <a:gd name="connsiteY88" fmla="*/ 3933779 h 6858000"/>
              <a:gd name="connsiteX89" fmla="*/ 687181 w 1605470"/>
              <a:gd name="connsiteY89" fmla="*/ 3933093 h 6858000"/>
              <a:gd name="connsiteX90" fmla="*/ 691535 w 1605470"/>
              <a:gd name="connsiteY90" fmla="*/ 3922082 h 6858000"/>
              <a:gd name="connsiteX91" fmla="*/ 696613 w 1605470"/>
              <a:gd name="connsiteY91" fmla="*/ 3901461 h 6858000"/>
              <a:gd name="connsiteX92" fmla="*/ 719207 w 1605470"/>
              <a:gd name="connsiteY92" fmla="*/ 3813873 h 6858000"/>
              <a:gd name="connsiteX93" fmla="*/ 718632 w 1605470"/>
              <a:gd name="connsiteY93" fmla="*/ 3806161 h 6858000"/>
              <a:gd name="connsiteX94" fmla="*/ 718939 w 1605470"/>
              <a:gd name="connsiteY94" fmla="*/ 3805957 h 6858000"/>
              <a:gd name="connsiteX95" fmla="*/ 718966 w 1605470"/>
              <a:gd name="connsiteY95" fmla="*/ 3797724 h 6858000"/>
              <a:gd name="connsiteX96" fmla="*/ 717581 w 1605470"/>
              <a:gd name="connsiteY96" fmla="*/ 3792098 h 6858000"/>
              <a:gd name="connsiteX97" fmla="*/ 716465 w 1605470"/>
              <a:gd name="connsiteY97" fmla="*/ 3777135 h 6858000"/>
              <a:gd name="connsiteX98" fmla="*/ 718198 w 1605470"/>
              <a:gd name="connsiteY98" fmla="*/ 3771656 h 6858000"/>
              <a:gd name="connsiteX99" fmla="*/ 721941 w 1605470"/>
              <a:gd name="connsiteY99" fmla="*/ 3769007 h 6858000"/>
              <a:gd name="connsiteX100" fmla="*/ 721407 w 1605470"/>
              <a:gd name="connsiteY100" fmla="*/ 3767709 h 6858000"/>
              <a:gd name="connsiteX101" fmla="*/ 730103 w 1605470"/>
              <a:gd name="connsiteY101" fmla="*/ 3738082 h 6858000"/>
              <a:gd name="connsiteX102" fmla="*/ 737449 w 1605470"/>
              <a:gd name="connsiteY102" fmla="*/ 3673397 h 6858000"/>
              <a:gd name="connsiteX103" fmla="*/ 736745 w 1605470"/>
              <a:gd name="connsiteY103" fmla="*/ 3637109 h 6858000"/>
              <a:gd name="connsiteX104" fmla="*/ 740188 w 1605470"/>
              <a:gd name="connsiteY104" fmla="*/ 3536883 h 6858000"/>
              <a:gd name="connsiteX105" fmla="*/ 747726 w 1605470"/>
              <a:gd name="connsiteY105" fmla="*/ 3435652 h 6858000"/>
              <a:gd name="connsiteX106" fmla="*/ 774383 w 1605470"/>
              <a:gd name="connsiteY106" fmla="*/ 3381564 h 6858000"/>
              <a:gd name="connsiteX107" fmla="*/ 774870 w 1605470"/>
              <a:gd name="connsiteY107" fmla="*/ 3375761 h 6858000"/>
              <a:gd name="connsiteX108" fmla="*/ 770510 w 1605470"/>
              <a:gd name="connsiteY108" fmla="*/ 3361844 h 6858000"/>
              <a:gd name="connsiteX109" fmla="*/ 767933 w 1605470"/>
              <a:gd name="connsiteY109" fmla="*/ 3356929 h 6858000"/>
              <a:gd name="connsiteX110" fmla="*/ 766158 w 1605470"/>
              <a:gd name="connsiteY110" fmla="*/ 3349058 h 6858000"/>
              <a:gd name="connsiteX111" fmla="*/ 766414 w 1605470"/>
              <a:gd name="connsiteY111" fmla="*/ 3348763 h 6858000"/>
              <a:gd name="connsiteX112" fmla="*/ 764166 w 1605470"/>
              <a:gd name="connsiteY112" fmla="*/ 3341588 h 6858000"/>
              <a:gd name="connsiteX113" fmla="*/ 749397 w 1605470"/>
              <a:gd name="connsiteY113" fmla="*/ 3307769 h 6858000"/>
              <a:gd name="connsiteX114" fmla="*/ 766960 w 1605470"/>
              <a:gd name="connsiteY114" fmla="*/ 3250522 h 6858000"/>
              <a:gd name="connsiteX115" fmla="*/ 767385 w 1605470"/>
              <a:gd name="connsiteY115" fmla="*/ 3229163 h 6858000"/>
              <a:gd name="connsiteX116" fmla="*/ 769208 w 1605470"/>
              <a:gd name="connsiteY116" fmla="*/ 3217217 h 6858000"/>
              <a:gd name="connsiteX117" fmla="*/ 770350 w 1605470"/>
              <a:gd name="connsiteY117" fmla="*/ 3216125 h 6858000"/>
              <a:gd name="connsiteX118" fmla="*/ 756043 w 1605470"/>
              <a:gd name="connsiteY118" fmla="*/ 3183755 h 6858000"/>
              <a:gd name="connsiteX119" fmla="*/ 756544 w 1605470"/>
              <a:gd name="connsiteY119" fmla="*/ 3178642 h 6858000"/>
              <a:gd name="connsiteX120" fmla="*/ 744144 w 1605470"/>
              <a:gd name="connsiteY120" fmla="*/ 3158586 h 6858000"/>
              <a:gd name="connsiteX121" fmla="*/ 739378 w 1605470"/>
              <a:gd name="connsiteY121" fmla="*/ 3147669 h 6858000"/>
              <a:gd name="connsiteX122" fmla="*/ 734648 w 1605470"/>
              <a:gd name="connsiteY122" fmla="*/ 3145733 h 6858000"/>
              <a:gd name="connsiteX123" fmla="*/ 729329 w 1605470"/>
              <a:gd name="connsiteY123" fmla="*/ 3129034 h 6858000"/>
              <a:gd name="connsiteX124" fmla="*/ 729994 w 1605470"/>
              <a:gd name="connsiteY124" fmla="*/ 3126682 h 6858000"/>
              <a:gd name="connsiteX125" fmla="*/ 720862 w 1605470"/>
              <a:gd name="connsiteY125" fmla="*/ 3114519 h 6858000"/>
              <a:gd name="connsiteX126" fmla="*/ 707471 w 1605470"/>
              <a:gd name="connsiteY126" fmla="*/ 3106272 h 6858000"/>
              <a:gd name="connsiteX127" fmla="*/ 680201 w 1605470"/>
              <a:gd name="connsiteY127" fmla="*/ 2958185 h 6858000"/>
              <a:gd name="connsiteX128" fmla="*/ 622815 w 1605470"/>
              <a:gd name="connsiteY128" fmla="*/ 2762989 h 6858000"/>
              <a:gd name="connsiteX129" fmla="*/ 571733 w 1605470"/>
              <a:gd name="connsiteY129" fmla="*/ 2554718 h 6858000"/>
              <a:gd name="connsiteX130" fmla="*/ 551827 w 1605470"/>
              <a:gd name="connsiteY130" fmla="*/ 2485734 h 6858000"/>
              <a:gd name="connsiteX131" fmla="*/ 542550 w 1605470"/>
              <a:gd name="connsiteY131" fmla="*/ 2447068 h 6858000"/>
              <a:gd name="connsiteX132" fmla="*/ 529511 w 1605470"/>
              <a:gd name="connsiteY132" fmla="*/ 2425819 h 6858000"/>
              <a:gd name="connsiteX133" fmla="*/ 528878 w 1605470"/>
              <a:gd name="connsiteY133" fmla="*/ 2408971 h 6858000"/>
              <a:gd name="connsiteX134" fmla="*/ 535510 w 1605470"/>
              <a:gd name="connsiteY134" fmla="*/ 2402874 h 6858000"/>
              <a:gd name="connsiteX135" fmla="*/ 538122 w 1605470"/>
              <a:gd name="connsiteY135" fmla="*/ 2381443 h 6858000"/>
              <a:gd name="connsiteX136" fmla="*/ 514451 w 1605470"/>
              <a:gd name="connsiteY136" fmla="*/ 2261920 h 6858000"/>
              <a:gd name="connsiteX137" fmla="*/ 486968 w 1605470"/>
              <a:gd name="connsiteY137" fmla="*/ 2182937 h 6858000"/>
              <a:gd name="connsiteX138" fmla="*/ 488555 w 1605470"/>
              <a:gd name="connsiteY138" fmla="*/ 2155135 h 6858000"/>
              <a:gd name="connsiteX139" fmla="*/ 486013 w 1605470"/>
              <a:gd name="connsiteY139" fmla="*/ 2118008 h 6858000"/>
              <a:gd name="connsiteX140" fmla="*/ 487006 w 1605470"/>
              <a:gd name="connsiteY140" fmla="*/ 2050531 h 6858000"/>
              <a:gd name="connsiteX141" fmla="*/ 478812 w 1605470"/>
              <a:gd name="connsiteY141" fmla="*/ 1963269 h 6858000"/>
              <a:gd name="connsiteX142" fmla="*/ 442619 w 1605470"/>
              <a:gd name="connsiteY142" fmla="*/ 1910499 h 6858000"/>
              <a:gd name="connsiteX143" fmla="*/ 446785 w 1605470"/>
              <a:gd name="connsiteY143" fmla="*/ 1903212 h 6858000"/>
              <a:gd name="connsiteX144" fmla="*/ 436547 w 1605470"/>
              <a:gd name="connsiteY144" fmla="*/ 1861531 h 6858000"/>
              <a:gd name="connsiteX145" fmla="*/ 390346 w 1605470"/>
              <a:gd name="connsiteY145" fmla="*/ 1732919 h 6858000"/>
              <a:gd name="connsiteX146" fmla="*/ 362657 w 1605470"/>
              <a:gd name="connsiteY146" fmla="*/ 1663540 h 6858000"/>
              <a:gd name="connsiteX147" fmla="*/ 361783 w 1605470"/>
              <a:gd name="connsiteY147" fmla="*/ 1615777 h 6858000"/>
              <a:gd name="connsiteX148" fmla="*/ 342578 w 1605470"/>
              <a:gd name="connsiteY148" fmla="*/ 1563678 h 6858000"/>
              <a:gd name="connsiteX149" fmla="*/ 355658 w 1605470"/>
              <a:gd name="connsiteY149" fmla="*/ 1519474 h 6858000"/>
              <a:gd name="connsiteX150" fmla="*/ 348400 w 1605470"/>
              <a:gd name="connsiteY150" fmla="*/ 1477995 h 6858000"/>
              <a:gd name="connsiteX151" fmla="*/ 334485 w 1605470"/>
              <a:gd name="connsiteY151" fmla="*/ 1373769 h 6858000"/>
              <a:gd name="connsiteX152" fmla="*/ 342792 w 1605470"/>
              <a:gd name="connsiteY152" fmla="*/ 1307086 h 6858000"/>
              <a:gd name="connsiteX153" fmla="*/ 343980 w 1605470"/>
              <a:gd name="connsiteY153" fmla="*/ 1189033 h 6858000"/>
              <a:gd name="connsiteX154" fmla="*/ 348665 w 1605470"/>
              <a:gd name="connsiteY154" fmla="*/ 1168288 h 6858000"/>
              <a:gd name="connsiteX155" fmla="*/ 340947 w 1605470"/>
              <a:gd name="connsiteY155" fmla="*/ 1142577 h 6858000"/>
              <a:gd name="connsiteX156" fmla="*/ 330253 w 1605470"/>
              <a:gd name="connsiteY156" fmla="*/ 1088484 h 6858000"/>
              <a:gd name="connsiteX157" fmla="*/ 318989 w 1605470"/>
              <a:gd name="connsiteY157" fmla="*/ 1016103 h 6858000"/>
              <a:gd name="connsiteX158" fmla="*/ 320445 w 1605470"/>
              <a:gd name="connsiteY158" fmla="*/ 932283 h 6858000"/>
              <a:gd name="connsiteX159" fmla="*/ 322681 w 1605470"/>
              <a:gd name="connsiteY159" fmla="*/ 915925 h 6858000"/>
              <a:gd name="connsiteX160" fmla="*/ 315310 w 1605470"/>
              <a:gd name="connsiteY160" fmla="*/ 896999 h 6858000"/>
              <a:gd name="connsiteX161" fmla="*/ 284718 w 1605470"/>
              <a:gd name="connsiteY161" fmla="*/ 821517 h 6858000"/>
              <a:gd name="connsiteX162" fmla="*/ 263668 w 1605470"/>
              <a:gd name="connsiteY162" fmla="*/ 751353 h 6858000"/>
              <a:gd name="connsiteX163" fmla="*/ 263226 w 1605470"/>
              <a:gd name="connsiteY163" fmla="*/ 721230 h 6858000"/>
              <a:gd name="connsiteX164" fmla="*/ 248897 w 1605470"/>
              <a:gd name="connsiteY164" fmla="*/ 681659 h 6858000"/>
              <a:gd name="connsiteX165" fmla="*/ 234316 w 1605470"/>
              <a:gd name="connsiteY165" fmla="*/ 635218 h 6858000"/>
              <a:gd name="connsiteX166" fmla="*/ 239327 w 1605470"/>
              <a:gd name="connsiteY166" fmla="*/ 613763 h 6858000"/>
              <a:gd name="connsiteX167" fmla="*/ 225269 w 1605470"/>
              <a:gd name="connsiteY167" fmla="*/ 598582 h 6858000"/>
              <a:gd name="connsiteX168" fmla="*/ 224950 w 1605470"/>
              <a:gd name="connsiteY168" fmla="*/ 576846 h 6858000"/>
              <a:gd name="connsiteX169" fmla="*/ 204576 w 1605470"/>
              <a:gd name="connsiteY169" fmla="*/ 530055 h 6858000"/>
              <a:gd name="connsiteX170" fmla="*/ 219064 w 1605470"/>
              <a:gd name="connsiteY170" fmla="*/ 469651 h 6858000"/>
              <a:gd name="connsiteX171" fmla="*/ 195012 w 1605470"/>
              <a:gd name="connsiteY171" fmla="*/ 448559 h 6858000"/>
              <a:gd name="connsiteX172" fmla="*/ 201434 w 1605470"/>
              <a:gd name="connsiteY172" fmla="*/ 441529 h 6858000"/>
              <a:gd name="connsiteX173" fmla="*/ 200655 w 1605470"/>
              <a:gd name="connsiteY173" fmla="*/ 428927 h 6858000"/>
              <a:gd name="connsiteX174" fmla="*/ 190059 w 1605470"/>
              <a:gd name="connsiteY174" fmla="*/ 430161 h 6858000"/>
              <a:gd name="connsiteX175" fmla="*/ 167079 w 1605470"/>
              <a:gd name="connsiteY175" fmla="*/ 367211 h 6858000"/>
              <a:gd name="connsiteX176" fmla="*/ 124571 w 1605470"/>
              <a:gd name="connsiteY176" fmla="*/ 302178 h 6858000"/>
              <a:gd name="connsiteX177" fmla="*/ 103243 w 1605470"/>
              <a:gd name="connsiteY177" fmla="*/ 211375 h 6858000"/>
              <a:gd name="connsiteX178" fmla="*/ 94571 w 1605470"/>
              <a:gd name="connsiteY178" fmla="*/ 184179 h 6858000"/>
              <a:gd name="connsiteX179" fmla="*/ 13437 w 1605470"/>
              <a:gd name="connsiteY179" fmla="*/ 19287 h 6858000"/>
              <a:gd name="connsiteX180" fmla="*/ 0 w 1605470"/>
              <a:gd name="connsiteY180"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34671 w 1605470"/>
              <a:gd name="connsiteY75" fmla="*/ 4715631 h 6858000"/>
              <a:gd name="connsiteX76" fmla="*/ 743180 w 1605470"/>
              <a:gd name="connsiteY76" fmla="*/ 4613201 h 6858000"/>
              <a:gd name="connsiteX77" fmla="*/ 738263 w 1605470"/>
              <a:gd name="connsiteY77" fmla="*/ 4444346 h 6858000"/>
              <a:gd name="connsiteX78" fmla="*/ 756542 w 1605470"/>
              <a:gd name="connsiteY78" fmla="*/ 4350346 h 6858000"/>
              <a:gd name="connsiteX79" fmla="*/ 715481 w 1605470"/>
              <a:gd name="connsiteY79" fmla="*/ 4214165 h 6858000"/>
              <a:gd name="connsiteX80" fmla="*/ 719554 w 1605470"/>
              <a:gd name="connsiteY80" fmla="*/ 4090296 h 6858000"/>
              <a:gd name="connsiteX81" fmla="*/ 704810 w 1605470"/>
              <a:gd name="connsiteY81" fmla="*/ 4033999 h 6858000"/>
              <a:gd name="connsiteX82" fmla="*/ 705959 w 1605470"/>
              <a:gd name="connsiteY82" fmla="*/ 4031933 h 6858000"/>
              <a:gd name="connsiteX83" fmla="*/ 704535 w 1605470"/>
              <a:gd name="connsiteY83" fmla="*/ 4013953 h 6858000"/>
              <a:gd name="connsiteX84" fmla="*/ 700443 w 1605470"/>
              <a:gd name="connsiteY84" fmla="*/ 4010511 h 6858000"/>
              <a:gd name="connsiteX85" fmla="*/ 698282 w 1605470"/>
              <a:gd name="connsiteY85" fmla="*/ 3998331 h 6858000"/>
              <a:gd name="connsiteX86" fmla="*/ 690830 w 1605470"/>
              <a:gd name="connsiteY86" fmla="*/ 3974753 h 6858000"/>
              <a:gd name="connsiteX87" fmla="*/ 692428 w 1605470"/>
              <a:gd name="connsiteY87" fmla="*/ 3969950 h 6858000"/>
              <a:gd name="connsiteX88" fmla="*/ 685850 w 1605470"/>
              <a:gd name="connsiteY88" fmla="*/ 3933779 h 6858000"/>
              <a:gd name="connsiteX89" fmla="*/ 687181 w 1605470"/>
              <a:gd name="connsiteY89" fmla="*/ 3933093 h 6858000"/>
              <a:gd name="connsiteX90" fmla="*/ 691535 w 1605470"/>
              <a:gd name="connsiteY90" fmla="*/ 3922082 h 6858000"/>
              <a:gd name="connsiteX91" fmla="*/ 696613 w 1605470"/>
              <a:gd name="connsiteY91" fmla="*/ 3901461 h 6858000"/>
              <a:gd name="connsiteX92" fmla="*/ 719207 w 1605470"/>
              <a:gd name="connsiteY92" fmla="*/ 3813873 h 6858000"/>
              <a:gd name="connsiteX93" fmla="*/ 718632 w 1605470"/>
              <a:gd name="connsiteY93" fmla="*/ 3806161 h 6858000"/>
              <a:gd name="connsiteX94" fmla="*/ 718939 w 1605470"/>
              <a:gd name="connsiteY94" fmla="*/ 3805957 h 6858000"/>
              <a:gd name="connsiteX95" fmla="*/ 718966 w 1605470"/>
              <a:gd name="connsiteY95" fmla="*/ 3797724 h 6858000"/>
              <a:gd name="connsiteX96" fmla="*/ 717581 w 1605470"/>
              <a:gd name="connsiteY96" fmla="*/ 3792098 h 6858000"/>
              <a:gd name="connsiteX97" fmla="*/ 716465 w 1605470"/>
              <a:gd name="connsiteY97" fmla="*/ 3777135 h 6858000"/>
              <a:gd name="connsiteX98" fmla="*/ 718198 w 1605470"/>
              <a:gd name="connsiteY98" fmla="*/ 3771656 h 6858000"/>
              <a:gd name="connsiteX99" fmla="*/ 721941 w 1605470"/>
              <a:gd name="connsiteY99" fmla="*/ 3769007 h 6858000"/>
              <a:gd name="connsiteX100" fmla="*/ 721407 w 1605470"/>
              <a:gd name="connsiteY100" fmla="*/ 3767709 h 6858000"/>
              <a:gd name="connsiteX101" fmla="*/ 730103 w 1605470"/>
              <a:gd name="connsiteY101" fmla="*/ 3738082 h 6858000"/>
              <a:gd name="connsiteX102" fmla="*/ 737449 w 1605470"/>
              <a:gd name="connsiteY102" fmla="*/ 3673397 h 6858000"/>
              <a:gd name="connsiteX103" fmla="*/ 736745 w 1605470"/>
              <a:gd name="connsiteY103" fmla="*/ 3637109 h 6858000"/>
              <a:gd name="connsiteX104" fmla="*/ 740188 w 1605470"/>
              <a:gd name="connsiteY104" fmla="*/ 3536883 h 6858000"/>
              <a:gd name="connsiteX105" fmla="*/ 747726 w 1605470"/>
              <a:gd name="connsiteY105" fmla="*/ 3435652 h 6858000"/>
              <a:gd name="connsiteX106" fmla="*/ 774383 w 1605470"/>
              <a:gd name="connsiteY106" fmla="*/ 3381564 h 6858000"/>
              <a:gd name="connsiteX107" fmla="*/ 774870 w 1605470"/>
              <a:gd name="connsiteY107" fmla="*/ 3375761 h 6858000"/>
              <a:gd name="connsiteX108" fmla="*/ 770510 w 1605470"/>
              <a:gd name="connsiteY108" fmla="*/ 3361844 h 6858000"/>
              <a:gd name="connsiteX109" fmla="*/ 767933 w 1605470"/>
              <a:gd name="connsiteY109" fmla="*/ 3356929 h 6858000"/>
              <a:gd name="connsiteX110" fmla="*/ 766158 w 1605470"/>
              <a:gd name="connsiteY110" fmla="*/ 3349058 h 6858000"/>
              <a:gd name="connsiteX111" fmla="*/ 766414 w 1605470"/>
              <a:gd name="connsiteY111" fmla="*/ 3348763 h 6858000"/>
              <a:gd name="connsiteX112" fmla="*/ 764166 w 1605470"/>
              <a:gd name="connsiteY112" fmla="*/ 3341588 h 6858000"/>
              <a:gd name="connsiteX113" fmla="*/ 749397 w 1605470"/>
              <a:gd name="connsiteY113" fmla="*/ 3307769 h 6858000"/>
              <a:gd name="connsiteX114" fmla="*/ 766960 w 1605470"/>
              <a:gd name="connsiteY114" fmla="*/ 3250522 h 6858000"/>
              <a:gd name="connsiteX115" fmla="*/ 767385 w 1605470"/>
              <a:gd name="connsiteY115" fmla="*/ 3229163 h 6858000"/>
              <a:gd name="connsiteX116" fmla="*/ 769208 w 1605470"/>
              <a:gd name="connsiteY116" fmla="*/ 3217217 h 6858000"/>
              <a:gd name="connsiteX117" fmla="*/ 770350 w 1605470"/>
              <a:gd name="connsiteY117" fmla="*/ 3216125 h 6858000"/>
              <a:gd name="connsiteX118" fmla="*/ 756043 w 1605470"/>
              <a:gd name="connsiteY118" fmla="*/ 3183755 h 6858000"/>
              <a:gd name="connsiteX119" fmla="*/ 756544 w 1605470"/>
              <a:gd name="connsiteY119" fmla="*/ 3178642 h 6858000"/>
              <a:gd name="connsiteX120" fmla="*/ 744144 w 1605470"/>
              <a:gd name="connsiteY120" fmla="*/ 3158586 h 6858000"/>
              <a:gd name="connsiteX121" fmla="*/ 739378 w 1605470"/>
              <a:gd name="connsiteY121" fmla="*/ 3147669 h 6858000"/>
              <a:gd name="connsiteX122" fmla="*/ 734648 w 1605470"/>
              <a:gd name="connsiteY122" fmla="*/ 3145733 h 6858000"/>
              <a:gd name="connsiteX123" fmla="*/ 729329 w 1605470"/>
              <a:gd name="connsiteY123" fmla="*/ 3129034 h 6858000"/>
              <a:gd name="connsiteX124" fmla="*/ 729994 w 1605470"/>
              <a:gd name="connsiteY124" fmla="*/ 3126682 h 6858000"/>
              <a:gd name="connsiteX125" fmla="*/ 720862 w 1605470"/>
              <a:gd name="connsiteY125" fmla="*/ 3114519 h 6858000"/>
              <a:gd name="connsiteX126" fmla="*/ 707471 w 1605470"/>
              <a:gd name="connsiteY126" fmla="*/ 3106272 h 6858000"/>
              <a:gd name="connsiteX127" fmla="*/ 680201 w 1605470"/>
              <a:gd name="connsiteY127" fmla="*/ 2958185 h 6858000"/>
              <a:gd name="connsiteX128" fmla="*/ 622815 w 1605470"/>
              <a:gd name="connsiteY128" fmla="*/ 2762989 h 6858000"/>
              <a:gd name="connsiteX129" fmla="*/ 571733 w 1605470"/>
              <a:gd name="connsiteY129" fmla="*/ 2554718 h 6858000"/>
              <a:gd name="connsiteX130" fmla="*/ 551827 w 1605470"/>
              <a:gd name="connsiteY130" fmla="*/ 2485734 h 6858000"/>
              <a:gd name="connsiteX131" fmla="*/ 542550 w 1605470"/>
              <a:gd name="connsiteY131" fmla="*/ 2447068 h 6858000"/>
              <a:gd name="connsiteX132" fmla="*/ 529511 w 1605470"/>
              <a:gd name="connsiteY132" fmla="*/ 2425819 h 6858000"/>
              <a:gd name="connsiteX133" fmla="*/ 528878 w 1605470"/>
              <a:gd name="connsiteY133" fmla="*/ 2408971 h 6858000"/>
              <a:gd name="connsiteX134" fmla="*/ 535510 w 1605470"/>
              <a:gd name="connsiteY134" fmla="*/ 2402874 h 6858000"/>
              <a:gd name="connsiteX135" fmla="*/ 538122 w 1605470"/>
              <a:gd name="connsiteY135" fmla="*/ 2381443 h 6858000"/>
              <a:gd name="connsiteX136" fmla="*/ 514451 w 1605470"/>
              <a:gd name="connsiteY136" fmla="*/ 2261920 h 6858000"/>
              <a:gd name="connsiteX137" fmla="*/ 486968 w 1605470"/>
              <a:gd name="connsiteY137" fmla="*/ 2182937 h 6858000"/>
              <a:gd name="connsiteX138" fmla="*/ 488555 w 1605470"/>
              <a:gd name="connsiteY138" fmla="*/ 2155135 h 6858000"/>
              <a:gd name="connsiteX139" fmla="*/ 486013 w 1605470"/>
              <a:gd name="connsiteY139" fmla="*/ 2118008 h 6858000"/>
              <a:gd name="connsiteX140" fmla="*/ 487006 w 1605470"/>
              <a:gd name="connsiteY140" fmla="*/ 2050531 h 6858000"/>
              <a:gd name="connsiteX141" fmla="*/ 478812 w 1605470"/>
              <a:gd name="connsiteY141" fmla="*/ 1963269 h 6858000"/>
              <a:gd name="connsiteX142" fmla="*/ 442619 w 1605470"/>
              <a:gd name="connsiteY142" fmla="*/ 1910499 h 6858000"/>
              <a:gd name="connsiteX143" fmla="*/ 446785 w 1605470"/>
              <a:gd name="connsiteY143" fmla="*/ 1903212 h 6858000"/>
              <a:gd name="connsiteX144" fmla="*/ 436547 w 1605470"/>
              <a:gd name="connsiteY144" fmla="*/ 1861531 h 6858000"/>
              <a:gd name="connsiteX145" fmla="*/ 390346 w 1605470"/>
              <a:gd name="connsiteY145" fmla="*/ 1732919 h 6858000"/>
              <a:gd name="connsiteX146" fmla="*/ 362657 w 1605470"/>
              <a:gd name="connsiteY146" fmla="*/ 1663540 h 6858000"/>
              <a:gd name="connsiteX147" fmla="*/ 361783 w 1605470"/>
              <a:gd name="connsiteY147" fmla="*/ 1615777 h 6858000"/>
              <a:gd name="connsiteX148" fmla="*/ 342578 w 1605470"/>
              <a:gd name="connsiteY148" fmla="*/ 1563678 h 6858000"/>
              <a:gd name="connsiteX149" fmla="*/ 355658 w 1605470"/>
              <a:gd name="connsiteY149" fmla="*/ 1519474 h 6858000"/>
              <a:gd name="connsiteX150" fmla="*/ 348400 w 1605470"/>
              <a:gd name="connsiteY150" fmla="*/ 1477995 h 6858000"/>
              <a:gd name="connsiteX151" fmla="*/ 334485 w 1605470"/>
              <a:gd name="connsiteY151" fmla="*/ 1373769 h 6858000"/>
              <a:gd name="connsiteX152" fmla="*/ 342792 w 1605470"/>
              <a:gd name="connsiteY152" fmla="*/ 1307086 h 6858000"/>
              <a:gd name="connsiteX153" fmla="*/ 343980 w 1605470"/>
              <a:gd name="connsiteY153" fmla="*/ 1189033 h 6858000"/>
              <a:gd name="connsiteX154" fmla="*/ 348665 w 1605470"/>
              <a:gd name="connsiteY154" fmla="*/ 1168288 h 6858000"/>
              <a:gd name="connsiteX155" fmla="*/ 340947 w 1605470"/>
              <a:gd name="connsiteY155" fmla="*/ 1142577 h 6858000"/>
              <a:gd name="connsiteX156" fmla="*/ 330253 w 1605470"/>
              <a:gd name="connsiteY156" fmla="*/ 1088484 h 6858000"/>
              <a:gd name="connsiteX157" fmla="*/ 318989 w 1605470"/>
              <a:gd name="connsiteY157" fmla="*/ 1016103 h 6858000"/>
              <a:gd name="connsiteX158" fmla="*/ 320445 w 1605470"/>
              <a:gd name="connsiteY158" fmla="*/ 932283 h 6858000"/>
              <a:gd name="connsiteX159" fmla="*/ 322681 w 1605470"/>
              <a:gd name="connsiteY159" fmla="*/ 915925 h 6858000"/>
              <a:gd name="connsiteX160" fmla="*/ 315310 w 1605470"/>
              <a:gd name="connsiteY160" fmla="*/ 896999 h 6858000"/>
              <a:gd name="connsiteX161" fmla="*/ 284718 w 1605470"/>
              <a:gd name="connsiteY161" fmla="*/ 821517 h 6858000"/>
              <a:gd name="connsiteX162" fmla="*/ 263668 w 1605470"/>
              <a:gd name="connsiteY162" fmla="*/ 751353 h 6858000"/>
              <a:gd name="connsiteX163" fmla="*/ 263226 w 1605470"/>
              <a:gd name="connsiteY163" fmla="*/ 721230 h 6858000"/>
              <a:gd name="connsiteX164" fmla="*/ 248897 w 1605470"/>
              <a:gd name="connsiteY164" fmla="*/ 681659 h 6858000"/>
              <a:gd name="connsiteX165" fmla="*/ 234316 w 1605470"/>
              <a:gd name="connsiteY165" fmla="*/ 635218 h 6858000"/>
              <a:gd name="connsiteX166" fmla="*/ 239327 w 1605470"/>
              <a:gd name="connsiteY166" fmla="*/ 613763 h 6858000"/>
              <a:gd name="connsiteX167" fmla="*/ 225269 w 1605470"/>
              <a:gd name="connsiteY167" fmla="*/ 598582 h 6858000"/>
              <a:gd name="connsiteX168" fmla="*/ 224950 w 1605470"/>
              <a:gd name="connsiteY168" fmla="*/ 576846 h 6858000"/>
              <a:gd name="connsiteX169" fmla="*/ 204576 w 1605470"/>
              <a:gd name="connsiteY169" fmla="*/ 530055 h 6858000"/>
              <a:gd name="connsiteX170" fmla="*/ 219064 w 1605470"/>
              <a:gd name="connsiteY170" fmla="*/ 469651 h 6858000"/>
              <a:gd name="connsiteX171" fmla="*/ 195012 w 1605470"/>
              <a:gd name="connsiteY171" fmla="*/ 448559 h 6858000"/>
              <a:gd name="connsiteX172" fmla="*/ 201434 w 1605470"/>
              <a:gd name="connsiteY172" fmla="*/ 441529 h 6858000"/>
              <a:gd name="connsiteX173" fmla="*/ 200655 w 1605470"/>
              <a:gd name="connsiteY173" fmla="*/ 428927 h 6858000"/>
              <a:gd name="connsiteX174" fmla="*/ 190059 w 1605470"/>
              <a:gd name="connsiteY174" fmla="*/ 430161 h 6858000"/>
              <a:gd name="connsiteX175" fmla="*/ 167079 w 1605470"/>
              <a:gd name="connsiteY175" fmla="*/ 367211 h 6858000"/>
              <a:gd name="connsiteX176" fmla="*/ 124571 w 1605470"/>
              <a:gd name="connsiteY176" fmla="*/ 302178 h 6858000"/>
              <a:gd name="connsiteX177" fmla="*/ 103243 w 1605470"/>
              <a:gd name="connsiteY177" fmla="*/ 211375 h 6858000"/>
              <a:gd name="connsiteX178" fmla="*/ 94571 w 1605470"/>
              <a:gd name="connsiteY178" fmla="*/ 184179 h 6858000"/>
              <a:gd name="connsiteX179" fmla="*/ 13437 w 1605470"/>
              <a:gd name="connsiteY179" fmla="*/ 19287 h 6858000"/>
              <a:gd name="connsiteX180" fmla="*/ 0 w 1605470"/>
              <a:gd name="connsiteY180"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588 w 1605470"/>
              <a:gd name="connsiteY68" fmla="*/ 4845927 h 6858000"/>
              <a:gd name="connsiteX69" fmla="*/ 724935 w 1605470"/>
              <a:gd name="connsiteY69" fmla="*/ 4821504 h 6858000"/>
              <a:gd name="connsiteX70" fmla="*/ 732118 w 1605470"/>
              <a:gd name="connsiteY70" fmla="*/ 4801535 h 6858000"/>
              <a:gd name="connsiteX71" fmla="*/ 739787 w 1605470"/>
              <a:gd name="connsiteY71" fmla="*/ 4797794 h 6858000"/>
              <a:gd name="connsiteX72" fmla="*/ 741081 w 1605470"/>
              <a:gd name="connsiteY72" fmla="*/ 4784526 h 6858000"/>
              <a:gd name="connsiteX73" fmla="*/ 742865 w 1605470"/>
              <a:gd name="connsiteY73" fmla="*/ 4781211 h 6858000"/>
              <a:gd name="connsiteX74" fmla="*/ 751652 w 1605470"/>
              <a:gd name="connsiteY74" fmla="*/ 4761984 h 6858000"/>
              <a:gd name="connsiteX75" fmla="*/ 747700 w 1605470"/>
              <a:gd name="connsiteY75" fmla="*/ 4690749 h 6858000"/>
              <a:gd name="connsiteX76" fmla="*/ 743180 w 1605470"/>
              <a:gd name="connsiteY76" fmla="*/ 4613201 h 6858000"/>
              <a:gd name="connsiteX77" fmla="*/ 738263 w 1605470"/>
              <a:gd name="connsiteY77" fmla="*/ 4444346 h 6858000"/>
              <a:gd name="connsiteX78" fmla="*/ 756542 w 1605470"/>
              <a:gd name="connsiteY78" fmla="*/ 4350346 h 6858000"/>
              <a:gd name="connsiteX79" fmla="*/ 715481 w 1605470"/>
              <a:gd name="connsiteY79" fmla="*/ 4214165 h 6858000"/>
              <a:gd name="connsiteX80" fmla="*/ 719554 w 1605470"/>
              <a:gd name="connsiteY80" fmla="*/ 4090296 h 6858000"/>
              <a:gd name="connsiteX81" fmla="*/ 704810 w 1605470"/>
              <a:gd name="connsiteY81" fmla="*/ 4033999 h 6858000"/>
              <a:gd name="connsiteX82" fmla="*/ 705959 w 1605470"/>
              <a:gd name="connsiteY82" fmla="*/ 4031933 h 6858000"/>
              <a:gd name="connsiteX83" fmla="*/ 704535 w 1605470"/>
              <a:gd name="connsiteY83" fmla="*/ 4013953 h 6858000"/>
              <a:gd name="connsiteX84" fmla="*/ 700443 w 1605470"/>
              <a:gd name="connsiteY84" fmla="*/ 4010511 h 6858000"/>
              <a:gd name="connsiteX85" fmla="*/ 698282 w 1605470"/>
              <a:gd name="connsiteY85" fmla="*/ 3998331 h 6858000"/>
              <a:gd name="connsiteX86" fmla="*/ 690830 w 1605470"/>
              <a:gd name="connsiteY86" fmla="*/ 3974753 h 6858000"/>
              <a:gd name="connsiteX87" fmla="*/ 692428 w 1605470"/>
              <a:gd name="connsiteY87" fmla="*/ 3969950 h 6858000"/>
              <a:gd name="connsiteX88" fmla="*/ 685850 w 1605470"/>
              <a:gd name="connsiteY88" fmla="*/ 3933779 h 6858000"/>
              <a:gd name="connsiteX89" fmla="*/ 687181 w 1605470"/>
              <a:gd name="connsiteY89" fmla="*/ 3933093 h 6858000"/>
              <a:gd name="connsiteX90" fmla="*/ 691535 w 1605470"/>
              <a:gd name="connsiteY90" fmla="*/ 3922082 h 6858000"/>
              <a:gd name="connsiteX91" fmla="*/ 696613 w 1605470"/>
              <a:gd name="connsiteY91" fmla="*/ 3901461 h 6858000"/>
              <a:gd name="connsiteX92" fmla="*/ 719207 w 1605470"/>
              <a:gd name="connsiteY92" fmla="*/ 3813873 h 6858000"/>
              <a:gd name="connsiteX93" fmla="*/ 718632 w 1605470"/>
              <a:gd name="connsiteY93" fmla="*/ 3806161 h 6858000"/>
              <a:gd name="connsiteX94" fmla="*/ 718939 w 1605470"/>
              <a:gd name="connsiteY94" fmla="*/ 3805957 h 6858000"/>
              <a:gd name="connsiteX95" fmla="*/ 718966 w 1605470"/>
              <a:gd name="connsiteY95" fmla="*/ 3797724 h 6858000"/>
              <a:gd name="connsiteX96" fmla="*/ 717581 w 1605470"/>
              <a:gd name="connsiteY96" fmla="*/ 3792098 h 6858000"/>
              <a:gd name="connsiteX97" fmla="*/ 716465 w 1605470"/>
              <a:gd name="connsiteY97" fmla="*/ 3777135 h 6858000"/>
              <a:gd name="connsiteX98" fmla="*/ 718198 w 1605470"/>
              <a:gd name="connsiteY98" fmla="*/ 3771656 h 6858000"/>
              <a:gd name="connsiteX99" fmla="*/ 721941 w 1605470"/>
              <a:gd name="connsiteY99" fmla="*/ 3769007 h 6858000"/>
              <a:gd name="connsiteX100" fmla="*/ 721407 w 1605470"/>
              <a:gd name="connsiteY100" fmla="*/ 3767709 h 6858000"/>
              <a:gd name="connsiteX101" fmla="*/ 730103 w 1605470"/>
              <a:gd name="connsiteY101" fmla="*/ 3738082 h 6858000"/>
              <a:gd name="connsiteX102" fmla="*/ 737449 w 1605470"/>
              <a:gd name="connsiteY102" fmla="*/ 3673397 h 6858000"/>
              <a:gd name="connsiteX103" fmla="*/ 736745 w 1605470"/>
              <a:gd name="connsiteY103" fmla="*/ 3637109 h 6858000"/>
              <a:gd name="connsiteX104" fmla="*/ 740188 w 1605470"/>
              <a:gd name="connsiteY104" fmla="*/ 3536883 h 6858000"/>
              <a:gd name="connsiteX105" fmla="*/ 747726 w 1605470"/>
              <a:gd name="connsiteY105" fmla="*/ 3435652 h 6858000"/>
              <a:gd name="connsiteX106" fmla="*/ 774383 w 1605470"/>
              <a:gd name="connsiteY106" fmla="*/ 3381564 h 6858000"/>
              <a:gd name="connsiteX107" fmla="*/ 774870 w 1605470"/>
              <a:gd name="connsiteY107" fmla="*/ 3375761 h 6858000"/>
              <a:gd name="connsiteX108" fmla="*/ 770510 w 1605470"/>
              <a:gd name="connsiteY108" fmla="*/ 3361844 h 6858000"/>
              <a:gd name="connsiteX109" fmla="*/ 767933 w 1605470"/>
              <a:gd name="connsiteY109" fmla="*/ 3356929 h 6858000"/>
              <a:gd name="connsiteX110" fmla="*/ 766158 w 1605470"/>
              <a:gd name="connsiteY110" fmla="*/ 3349058 h 6858000"/>
              <a:gd name="connsiteX111" fmla="*/ 766414 w 1605470"/>
              <a:gd name="connsiteY111" fmla="*/ 3348763 h 6858000"/>
              <a:gd name="connsiteX112" fmla="*/ 764166 w 1605470"/>
              <a:gd name="connsiteY112" fmla="*/ 3341588 h 6858000"/>
              <a:gd name="connsiteX113" fmla="*/ 749397 w 1605470"/>
              <a:gd name="connsiteY113" fmla="*/ 3307769 h 6858000"/>
              <a:gd name="connsiteX114" fmla="*/ 766960 w 1605470"/>
              <a:gd name="connsiteY114" fmla="*/ 3250522 h 6858000"/>
              <a:gd name="connsiteX115" fmla="*/ 767385 w 1605470"/>
              <a:gd name="connsiteY115" fmla="*/ 3229163 h 6858000"/>
              <a:gd name="connsiteX116" fmla="*/ 769208 w 1605470"/>
              <a:gd name="connsiteY116" fmla="*/ 3217217 h 6858000"/>
              <a:gd name="connsiteX117" fmla="*/ 770350 w 1605470"/>
              <a:gd name="connsiteY117" fmla="*/ 3216125 h 6858000"/>
              <a:gd name="connsiteX118" fmla="*/ 756043 w 1605470"/>
              <a:gd name="connsiteY118" fmla="*/ 3183755 h 6858000"/>
              <a:gd name="connsiteX119" fmla="*/ 756544 w 1605470"/>
              <a:gd name="connsiteY119" fmla="*/ 3178642 h 6858000"/>
              <a:gd name="connsiteX120" fmla="*/ 744144 w 1605470"/>
              <a:gd name="connsiteY120" fmla="*/ 3158586 h 6858000"/>
              <a:gd name="connsiteX121" fmla="*/ 739378 w 1605470"/>
              <a:gd name="connsiteY121" fmla="*/ 3147669 h 6858000"/>
              <a:gd name="connsiteX122" fmla="*/ 734648 w 1605470"/>
              <a:gd name="connsiteY122" fmla="*/ 3145733 h 6858000"/>
              <a:gd name="connsiteX123" fmla="*/ 729329 w 1605470"/>
              <a:gd name="connsiteY123" fmla="*/ 3129034 h 6858000"/>
              <a:gd name="connsiteX124" fmla="*/ 729994 w 1605470"/>
              <a:gd name="connsiteY124" fmla="*/ 3126682 h 6858000"/>
              <a:gd name="connsiteX125" fmla="*/ 720862 w 1605470"/>
              <a:gd name="connsiteY125" fmla="*/ 3114519 h 6858000"/>
              <a:gd name="connsiteX126" fmla="*/ 707471 w 1605470"/>
              <a:gd name="connsiteY126" fmla="*/ 3106272 h 6858000"/>
              <a:gd name="connsiteX127" fmla="*/ 680201 w 1605470"/>
              <a:gd name="connsiteY127" fmla="*/ 2958185 h 6858000"/>
              <a:gd name="connsiteX128" fmla="*/ 622815 w 1605470"/>
              <a:gd name="connsiteY128" fmla="*/ 2762989 h 6858000"/>
              <a:gd name="connsiteX129" fmla="*/ 571733 w 1605470"/>
              <a:gd name="connsiteY129" fmla="*/ 2554718 h 6858000"/>
              <a:gd name="connsiteX130" fmla="*/ 551827 w 1605470"/>
              <a:gd name="connsiteY130" fmla="*/ 2485734 h 6858000"/>
              <a:gd name="connsiteX131" fmla="*/ 542550 w 1605470"/>
              <a:gd name="connsiteY131" fmla="*/ 2447068 h 6858000"/>
              <a:gd name="connsiteX132" fmla="*/ 529511 w 1605470"/>
              <a:gd name="connsiteY132" fmla="*/ 2425819 h 6858000"/>
              <a:gd name="connsiteX133" fmla="*/ 528878 w 1605470"/>
              <a:gd name="connsiteY133" fmla="*/ 2408971 h 6858000"/>
              <a:gd name="connsiteX134" fmla="*/ 535510 w 1605470"/>
              <a:gd name="connsiteY134" fmla="*/ 2402874 h 6858000"/>
              <a:gd name="connsiteX135" fmla="*/ 538122 w 1605470"/>
              <a:gd name="connsiteY135" fmla="*/ 2381443 h 6858000"/>
              <a:gd name="connsiteX136" fmla="*/ 514451 w 1605470"/>
              <a:gd name="connsiteY136" fmla="*/ 2261920 h 6858000"/>
              <a:gd name="connsiteX137" fmla="*/ 486968 w 1605470"/>
              <a:gd name="connsiteY137" fmla="*/ 2182937 h 6858000"/>
              <a:gd name="connsiteX138" fmla="*/ 488555 w 1605470"/>
              <a:gd name="connsiteY138" fmla="*/ 2155135 h 6858000"/>
              <a:gd name="connsiteX139" fmla="*/ 486013 w 1605470"/>
              <a:gd name="connsiteY139" fmla="*/ 2118008 h 6858000"/>
              <a:gd name="connsiteX140" fmla="*/ 487006 w 1605470"/>
              <a:gd name="connsiteY140" fmla="*/ 2050531 h 6858000"/>
              <a:gd name="connsiteX141" fmla="*/ 478812 w 1605470"/>
              <a:gd name="connsiteY141" fmla="*/ 1963269 h 6858000"/>
              <a:gd name="connsiteX142" fmla="*/ 442619 w 1605470"/>
              <a:gd name="connsiteY142" fmla="*/ 1910499 h 6858000"/>
              <a:gd name="connsiteX143" fmla="*/ 446785 w 1605470"/>
              <a:gd name="connsiteY143" fmla="*/ 1903212 h 6858000"/>
              <a:gd name="connsiteX144" fmla="*/ 436547 w 1605470"/>
              <a:gd name="connsiteY144" fmla="*/ 1861531 h 6858000"/>
              <a:gd name="connsiteX145" fmla="*/ 390346 w 1605470"/>
              <a:gd name="connsiteY145" fmla="*/ 1732919 h 6858000"/>
              <a:gd name="connsiteX146" fmla="*/ 362657 w 1605470"/>
              <a:gd name="connsiteY146" fmla="*/ 1663540 h 6858000"/>
              <a:gd name="connsiteX147" fmla="*/ 361783 w 1605470"/>
              <a:gd name="connsiteY147" fmla="*/ 1615777 h 6858000"/>
              <a:gd name="connsiteX148" fmla="*/ 342578 w 1605470"/>
              <a:gd name="connsiteY148" fmla="*/ 1563678 h 6858000"/>
              <a:gd name="connsiteX149" fmla="*/ 355658 w 1605470"/>
              <a:gd name="connsiteY149" fmla="*/ 1519474 h 6858000"/>
              <a:gd name="connsiteX150" fmla="*/ 348400 w 1605470"/>
              <a:gd name="connsiteY150" fmla="*/ 1477995 h 6858000"/>
              <a:gd name="connsiteX151" fmla="*/ 334485 w 1605470"/>
              <a:gd name="connsiteY151" fmla="*/ 1373769 h 6858000"/>
              <a:gd name="connsiteX152" fmla="*/ 342792 w 1605470"/>
              <a:gd name="connsiteY152" fmla="*/ 1307086 h 6858000"/>
              <a:gd name="connsiteX153" fmla="*/ 343980 w 1605470"/>
              <a:gd name="connsiteY153" fmla="*/ 1189033 h 6858000"/>
              <a:gd name="connsiteX154" fmla="*/ 348665 w 1605470"/>
              <a:gd name="connsiteY154" fmla="*/ 1168288 h 6858000"/>
              <a:gd name="connsiteX155" fmla="*/ 340947 w 1605470"/>
              <a:gd name="connsiteY155" fmla="*/ 1142577 h 6858000"/>
              <a:gd name="connsiteX156" fmla="*/ 330253 w 1605470"/>
              <a:gd name="connsiteY156" fmla="*/ 1088484 h 6858000"/>
              <a:gd name="connsiteX157" fmla="*/ 318989 w 1605470"/>
              <a:gd name="connsiteY157" fmla="*/ 1016103 h 6858000"/>
              <a:gd name="connsiteX158" fmla="*/ 320445 w 1605470"/>
              <a:gd name="connsiteY158" fmla="*/ 932283 h 6858000"/>
              <a:gd name="connsiteX159" fmla="*/ 322681 w 1605470"/>
              <a:gd name="connsiteY159" fmla="*/ 915925 h 6858000"/>
              <a:gd name="connsiteX160" fmla="*/ 315310 w 1605470"/>
              <a:gd name="connsiteY160" fmla="*/ 896999 h 6858000"/>
              <a:gd name="connsiteX161" fmla="*/ 284718 w 1605470"/>
              <a:gd name="connsiteY161" fmla="*/ 821517 h 6858000"/>
              <a:gd name="connsiteX162" fmla="*/ 263668 w 1605470"/>
              <a:gd name="connsiteY162" fmla="*/ 751353 h 6858000"/>
              <a:gd name="connsiteX163" fmla="*/ 263226 w 1605470"/>
              <a:gd name="connsiteY163" fmla="*/ 721230 h 6858000"/>
              <a:gd name="connsiteX164" fmla="*/ 248897 w 1605470"/>
              <a:gd name="connsiteY164" fmla="*/ 681659 h 6858000"/>
              <a:gd name="connsiteX165" fmla="*/ 234316 w 1605470"/>
              <a:gd name="connsiteY165" fmla="*/ 635218 h 6858000"/>
              <a:gd name="connsiteX166" fmla="*/ 239327 w 1605470"/>
              <a:gd name="connsiteY166" fmla="*/ 613763 h 6858000"/>
              <a:gd name="connsiteX167" fmla="*/ 225269 w 1605470"/>
              <a:gd name="connsiteY167" fmla="*/ 598582 h 6858000"/>
              <a:gd name="connsiteX168" fmla="*/ 224950 w 1605470"/>
              <a:gd name="connsiteY168" fmla="*/ 576846 h 6858000"/>
              <a:gd name="connsiteX169" fmla="*/ 204576 w 1605470"/>
              <a:gd name="connsiteY169" fmla="*/ 530055 h 6858000"/>
              <a:gd name="connsiteX170" fmla="*/ 219064 w 1605470"/>
              <a:gd name="connsiteY170" fmla="*/ 469651 h 6858000"/>
              <a:gd name="connsiteX171" fmla="*/ 195012 w 1605470"/>
              <a:gd name="connsiteY171" fmla="*/ 448559 h 6858000"/>
              <a:gd name="connsiteX172" fmla="*/ 201434 w 1605470"/>
              <a:gd name="connsiteY172" fmla="*/ 441529 h 6858000"/>
              <a:gd name="connsiteX173" fmla="*/ 200655 w 1605470"/>
              <a:gd name="connsiteY173" fmla="*/ 428927 h 6858000"/>
              <a:gd name="connsiteX174" fmla="*/ 190059 w 1605470"/>
              <a:gd name="connsiteY174" fmla="*/ 430161 h 6858000"/>
              <a:gd name="connsiteX175" fmla="*/ 167079 w 1605470"/>
              <a:gd name="connsiteY175" fmla="*/ 367211 h 6858000"/>
              <a:gd name="connsiteX176" fmla="*/ 124571 w 1605470"/>
              <a:gd name="connsiteY176" fmla="*/ 302178 h 6858000"/>
              <a:gd name="connsiteX177" fmla="*/ 103243 w 1605470"/>
              <a:gd name="connsiteY177" fmla="*/ 211375 h 6858000"/>
              <a:gd name="connsiteX178" fmla="*/ 94571 w 1605470"/>
              <a:gd name="connsiteY178" fmla="*/ 184179 h 6858000"/>
              <a:gd name="connsiteX179" fmla="*/ 13437 w 1605470"/>
              <a:gd name="connsiteY179" fmla="*/ 19287 h 6858000"/>
              <a:gd name="connsiteX180" fmla="*/ 0 w 1605470"/>
              <a:gd name="connsiteY180"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09371 w 1605470"/>
              <a:gd name="connsiteY34" fmla="*/ 5950668 h 6858000"/>
              <a:gd name="connsiteX35" fmla="*/ 442432 w 1605470"/>
              <a:gd name="connsiteY35" fmla="*/ 5934687 h 6858000"/>
              <a:gd name="connsiteX36" fmla="*/ 489472 w 1605470"/>
              <a:gd name="connsiteY36" fmla="*/ 5732419 h 6858000"/>
              <a:gd name="connsiteX37" fmla="*/ 512623 w 1605470"/>
              <a:gd name="connsiteY37" fmla="*/ 5685392 h 6858000"/>
              <a:gd name="connsiteX38" fmla="*/ 510261 w 1605470"/>
              <a:gd name="connsiteY38" fmla="*/ 5634527 h 6858000"/>
              <a:gd name="connsiteX39" fmla="*/ 523992 w 1605470"/>
              <a:gd name="connsiteY39" fmla="*/ 5619557 h 6858000"/>
              <a:gd name="connsiteX40" fmla="*/ 526609 w 1605470"/>
              <a:gd name="connsiteY40" fmla="*/ 5617081 h 6858000"/>
              <a:gd name="connsiteX41" fmla="*/ 531653 w 1605470"/>
              <a:gd name="connsiteY41" fmla="*/ 5604904 h 6858000"/>
              <a:gd name="connsiteX42" fmla="*/ 539863 w 1605470"/>
              <a:gd name="connsiteY42" fmla="*/ 5604298 h 6858000"/>
              <a:gd name="connsiteX43" fmla="*/ 552319 w 1605470"/>
              <a:gd name="connsiteY43" fmla="*/ 5587997 h 6858000"/>
              <a:gd name="connsiteX44" fmla="*/ 559710 w 1605470"/>
              <a:gd name="connsiteY44" fmla="*/ 5564796 h 6858000"/>
              <a:gd name="connsiteX45" fmla="*/ 587214 w 1605470"/>
              <a:gd name="connsiteY45" fmla="*/ 5451511 h 6858000"/>
              <a:gd name="connsiteX46" fmla="*/ 608019 w 1605470"/>
              <a:gd name="connsiteY46" fmla="*/ 5385461 h 6858000"/>
              <a:gd name="connsiteX47" fmla="*/ 622750 w 1605470"/>
              <a:gd name="connsiteY47" fmla="*/ 5363084 h 6858000"/>
              <a:gd name="connsiteX48" fmla="*/ 638731 w 1605470"/>
              <a:gd name="connsiteY48" fmla="*/ 5330009 h 6858000"/>
              <a:gd name="connsiteX49" fmla="*/ 672224 w 1605470"/>
              <a:gd name="connsiteY49" fmla="*/ 5273739 h 6858000"/>
              <a:gd name="connsiteX50" fmla="*/ 681823 w 1605470"/>
              <a:gd name="connsiteY50" fmla="*/ 5241779 h 6858000"/>
              <a:gd name="connsiteX51" fmla="*/ 693049 w 1605470"/>
              <a:gd name="connsiteY51" fmla="*/ 5225268 h 6858000"/>
              <a:gd name="connsiteX52" fmla="*/ 694069 w 1605470"/>
              <a:gd name="connsiteY52" fmla="*/ 5217684 h 6858000"/>
              <a:gd name="connsiteX53" fmla="*/ 701410 w 1605470"/>
              <a:gd name="connsiteY53" fmla="*/ 5193377 h 6858000"/>
              <a:gd name="connsiteX54" fmla="*/ 704713 w 1605470"/>
              <a:gd name="connsiteY54" fmla="*/ 5179288 h 6858000"/>
              <a:gd name="connsiteX55" fmla="*/ 705697 w 1605470"/>
              <a:gd name="connsiteY55" fmla="*/ 5173621 h 6858000"/>
              <a:gd name="connsiteX56" fmla="*/ 701331 w 1605470"/>
              <a:gd name="connsiteY56" fmla="*/ 5159961 h 6858000"/>
              <a:gd name="connsiteX57" fmla="*/ 708008 w 1605470"/>
              <a:gd name="connsiteY57" fmla="*/ 5144295 h 6858000"/>
              <a:gd name="connsiteX58" fmla="*/ 704941 w 1605470"/>
              <a:gd name="connsiteY58" fmla="*/ 5125185 h 6858000"/>
              <a:gd name="connsiteX59" fmla="*/ 711771 w 1605470"/>
              <a:gd name="connsiteY59" fmla="*/ 5121884 h 6858000"/>
              <a:gd name="connsiteX60" fmla="*/ 721092 w 1605470"/>
              <a:gd name="connsiteY60" fmla="*/ 5108383 h 6858000"/>
              <a:gd name="connsiteX61" fmla="*/ 717045 w 1605470"/>
              <a:gd name="connsiteY61" fmla="*/ 5094705 h 6858000"/>
              <a:gd name="connsiteX62" fmla="*/ 718807 w 1605470"/>
              <a:gd name="connsiteY62" fmla="*/ 5067850 h 6858000"/>
              <a:gd name="connsiteX63" fmla="*/ 721538 w 1605470"/>
              <a:gd name="connsiteY63" fmla="*/ 5060861 h 6858000"/>
              <a:gd name="connsiteX64" fmla="*/ 718242 w 1605470"/>
              <a:gd name="connsiteY64" fmla="*/ 5034192 h 6858000"/>
              <a:gd name="connsiteX65" fmla="*/ 719796 w 1605470"/>
              <a:gd name="connsiteY65" fmla="*/ 4993030 h 6858000"/>
              <a:gd name="connsiteX66" fmla="*/ 726705 w 1605470"/>
              <a:gd name="connsiteY66" fmla="*/ 4946844 h 6858000"/>
              <a:gd name="connsiteX67" fmla="*/ 722561 w 1605470"/>
              <a:gd name="connsiteY67" fmla="*/ 4932692 h 6858000"/>
              <a:gd name="connsiteX68" fmla="*/ 724935 w 1605470"/>
              <a:gd name="connsiteY68" fmla="*/ 4821504 h 6858000"/>
              <a:gd name="connsiteX69" fmla="*/ 732118 w 1605470"/>
              <a:gd name="connsiteY69" fmla="*/ 4801535 h 6858000"/>
              <a:gd name="connsiteX70" fmla="*/ 739787 w 1605470"/>
              <a:gd name="connsiteY70" fmla="*/ 4797794 h 6858000"/>
              <a:gd name="connsiteX71" fmla="*/ 741081 w 1605470"/>
              <a:gd name="connsiteY71" fmla="*/ 4784526 h 6858000"/>
              <a:gd name="connsiteX72" fmla="*/ 742865 w 1605470"/>
              <a:gd name="connsiteY72" fmla="*/ 4781211 h 6858000"/>
              <a:gd name="connsiteX73" fmla="*/ 751652 w 1605470"/>
              <a:gd name="connsiteY73" fmla="*/ 4761984 h 6858000"/>
              <a:gd name="connsiteX74" fmla="*/ 747700 w 1605470"/>
              <a:gd name="connsiteY74" fmla="*/ 4690749 h 6858000"/>
              <a:gd name="connsiteX75" fmla="*/ 743180 w 1605470"/>
              <a:gd name="connsiteY75" fmla="*/ 4613201 h 6858000"/>
              <a:gd name="connsiteX76" fmla="*/ 738263 w 1605470"/>
              <a:gd name="connsiteY76" fmla="*/ 4444346 h 6858000"/>
              <a:gd name="connsiteX77" fmla="*/ 756542 w 1605470"/>
              <a:gd name="connsiteY77" fmla="*/ 4350346 h 6858000"/>
              <a:gd name="connsiteX78" fmla="*/ 715481 w 1605470"/>
              <a:gd name="connsiteY78" fmla="*/ 4214165 h 6858000"/>
              <a:gd name="connsiteX79" fmla="*/ 719554 w 1605470"/>
              <a:gd name="connsiteY79" fmla="*/ 4090296 h 6858000"/>
              <a:gd name="connsiteX80" fmla="*/ 704810 w 1605470"/>
              <a:gd name="connsiteY80" fmla="*/ 4033999 h 6858000"/>
              <a:gd name="connsiteX81" fmla="*/ 705959 w 1605470"/>
              <a:gd name="connsiteY81" fmla="*/ 4031933 h 6858000"/>
              <a:gd name="connsiteX82" fmla="*/ 704535 w 1605470"/>
              <a:gd name="connsiteY82" fmla="*/ 4013953 h 6858000"/>
              <a:gd name="connsiteX83" fmla="*/ 700443 w 1605470"/>
              <a:gd name="connsiteY83" fmla="*/ 4010511 h 6858000"/>
              <a:gd name="connsiteX84" fmla="*/ 698282 w 1605470"/>
              <a:gd name="connsiteY84" fmla="*/ 3998331 h 6858000"/>
              <a:gd name="connsiteX85" fmla="*/ 690830 w 1605470"/>
              <a:gd name="connsiteY85" fmla="*/ 3974753 h 6858000"/>
              <a:gd name="connsiteX86" fmla="*/ 692428 w 1605470"/>
              <a:gd name="connsiteY86" fmla="*/ 3969950 h 6858000"/>
              <a:gd name="connsiteX87" fmla="*/ 685850 w 1605470"/>
              <a:gd name="connsiteY87" fmla="*/ 3933779 h 6858000"/>
              <a:gd name="connsiteX88" fmla="*/ 687181 w 1605470"/>
              <a:gd name="connsiteY88" fmla="*/ 3933093 h 6858000"/>
              <a:gd name="connsiteX89" fmla="*/ 691535 w 1605470"/>
              <a:gd name="connsiteY89" fmla="*/ 3922082 h 6858000"/>
              <a:gd name="connsiteX90" fmla="*/ 696613 w 1605470"/>
              <a:gd name="connsiteY90" fmla="*/ 3901461 h 6858000"/>
              <a:gd name="connsiteX91" fmla="*/ 719207 w 1605470"/>
              <a:gd name="connsiteY91" fmla="*/ 3813873 h 6858000"/>
              <a:gd name="connsiteX92" fmla="*/ 718632 w 1605470"/>
              <a:gd name="connsiteY92" fmla="*/ 3806161 h 6858000"/>
              <a:gd name="connsiteX93" fmla="*/ 718939 w 1605470"/>
              <a:gd name="connsiteY93" fmla="*/ 3805957 h 6858000"/>
              <a:gd name="connsiteX94" fmla="*/ 718966 w 1605470"/>
              <a:gd name="connsiteY94" fmla="*/ 3797724 h 6858000"/>
              <a:gd name="connsiteX95" fmla="*/ 717581 w 1605470"/>
              <a:gd name="connsiteY95" fmla="*/ 3792098 h 6858000"/>
              <a:gd name="connsiteX96" fmla="*/ 716465 w 1605470"/>
              <a:gd name="connsiteY96" fmla="*/ 3777135 h 6858000"/>
              <a:gd name="connsiteX97" fmla="*/ 718198 w 1605470"/>
              <a:gd name="connsiteY97" fmla="*/ 3771656 h 6858000"/>
              <a:gd name="connsiteX98" fmla="*/ 721941 w 1605470"/>
              <a:gd name="connsiteY98" fmla="*/ 3769007 h 6858000"/>
              <a:gd name="connsiteX99" fmla="*/ 721407 w 1605470"/>
              <a:gd name="connsiteY99" fmla="*/ 3767709 h 6858000"/>
              <a:gd name="connsiteX100" fmla="*/ 730103 w 1605470"/>
              <a:gd name="connsiteY100" fmla="*/ 3738082 h 6858000"/>
              <a:gd name="connsiteX101" fmla="*/ 737449 w 1605470"/>
              <a:gd name="connsiteY101" fmla="*/ 3673397 h 6858000"/>
              <a:gd name="connsiteX102" fmla="*/ 736745 w 1605470"/>
              <a:gd name="connsiteY102" fmla="*/ 3637109 h 6858000"/>
              <a:gd name="connsiteX103" fmla="*/ 740188 w 1605470"/>
              <a:gd name="connsiteY103" fmla="*/ 3536883 h 6858000"/>
              <a:gd name="connsiteX104" fmla="*/ 747726 w 1605470"/>
              <a:gd name="connsiteY104" fmla="*/ 3435652 h 6858000"/>
              <a:gd name="connsiteX105" fmla="*/ 774383 w 1605470"/>
              <a:gd name="connsiteY105" fmla="*/ 3381564 h 6858000"/>
              <a:gd name="connsiteX106" fmla="*/ 774870 w 1605470"/>
              <a:gd name="connsiteY106" fmla="*/ 3375761 h 6858000"/>
              <a:gd name="connsiteX107" fmla="*/ 770510 w 1605470"/>
              <a:gd name="connsiteY107" fmla="*/ 3361844 h 6858000"/>
              <a:gd name="connsiteX108" fmla="*/ 767933 w 1605470"/>
              <a:gd name="connsiteY108" fmla="*/ 3356929 h 6858000"/>
              <a:gd name="connsiteX109" fmla="*/ 766158 w 1605470"/>
              <a:gd name="connsiteY109" fmla="*/ 3349058 h 6858000"/>
              <a:gd name="connsiteX110" fmla="*/ 766414 w 1605470"/>
              <a:gd name="connsiteY110" fmla="*/ 3348763 h 6858000"/>
              <a:gd name="connsiteX111" fmla="*/ 764166 w 1605470"/>
              <a:gd name="connsiteY111" fmla="*/ 3341588 h 6858000"/>
              <a:gd name="connsiteX112" fmla="*/ 749397 w 1605470"/>
              <a:gd name="connsiteY112" fmla="*/ 3307769 h 6858000"/>
              <a:gd name="connsiteX113" fmla="*/ 766960 w 1605470"/>
              <a:gd name="connsiteY113" fmla="*/ 3250522 h 6858000"/>
              <a:gd name="connsiteX114" fmla="*/ 767385 w 1605470"/>
              <a:gd name="connsiteY114" fmla="*/ 3229163 h 6858000"/>
              <a:gd name="connsiteX115" fmla="*/ 769208 w 1605470"/>
              <a:gd name="connsiteY115" fmla="*/ 3217217 h 6858000"/>
              <a:gd name="connsiteX116" fmla="*/ 770350 w 1605470"/>
              <a:gd name="connsiteY116" fmla="*/ 3216125 h 6858000"/>
              <a:gd name="connsiteX117" fmla="*/ 756043 w 1605470"/>
              <a:gd name="connsiteY117" fmla="*/ 3183755 h 6858000"/>
              <a:gd name="connsiteX118" fmla="*/ 756544 w 1605470"/>
              <a:gd name="connsiteY118" fmla="*/ 3178642 h 6858000"/>
              <a:gd name="connsiteX119" fmla="*/ 744144 w 1605470"/>
              <a:gd name="connsiteY119" fmla="*/ 3158586 h 6858000"/>
              <a:gd name="connsiteX120" fmla="*/ 739378 w 1605470"/>
              <a:gd name="connsiteY120" fmla="*/ 3147669 h 6858000"/>
              <a:gd name="connsiteX121" fmla="*/ 734648 w 1605470"/>
              <a:gd name="connsiteY121" fmla="*/ 3145733 h 6858000"/>
              <a:gd name="connsiteX122" fmla="*/ 729329 w 1605470"/>
              <a:gd name="connsiteY122" fmla="*/ 3129034 h 6858000"/>
              <a:gd name="connsiteX123" fmla="*/ 729994 w 1605470"/>
              <a:gd name="connsiteY123" fmla="*/ 3126682 h 6858000"/>
              <a:gd name="connsiteX124" fmla="*/ 720862 w 1605470"/>
              <a:gd name="connsiteY124" fmla="*/ 3114519 h 6858000"/>
              <a:gd name="connsiteX125" fmla="*/ 707471 w 1605470"/>
              <a:gd name="connsiteY125" fmla="*/ 3106272 h 6858000"/>
              <a:gd name="connsiteX126" fmla="*/ 680201 w 1605470"/>
              <a:gd name="connsiteY126" fmla="*/ 2958185 h 6858000"/>
              <a:gd name="connsiteX127" fmla="*/ 622815 w 1605470"/>
              <a:gd name="connsiteY127" fmla="*/ 2762989 h 6858000"/>
              <a:gd name="connsiteX128" fmla="*/ 571733 w 1605470"/>
              <a:gd name="connsiteY128" fmla="*/ 2554718 h 6858000"/>
              <a:gd name="connsiteX129" fmla="*/ 551827 w 1605470"/>
              <a:gd name="connsiteY129" fmla="*/ 2485734 h 6858000"/>
              <a:gd name="connsiteX130" fmla="*/ 542550 w 1605470"/>
              <a:gd name="connsiteY130" fmla="*/ 2447068 h 6858000"/>
              <a:gd name="connsiteX131" fmla="*/ 529511 w 1605470"/>
              <a:gd name="connsiteY131" fmla="*/ 2425819 h 6858000"/>
              <a:gd name="connsiteX132" fmla="*/ 528878 w 1605470"/>
              <a:gd name="connsiteY132" fmla="*/ 2408971 h 6858000"/>
              <a:gd name="connsiteX133" fmla="*/ 535510 w 1605470"/>
              <a:gd name="connsiteY133" fmla="*/ 2402874 h 6858000"/>
              <a:gd name="connsiteX134" fmla="*/ 538122 w 1605470"/>
              <a:gd name="connsiteY134" fmla="*/ 2381443 h 6858000"/>
              <a:gd name="connsiteX135" fmla="*/ 514451 w 1605470"/>
              <a:gd name="connsiteY135" fmla="*/ 2261920 h 6858000"/>
              <a:gd name="connsiteX136" fmla="*/ 486968 w 1605470"/>
              <a:gd name="connsiteY136" fmla="*/ 2182937 h 6858000"/>
              <a:gd name="connsiteX137" fmla="*/ 488555 w 1605470"/>
              <a:gd name="connsiteY137" fmla="*/ 2155135 h 6858000"/>
              <a:gd name="connsiteX138" fmla="*/ 486013 w 1605470"/>
              <a:gd name="connsiteY138" fmla="*/ 2118008 h 6858000"/>
              <a:gd name="connsiteX139" fmla="*/ 487006 w 1605470"/>
              <a:gd name="connsiteY139" fmla="*/ 2050531 h 6858000"/>
              <a:gd name="connsiteX140" fmla="*/ 478812 w 1605470"/>
              <a:gd name="connsiteY140" fmla="*/ 1963269 h 6858000"/>
              <a:gd name="connsiteX141" fmla="*/ 442619 w 1605470"/>
              <a:gd name="connsiteY141" fmla="*/ 1910499 h 6858000"/>
              <a:gd name="connsiteX142" fmla="*/ 446785 w 1605470"/>
              <a:gd name="connsiteY142" fmla="*/ 1903212 h 6858000"/>
              <a:gd name="connsiteX143" fmla="*/ 436547 w 1605470"/>
              <a:gd name="connsiteY143" fmla="*/ 1861531 h 6858000"/>
              <a:gd name="connsiteX144" fmla="*/ 390346 w 1605470"/>
              <a:gd name="connsiteY144" fmla="*/ 1732919 h 6858000"/>
              <a:gd name="connsiteX145" fmla="*/ 362657 w 1605470"/>
              <a:gd name="connsiteY145" fmla="*/ 1663540 h 6858000"/>
              <a:gd name="connsiteX146" fmla="*/ 361783 w 1605470"/>
              <a:gd name="connsiteY146" fmla="*/ 1615777 h 6858000"/>
              <a:gd name="connsiteX147" fmla="*/ 342578 w 1605470"/>
              <a:gd name="connsiteY147" fmla="*/ 1563678 h 6858000"/>
              <a:gd name="connsiteX148" fmla="*/ 355658 w 1605470"/>
              <a:gd name="connsiteY148" fmla="*/ 1519474 h 6858000"/>
              <a:gd name="connsiteX149" fmla="*/ 348400 w 1605470"/>
              <a:gd name="connsiteY149" fmla="*/ 1477995 h 6858000"/>
              <a:gd name="connsiteX150" fmla="*/ 334485 w 1605470"/>
              <a:gd name="connsiteY150" fmla="*/ 1373769 h 6858000"/>
              <a:gd name="connsiteX151" fmla="*/ 342792 w 1605470"/>
              <a:gd name="connsiteY151" fmla="*/ 1307086 h 6858000"/>
              <a:gd name="connsiteX152" fmla="*/ 343980 w 1605470"/>
              <a:gd name="connsiteY152" fmla="*/ 1189033 h 6858000"/>
              <a:gd name="connsiteX153" fmla="*/ 348665 w 1605470"/>
              <a:gd name="connsiteY153" fmla="*/ 1168288 h 6858000"/>
              <a:gd name="connsiteX154" fmla="*/ 340947 w 1605470"/>
              <a:gd name="connsiteY154" fmla="*/ 1142577 h 6858000"/>
              <a:gd name="connsiteX155" fmla="*/ 330253 w 1605470"/>
              <a:gd name="connsiteY155" fmla="*/ 1088484 h 6858000"/>
              <a:gd name="connsiteX156" fmla="*/ 318989 w 1605470"/>
              <a:gd name="connsiteY156" fmla="*/ 1016103 h 6858000"/>
              <a:gd name="connsiteX157" fmla="*/ 320445 w 1605470"/>
              <a:gd name="connsiteY157" fmla="*/ 932283 h 6858000"/>
              <a:gd name="connsiteX158" fmla="*/ 322681 w 1605470"/>
              <a:gd name="connsiteY158" fmla="*/ 915925 h 6858000"/>
              <a:gd name="connsiteX159" fmla="*/ 315310 w 1605470"/>
              <a:gd name="connsiteY159" fmla="*/ 896999 h 6858000"/>
              <a:gd name="connsiteX160" fmla="*/ 284718 w 1605470"/>
              <a:gd name="connsiteY160" fmla="*/ 821517 h 6858000"/>
              <a:gd name="connsiteX161" fmla="*/ 263668 w 1605470"/>
              <a:gd name="connsiteY161" fmla="*/ 751353 h 6858000"/>
              <a:gd name="connsiteX162" fmla="*/ 263226 w 1605470"/>
              <a:gd name="connsiteY162" fmla="*/ 721230 h 6858000"/>
              <a:gd name="connsiteX163" fmla="*/ 248897 w 1605470"/>
              <a:gd name="connsiteY163" fmla="*/ 681659 h 6858000"/>
              <a:gd name="connsiteX164" fmla="*/ 234316 w 1605470"/>
              <a:gd name="connsiteY164" fmla="*/ 635218 h 6858000"/>
              <a:gd name="connsiteX165" fmla="*/ 239327 w 1605470"/>
              <a:gd name="connsiteY165" fmla="*/ 613763 h 6858000"/>
              <a:gd name="connsiteX166" fmla="*/ 225269 w 1605470"/>
              <a:gd name="connsiteY166" fmla="*/ 598582 h 6858000"/>
              <a:gd name="connsiteX167" fmla="*/ 224950 w 1605470"/>
              <a:gd name="connsiteY167" fmla="*/ 576846 h 6858000"/>
              <a:gd name="connsiteX168" fmla="*/ 204576 w 1605470"/>
              <a:gd name="connsiteY168" fmla="*/ 530055 h 6858000"/>
              <a:gd name="connsiteX169" fmla="*/ 219064 w 1605470"/>
              <a:gd name="connsiteY169" fmla="*/ 469651 h 6858000"/>
              <a:gd name="connsiteX170" fmla="*/ 195012 w 1605470"/>
              <a:gd name="connsiteY170" fmla="*/ 448559 h 6858000"/>
              <a:gd name="connsiteX171" fmla="*/ 201434 w 1605470"/>
              <a:gd name="connsiteY171" fmla="*/ 441529 h 6858000"/>
              <a:gd name="connsiteX172" fmla="*/ 200655 w 1605470"/>
              <a:gd name="connsiteY172" fmla="*/ 428927 h 6858000"/>
              <a:gd name="connsiteX173" fmla="*/ 190059 w 1605470"/>
              <a:gd name="connsiteY173" fmla="*/ 430161 h 6858000"/>
              <a:gd name="connsiteX174" fmla="*/ 167079 w 1605470"/>
              <a:gd name="connsiteY174" fmla="*/ 367211 h 6858000"/>
              <a:gd name="connsiteX175" fmla="*/ 124571 w 1605470"/>
              <a:gd name="connsiteY175" fmla="*/ 302178 h 6858000"/>
              <a:gd name="connsiteX176" fmla="*/ 103243 w 1605470"/>
              <a:gd name="connsiteY176" fmla="*/ 211375 h 6858000"/>
              <a:gd name="connsiteX177" fmla="*/ 94571 w 1605470"/>
              <a:gd name="connsiteY177" fmla="*/ 184179 h 6858000"/>
              <a:gd name="connsiteX178" fmla="*/ 13437 w 1605470"/>
              <a:gd name="connsiteY178" fmla="*/ 19287 h 6858000"/>
              <a:gd name="connsiteX179" fmla="*/ 0 w 1605470"/>
              <a:gd name="connsiteY179"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380910 w 1605470"/>
              <a:gd name="connsiteY33" fmla="*/ 6028119 h 6858000"/>
              <a:gd name="connsiteX34" fmla="*/ 442432 w 1605470"/>
              <a:gd name="connsiteY34" fmla="*/ 5934687 h 6858000"/>
              <a:gd name="connsiteX35" fmla="*/ 489472 w 1605470"/>
              <a:gd name="connsiteY35" fmla="*/ 5732419 h 6858000"/>
              <a:gd name="connsiteX36" fmla="*/ 512623 w 1605470"/>
              <a:gd name="connsiteY36" fmla="*/ 5685392 h 6858000"/>
              <a:gd name="connsiteX37" fmla="*/ 510261 w 1605470"/>
              <a:gd name="connsiteY37" fmla="*/ 5634527 h 6858000"/>
              <a:gd name="connsiteX38" fmla="*/ 523992 w 1605470"/>
              <a:gd name="connsiteY38" fmla="*/ 5619557 h 6858000"/>
              <a:gd name="connsiteX39" fmla="*/ 526609 w 1605470"/>
              <a:gd name="connsiteY39" fmla="*/ 5617081 h 6858000"/>
              <a:gd name="connsiteX40" fmla="*/ 531653 w 1605470"/>
              <a:gd name="connsiteY40" fmla="*/ 5604904 h 6858000"/>
              <a:gd name="connsiteX41" fmla="*/ 539863 w 1605470"/>
              <a:gd name="connsiteY41" fmla="*/ 5604298 h 6858000"/>
              <a:gd name="connsiteX42" fmla="*/ 552319 w 1605470"/>
              <a:gd name="connsiteY42" fmla="*/ 5587997 h 6858000"/>
              <a:gd name="connsiteX43" fmla="*/ 559710 w 1605470"/>
              <a:gd name="connsiteY43" fmla="*/ 5564796 h 6858000"/>
              <a:gd name="connsiteX44" fmla="*/ 587214 w 1605470"/>
              <a:gd name="connsiteY44" fmla="*/ 5451511 h 6858000"/>
              <a:gd name="connsiteX45" fmla="*/ 608019 w 1605470"/>
              <a:gd name="connsiteY45" fmla="*/ 5385461 h 6858000"/>
              <a:gd name="connsiteX46" fmla="*/ 622750 w 1605470"/>
              <a:gd name="connsiteY46" fmla="*/ 5363084 h 6858000"/>
              <a:gd name="connsiteX47" fmla="*/ 638731 w 1605470"/>
              <a:gd name="connsiteY47" fmla="*/ 5330009 h 6858000"/>
              <a:gd name="connsiteX48" fmla="*/ 672224 w 1605470"/>
              <a:gd name="connsiteY48" fmla="*/ 5273739 h 6858000"/>
              <a:gd name="connsiteX49" fmla="*/ 681823 w 1605470"/>
              <a:gd name="connsiteY49" fmla="*/ 5241779 h 6858000"/>
              <a:gd name="connsiteX50" fmla="*/ 693049 w 1605470"/>
              <a:gd name="connsiteY50" fmla="*/ 5225268 h 6858000"/>
              <a:gd name="connsiteX51" fmla="*/ 694069 w 1605470"/>
              <a:gd name="connsiteY51" fmla="*/ 5217684 h 6858000"/>
              <a:gd name="connsiteX52" fmla="*/ 701410 w 1605470"/>
              <a:gd name="connsiteY52" fmla="*/ 5193377 h 6858000"/>
              <a:gd name="connsiteX53" fmla="*/ 704713 w 1605470"/>
              <a:gd name="connsiteY53" fmla="*/ 5179288 h 6858000"/>
              <a:gd name="connsiteX54" fmla="*/ 705697 w 1605470"/>
              <a:gd name="connsiteY54" fmla="*/ 5173621 h 6858000"/>
              <a:gd name="connsiteX55" fmla="*/ 701331 w 1605470"/>
              <a:gd name="connsiteY55" fmla="*/ 5159961 h 6858000"/>
              <a:gd name="connsiteX56" fmla="*/ 708008 w 1605470"/>
              <a:gd name="connsiteY56" fmla="*/ 5144295 h 6858000"/>
              <a:gd name="connsiteX57" fmla="*/ 704941 w 1605470"/>
              <a:gd name="connsiteY57" fmla="*/ 5125185 h 6858000"/>
              <a:gd name="connsiteX58" fmla="*/ 711771 w 1605470"/>
              <a:gd name="connsiteY58" fmla="*/ 5121884 h 6858000"/>
              <a:gd name="connsiteX59" fmla="*/ 721092 w 1605470"/>
              <a:gd name="connsiteY59" fmla="*/ 5108383 h 6858000"/>
              <a:gd name="connsiteX60" fmla="*/ 717045 w 1605470"/>
              <a:gd name="connsiteY60" fmla="*/ 5094705 h 6858000"/>
              <a:gd name="connsiteX61" fmla="*/ 718807 w 1605470"/>
              <a:gd name="connsiteY61" fmla="*/ 5067850 h 6858000"/>
              <a:gd name="connsiteX62" fmla="*/ 721538 w 1605470"/>
              <a:gd name="connsiteY62" fmla="*/ 5060861 h 6858000"/>
              <a:gd name="connsiteX63" fmla="*/ 718242 w 1605470"/>
              <a:gd name="connsiteY63" fmla="*/ 5034192 h 6858000"/>
              <a:gd name="connsiteX64" fmla="*/ 719796 w 1605470"/>
              <a:gd name="connsiteY64" fmla="*/ 4993030 h 6858000"/>
              <a:gd name="connsiteX65" fmla="*/ 726705 w 1605470"/>
              <a:gd name="connsiteY65" fmla="*/ 4946844 h 6858000"/>
              <a:gd name="connsiteX66" fmla="*/ 722561 w 1605470"/>
              <a:gd name="connsiteY66" fmla="*/ 4932692 h 6858000"/>
              <a:gd name="connsiteX67" fmla="*/ 724935 w 1605470"/>
              <a:gd name="connsiteY67" fmla="*/ 4821504 h 6858000"/>
              <a:gd name="connsiteX68" fmla="*/ 732118 w 1605470"/>
              <a:gd name="connsiteY68" fmla="*/ 4801535 h 6858000"/>
              <a:gd name="connsiteX69" fmla="*/ 739787 w 1605470"/>
              <a:gd name="connsiteY69" fmla="*/ 4797794 h 6858000"/>
              <a:gd name="connsiteX70" fmla="*/ 741081 w 1605470"/>
              <a:gd name="connsiteY70" fmla="*/ 4784526 h 6858000"/>
              <a:gd name="connsiteX71" fmla="*/ 742865 w 1605470"/>
              <a:gd name="connsiteY71" fmla="*/ 4781211 h 6858000"/>
              <a:gd name="connsiteX72" fmla="*/ 751652 w 1605470"/>
              <a:gd name="connsiteY72" fmla="*/ 4761984 h 6858000"/>
              <a:gd name="connsiteX73" fmla="*/ 747700 w 1605470"/>
              <a:gd name="connsiteY73" fmla="*/ 4690749 h 6858000"/>
              <a:gd name="connsiteX74" fmla="*/ 743180 w 1605470"/>
              <a:gd name="connsiteY74" fmla="*/ 4613201 h 6858000"/>
              <a:gd name="connsiteX75" fmla="*/ 738263 w 1605470"/>
              <a:gd name="connsiteY75" fmla="*/ 4444346 h 6858000"/>
              <a:gd name="connsiteX76" fmla="*/ 756542 w 1605470"/>
              <a:gd name="connsiteY76" fmla="*/ 4350346 h 6858000"/>
              <a:gd name="connsiteX77" fmla="*/ 715481 w 1605470"/>
              <a:gd name="connsiteY77" fmla="*/ 4214165 h 6858000"/>
              <a:gd name="connsiteX78" fmla="*/ 719554 w 1605470"/>
              <a:gd name="connsiteY78" fmla="*/ 4090296 h 6858000"/>
              <a:gd name="connsiteX79" fmla="*/ 704810 w 1605470"/>
              <a:gd name="connsiteY79" fmla="*/ 4033999 h 6858000"/>
              <a:gd name="connsiteX80" fmla="*/ 705959 w 1605470"/>
              <a:gd name="connsiteY80" fmla="*/ 4031933 h 6858000"/>
              <a:gd name="connsiteX81" fmla="*/ 704535 w 1605470"/>
              <a:gd name="connsiteY81" fmla="*/ 4013953 h 6858000"/>
              <a:gd name="connsiteX82" fmla="*/ 700443 w 1605470"/>
              <a:gd name="connsiteY82" fmla="*/ 4010511 h 6858000"/>
              <a:gd name="connsiteX83" fmla="*/ 698282 w 1605470"/>
              <a:gd name="connsiteY83" fmla="*/ 3998331 h 6858000"/>
              <a:gd name="connsiteX84" fmla="*/ 690830 w 1605470"/>
              <a:gd name="connsiteY84" fmla="*/ 3974753 h 6858000"/>
              <a:gd name="connsiteX85" fmla="*/ 692428 w 1605470"/>
              <a:gd name="connsiteY85" fmla="*/ 3969950 h 6858000"/>
              <a:gd name="connsiteX86" fmla="*/ 685850 w 1605470"/>
              <a:gd name="connsiteY86" fmla="*/ 3933779 h 6858000"/>
              <a:gd name="connsiteX87" fmla="*/ 687181 w 1605470"/>
              <a:gd name="connsiteY87" fmla="*/ 3933093 h 6858000"/>
              <a:gd name="connsiteX88" fmla="*/ 691535 w 1605470"/>
              <a:gd name="connsiteY88" fmla="*/ 3922082 h 6858000"/>
              <a:gd name="connsiteX89" fmla="*/ 696613 w 1605470"/>
              <a:gd name="connsiteY89" fmla="*/ 3901461 h 6858000"/>
              <a:gd name="connsiteX90" fmla="*/ 719207 w 1605470"/>
              <a:gd name="connsiteY90" fmla="*/ 3813873 h 6858000"/>
              <a:gd name="connsiteX91" fmla="*/ 718632 w 1605470"/>
              <a:gd name="connsiteY91" fmla="*/ 3806161 h 6858000"/>
              <a:gd name="connsiteX92" fmla="*/ 718939 w 1605470"/>
              <a:gd name="connsiteY92" fmla="*/ 3805957 h 6858000"/>
              <a:gd name="connsiteX93" fmla="*/ 718966 w 1605470"/>
              <a:gd name="connsiteY93" fmla="*/ 3797724 h 6858000"/>
              <a:gd name="connsiteX94" fmla="*/ 717581 w 1605470"/>
              <a:gd name="connsiteY94" fmla="*/ 3792098 h 6858000"/>
              <a:gd name="connsiteX95" fmla="*/ 716465 w 1605470"/>
              <a:gd name="connsiteY95" fmla="*/ 3777135 h 6858000"/>
              <a:gd name="connsiteX96" fmla="*/ 718198 w 1605470"/>
              <a:gd name="connsiteY96" fmla="*/ 3771656 h 6858000"/>
              <a:gd name="connsiteX97" fmla="*/ 721941 w 1605470"/>
              <a:gd name="connsiteY97" fmla="*/ 3769007 h 6858000"/>
              <a:gd name="connsiteX98" fmla="*/ 721407 w 1605470"/>
              <a:gd name="connsiteY98" fmla="*/ 3767709 h 6858000"/>
              <a:gd name="connsiteX99" fmla="*/ 730103 w 1605470"/>
              <a:gd name="connsiteY99" fmla="*/ 3738082 h 6858000"/>
              <a:gd name="connsiteX100" fmla="*/ 737449 w 1605470"/>
              <a:gd name="connsiteY100" fmla="*/ 3673397 h 6858000"/>
              <a:gd name="connsiteX101" fmla="*/ 736745 w 1605470"/>
              <a:gd name="connsiteY101" fmla="*/ 3637109 h 6858000"/>
              <a:gd name="connsiteX102" fmla="*/ 740188 w 1605470"/>
              <a:gd name="connsiteY102" fmla="*/ 3536883 h 6858000"/>
              <a:gd name="connsiteX103" fmla="*/ 747726 w 1605470"/>
              <a:gd name="connsiteY103" fmla="*/ 3435652 h 6858000"/>
              <a:gd name="connsiteX104" fmla="*/ 774383 w 1605470"/>
              <a:gd name="connsiteY104" fmla="*/ 3381564 h 6858000"/>
              <a:gd name="connsiteX105" fmla="*/ 774870 w 1605470"/>
              <a:gd name="connsiteY105" fmla="*/ 3375761 h 6858000"/>
              <a:gd name="connsiteX106" fmla="*/ 770510 w 1605470"/>
              <a:gd name="connsiteY106" fmla="*/ 3361844 h 6858000"/>
              <a:gd name="connsiteX107" fmla="*/ 767933 w 1605470"/>
              <a:gd name="connsiteY107" fmla="*/ 3356929 h 6858000"/>
              <a:gd name="connsiteX108" fmla="*/ 766158 w 1605470"/>
              <a:gd name="connsiteY108" fmla="*/ 3349058 h 6858000"/>
              <a:gd name="connsiteX109" fmla="*/ 766414 w 1605470"/>
              <a:gd name="connsiteY109" fmla="*/ 3348763 h 6858000"/>
              <a:gd name="connsiteX110" fmla="*/ 764166 w 1605470"/>
              <a:gd name="connsiteY110" fmla="*/ 3341588 h 6858000"/>
              <a:gd name="connsiteX111" fmla="*/ 749397 w 1605470"/>
              <a:gd name="connsiteY111" fmla="*/ 3307769 h 6858000"/>
              <a:gd name="connsiteX112" fmla="*/ 766960 w 1605470"/>
              <a:gd name="connsiteY112" fmla="*/ 3250522 h 6858000"/>
              <a:gd name="connsiteX113" fmla="*/ 767385 w 1605470"/>
              <a:gd name="connsiteY113" fmla="*/ 3229163 h 6858000"/>
              <a:gd name="connsiteX114" fmla="*/ 769208 w 1605470"/>
              <a:gd name="connsiteY114" fmla="*/ 3217217 h 6858000"/>
              <a:gd name="connsiteX115" fmla="*/ 770350 w 1605470"/>
              <a:gd name="connsiteY115" fmla="*/ 3216125 h 6858000"/>
              <a:gd name="connsiteX116" fmla="*/ 756043 w 1605470"/>
              <a:gd name="connsiteY116" fmla="*/ 3183755 h 6858000"/>
              <a:gd name="connsiteX117" fmla="*/ 756544 w 1605470"/>
              <a:gd name="connsiteY117" fmla="*/ 3178642 h 6858000"/>
              <a:gd name="connsiteX118" fmla="*/ 744144 w 1605470"/>
              <a:gd name="connsiteY118" fmla="*/ 3158586 h 6858000"/>
              <a:gd name="connsiteX119" fmla="*/ 739378 w 1605470"/>
              <a:gd name="connsiteY119" fmla="*/ 3147669 h 6858000"/>
              <a:gd name="connsiteX120" fmla="*/ 734648 w 1605470"/>
              <a:gd name="connsiteY120" fmla="*/ 3145733 h 6858000"/>
              <a:gd name="connsiteX121" fmla="*/ 729329 w 1605470"/>
              <a:gd name="connsiteY121" fmla="*/ 3129034 h 6858000"/>
              <a:gd name="connsiteX122" fmla="*/ 729994 w 1605470"/>
              <a:gd name="connsiteY122" fmla="*/ 3126682 h 6858000"/>
              <a:gd name="connsiteX123" fmla="*/ 720862 w 1605470"/>
              <a:gd name="connsiteY123" fmla="*/ 3114519 h 6858000"/>
              <a:gd name="connsiteX124" fmla="*/ 707471 w 1605470"/>
              <a:gd name="connsiteY124" fmla="*/ 3106272 h 6858000"/>
              <a:gd name="connsiteX125" fmla="*/ 680201 w 1605470"/>
              <a:gd name="connsiteY125" fmla="*/ 2958185 h 6858000"/>
              <a:gd name="connsiteX126" fmla="*/ 622815 w 1605470"/>
              <a:gd name="connsiteY126" fmla="*/ 2762989 h 6858000"/>
              <a:gd name="connsiteX127" fmla="*/ 571733 w 1605470"/>
              <a:gd name="connsiteY127" fmla="*/ 2554718 h 6858000"/>
              <a:gd name="connsiteX128" fmla="*/ 551827 w 1605470"/>
              <a:gd name="connsiteY128" fmla="*/ 2485734 h 6858000"/>
              <a:gd name="connsiteX129" fmla="*/ 542550 w 1605470"/>
              <a:gd name="connsiteY129" fmla="*/ 2447068 h 6858000"/>
              <a:gd name="connsiteX130" fmla="*/ 529511 w 1605470"/>
              <a:gd name="connsiteY130" fmla="*/ 2425819 h 6858000"/>
              <a:gd name="connsiteX131" fmla="*/ 528878 w 1605470"/>
              <a:gd name="connsiteY131" fmla="*/ 2408971 h 6858000"/>
              <a:gd name="connsiteX132" fmla="*/ 535510 w 1605470"/>
              <a:gd name="connsiteY132" fmla="*/ 2402874 h 6858000"/>
              <a:gd name="connsiteX133" fmla="*/ 538122 w 1605470"/>
              <a:gd name="connsiteY133" fmla="*/ 2381443 h 6858000"/>
              <a:gd name="connsiteX134" fmla="*/ 514451 w 1605470"/>
              <a:gd name="connsiteY134" fmla="*/ 2261920 h 6858000"/>
              <a:gd name="connsiteX135" fmla="*/ 486968 w 1605470"/>
              <a:gd name="connsiteY135" fmla="*/ 2182937 h 6858000"/>
              <a:gd name="connsiteX136" fmla="*/ 488555 w 1605470"/>
              <a:gd name="connsiteY136" fmla="*/ 2155135 h 6858000"/>
              <a:gd name="connsiteX137" fmla="*/ 486013 w 1605470"/>
              <a:gd name="connsiteY137" fmla="*/ 2118008 h 6858000"/>
              <a:gd name="connsiteX138" fmla="*/ 487006 w 1605470"/>
              <a:gd name="connsiteY138" fmla="*/ 2050531 h 6858000"/>
              <a:gd name="connsiteX139" fmla="*/ 478812 w 1605470"/>
              <a:gd name="connsiteY139" fmla="*/ 1963269 h 6858000"/>
              <a:gd name="connsiteX140" fmla="*/ 442619 w 1605470"/>
              <a:gd name="connsiteY140" fmla="*/ 1910499 h 6858000"/>
              <a:gd name="connsiteX141" fmla="*/ 446785 w 1605470"/>
              <a:gd name="connsiteY141" fmla="*/ 1903212 h 6858000"/>
              <a:gd name="connsiteX142" fmla="*/ 436547 w 1605470"/>
              <a:gd name="connsiteY142" fmla="*/ 1861531 h 6858000"/>
              <a:gd name="connsiteX143" fmla="*/ 390346 w 1605470"/>
              <a:gd name="connsiteY143" fmla="*/ 1732919 h 6858000"/>
              <a:gd name="connsiteX144" fmla="*/ 362657 w 1605470"/>
              <a:gd name="connsiteY144" fmla="*/ 1663540 h 6858000"/>
              <a:gd name="connsiteX145" fmla="*/ 361783 w 1605470"/>
              <a:gd name="connsiteY145" fmla="*/ 1615777 h 6858000"/>
              <a:gd name="connsiteX146" fmla="*/ 342578 w 1605470"/>
              <a:gd name="connsiteY146" fmla="*/ 1563678 h 6858000"/>
              <a:gd name="connsiteX147" fmla="*/ 355658 w 1605470"/>
              <a:gd name="connsiteY147" fmla="*/ 1519474 h 6858000"/>
              <a:gd name="connsiteX148" fmla="*/ 348400 w 1605470"/>
              <a:gd name="connsiteY148" fmla="*/ 1477995 h 6858000"/>
              <a:gd name="connsiteX149" fmla="*/ 334485 w 1605470"/>
              <a:gd name="connsiteY149" fmla="*/ 1373769 h 6858000"/>
              <a:gd name="connsiteX150" fmla="*/ 342792 w 1605470"/>
              <a:gd name="connsiteY150" fmla="*/ 1307086 h 6858000"/>
              <a:gd name="connsiteX151" fmla="*/ 343980 w 1605470"/>
              <a:gd name="connsiteY151" fmla="*/ 1189033 h 6858000"/>
              <a:gd name="connsiteX152" fmla="*/ 348665 w 1605470"/>
              <a:gd name="connsiteY152" fmla="*/ 1168288 h 6858000"/>
              <a:gd name="connsiteX153" fmla="*/ 340947 w 1605470"/>
              <a:gd name="connsiteY153" fmla="*/ 1142577 h 6858000"/>
              <a:gd name="connsiteX154" fmla="*/ 330253 w 1605470"/>
              <a:gd name="connsiteY154" fmla="*/ 1088484 h 6858000"/>
              <a:gd name="connsiteX155" fmla="*/ 318989 w 1605470"/>
              <a:gd name="connsiteY155" fmla="*/ 1016103 h 6858000"/>
              <a:gd name="connsiteX156" fmla="*/ 320445 w 1605470"/>
              <a:gd name="connsiteY156" fmla="*/ 932283 h 6858000"/>
              <a:gd name="connsiteX157" fmla="*/ 322681 w 1605470"/>
              <a:gd name="connsiteY157" fmla="*/ 915925 h 6858000"/>
              <a:gd name="connsiteX158" fmla="*/ 315310 w 1605470"/>
              <a:gd name="connsiteY158" fmla="*/ 896999 h 6858000"/>
              <a:gd name="connsiteX159" fmla="*/ 284718 w 1605470"/>
              <a:gd name="connsiteY159" fmla="*/ 821517 h 6858000"/>
              <a:gd name="connsiteX160" fmla="*/ 263668 w 1605470"/>
              <a:gd name="connsiteY160" fmla="*/ 751353 h 6858000"/>
              <a:gd name="connsiteX161" fmla="*/ 263226 w 1605470"/>
              <a:gd name="connsiteY161" fmla="*/ 721230 h 6858000"/>
              <a:gd name="connsiteX162" fmla="*/ 248897 w 1605470"/>
              <a:gd name="connsiteY162" fmla="*/ 681659 h 6858000"/>
              <a:gd name="connsiteX163" fmla="*/ 234316 w 1605470"/>
              <a:gd name="connsiteY163" fmla="*/ 635218 h 6858000"/>
              <a:gd name="connsiteX164" fmla="*/ 239327 w 1605470"/>
              <a:gd name="connsiteY164" fmla="*/ 613763 h 6858000"/>
              <a:gd name="connsiteX165" fmla="*/ 225269 w 1605470"/>
              <a:gd name="connsiteY165" fmla="*/ 598582 h 6858000"/>
              <a:gd name="connsiteX166" fmla="*/ 224950 w 1605470"/>
              <a:gd name="connsiteY166" fmla="*/ 576846 h 6858000"/>
              <a:gd name="connsiteX167" fmla="*/ 204576 w 1605470"/>
              <a:gd name="connsiteY167" fmla="*/ 530055 h 6858000"/>
              <a:gd name="connsiteX168" fmla="*/ 219064 w 1605470"/>
              <a:gd name="connsiteY168" fmla="*/ 469651 h 6858000"/>
              <a:gd name="connsiteX169" fmla="*/ 195012 w 1605470"/>
              <a:gd name="connsiteY169" fmla="*/ 448559 h 6858000"/>
              <a:gd name="connsiteX170" fmla="*/ 201434 w 1605470"/>
              <a:gd name="connsiteY170" fmla="*/ 441529 h 6858000"/>
              <a:gd name="connsiteX171" fmla="*/ 200655 w 1605470"/>
              <a:gd name="connsiteY171" fmla="*/ 428927 h 6858000"/>
              <a:gd name="connsiteX172" fmla="*/ 190059 w 1605470"/>
              <a:gd name="connsiteY172" fmla="*/ 430161 h 6858000"/>
              <a:gd name="connsiteX173" fmla="*/ 167079 w 1605470"/>
              <a:gd name="connsiteY173" fmla="*/ 367211 h 6858000"/>
              <a:gd name="connsiteX174" fmla="*/ 124571 w 1605470"/>
              <a:gd name="connsiteY174" fmla="*/ 302178 h 6858000"/>
              <a:gd name="connsiteX175" fmla="*/ 103243 w 1605470"/>
              <a:gd name="connsiteY175" fmla="*/ 211375 h 6858000"/>
              <a:gd name="connsiteX176" fmla="*/ 94571 w 1605470"/>
              <a:gd name="connsiteY176" fmla="*/ 184179 h 6858000"/>
              <a:gd name="connsiteX177" fmla="*/ 13437 w 1605470"/>
              <a:gd name="connsiteY177" fmla="*/ 19287 h 6858000"/>
              <a:gd name="connsiteX178" fmla="*/ 0 w 1605470"/>
              <a:gd name="connsiteY178"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415652 w 1605470"/>
              <a:gd name="connsiteY33" fmla="*/ 6028119 h 6858000"/>
              <a:gd name="connsiteX34" fmla="*/ 442432 w 1605470"/>
              <a:gd name="connsiteY34" fmla="*/ 5934687 h 6858000"/>
              <a:gd name="connsiteX35" fmla="*/ 489472 w 1605470"/>
              <a:gd name="connsiteY35" fmla="*/ 5732419 h 6858000"/>
              <a:gd name="connsiteX36" fmla="*/ 512623 w 1605470"/>
              <a:gd name="connsiteY36" fmla="*/ 5685392 h 6858000"/>
              <a:gd name="connsiteX37" fmla="*/ 510261 w 1605470"/>
              <a:gd name="connsiteY37" fmla="*/ 5634527 h 6858000"/>
              <a:gd name="connsiteX38" fmla="*/ 523992 w 1605470"/>
              <a:gd name="connsiteY38" fmla="*/ 5619557 h 6858000"/>
              <a:gd name="connsiteX39" fmla="*/ 526609 w 1605470"/>
              <a:gd name="connsiteY39" fmla="*/ 5617081 h 6858000"/>
              <a:gd name="connsiteX40" fmla="*/ 531653 w 1605470"/>
              <a:gd name="connsiteY40" fmla="*/ 5604904 h 6858000"/>
              <a:gd name="connsiteX41" fmla="*/ 539863 w 1605470"/>
              <a:gd name="connsiteY41" fmla="*/ 5604298 h 6858000"/>
              <a:gd name="connsiteX42" fmla="*/ 552319 w 1605470"/>
              <a:gd name="connsiteY42" fmla="*/ 5587997 h 6858000"/>
              <a:gd name="connsiteX43" fmla="*/ 559710 w 1605470"/>
              <a:gd name="connsiteY43" fmla="*/ 5564796 h 6858000"/>
              <a:gd name="connsiteX44" fmla="*/ 587214 w 1605470"/>
              <a:gd name="connsiteY44" fmla="*/ 5451511 h 6858000"/>
              <a:gd name="connsiteX45" fmla="*/ 608019 w 1605470"/>
              <a:gd name="connsiteY45" fmla="*/ 5385461 h 6858000"/>
              <a:gd name="connsiteX46" fmla="*/ 622750 w 1605470"/>
              <a:gd name="connsiteY46" fmla="*/ 5363084 h 6858000"/>
              <a:gd name="connsiteX47" fmla="*/ 638731 w 1605470"/>
              <a:gd name="connsiteY47" fmla="*/ 5330009 h 6858000"/>
              <a:gd name="connsiteX48" fmla="*/ 672224 w 1605470"/>
              <a:gd name="connsiteY48" fmla="*/ 5273739 h 6858000"/>
              <a:gd name="connsiteX49" fmla="*/ 681823 w 1605470"/>
              <a:gd name="connsiteY49" fmla="*/ 5241779 h 6858000"/>
              <a:gd name="connsiteX50" fmla="*/ 693049 w 1605470"/>
              <a:gd name="connsiteY50" fmla="*/ 5225268 h 6858000"/>
              <a:gd name="connsiteX51" fmla="*/ 694069 w 1605470"/>
              <a:gd name="connsiteY51" fmla="*/ 5217684 h 6858000"/>
              <a:gd name="connsiteX52" fmla="*/ 701410 w 1605470"/>
              <a:gd name="connsiteY52" fmla="*/ 5193377 h 6858000"/>
              <a:gd name="connsiteX53" fmla="*/ 704713 w 1605470"/>
              <a:gd name="connsiteY53" fmla="*/ 5179288 h 6858000"/>
              <a:gd name="connsiteX54" fmla="*/ 705697 w 1605470"/>
              <a:gd name="connsiteY54" fmla="*/ 5173621 h 6858000"/>
              <a:gd name="connsiteX55" fmla="*/ 701331 w 1605470"/>
              <a:gd name="connsiteY55" fmla="*/ 5159961 h 6858000"/>
              <a:gd name="connsiteX56" fmla="*/ 708008 w 1605470"/>
              <a:gd name="connsiteY56" fmla="*/ 5144295 h 6858000"/>
              <a:gd name="connsiteX57" fmla="*/ 704941 w 1605470"/>
              <a:gd name="connsiteY57" fmla="*/ 5125185 h 6858000"/>
              <a:gd name="connsiteX58" fmla="*/ 711771 w 1605470"/>
              <a:gd name="connsiteY58" fmla="*/ 5121884 h 6858000"/>
              <a:gd name="connsiteX59" fmla="*/ 721092 w 1605470"/>
              <a:gd name="connsiteY59" fmla="*/ 5108383 h 6858000"/>
              <a:gd name="connsiteX60" fmla="*/ 717045 w 1605470"/>
              <a:gd name="connsiteY60" fmla="*/ 5094705 h 6858000"/>
              <a:gd name="connsiteX61" fmla="*/ 718807 w 1605470"/>
              <a:gd name="connsiteY61" fmla="*/ 5067850 h 6858000"/>
              <a:gd name="connsiteX62" fmla="*/ 721538 w 1605470"/>
              <a:gd name="connsiteY62" fmla="*/ 5060861 h 6858000"/>
              <a:gd name="connsiteX63" fmla="*/ 718242 w 1605470"/>
              <a:gd name="connsiteY63" fmla="*/ 5034192 h 6858000"/>
              <a:gd name="connsiteX64" fmla="*/ 719796 w 1605470"/>
              <a:gd name="connsiteY64" fmla="*/ 4993030 h 6858000"/>
              <a:gd name="connsiteX65" fmla="*/ 726705 w 1605470"/>
              <a:gd name="connsiteY65" fmla="*/ 4946844 h 6858000"/>
              <a:gd name="connsiteX66" fmla="*/ 722561 w 1605470"/>
              <a:gd name="connsiteY66" fmla="*/ 4932692 h 6858000"/>
              <a:gd name="connsiteX67" fmla="*/ 724935 w 1605470"/>
              <a:gd name="connsiteY67" fmla="*/ 4821504 h 6858000"/>
              <a:gd name="connsiteX68" fmla="*/ 732118 w 1605470"/>
              <a:gd name="connsiteY68" fmla="*/ 4801535 h 6858000"/>
              <a:gd name="connsiteX69" fmla="*/ 739787 w 1605470"/>
              <a:gd name="connsiteY69" fmla="*/ 4797794 h 6858000"/>
              <a:gd name="connsiteX70" fmla="*/ 741081 w 1605470"/>
              <a:gd name="connsiteY70" fmla="*/ 4784526 h 6858000"/>
              <a:gd name="connsiteX71" fmla="*/ 742865 w 1605470"/>
              <a:gd name="connsiteY71" fmla="*/ 4781211 h 6858000"/>
              <a:gd name="connsiteX72" fmla="*/ 751652 w 1605470"/>
              <a:gd name="connsiteY72" fmla="*/ 4761984 h 6858000"/>
              <a:gd name="connsiteX73" fmla="*/ 747700 w 1605470"/>
              <a:gd name="connsiteY73" fmla="*/ 4690749 h 6858000"/>
              <a:gd name="connsiteX74" fmla="*/ 743180 w 1605470"/>
              <a:gd name="connsiteY74" fmla="*/ 4613201 h 6858000"/>
              <a:gd name="connsiteX75" fmla="*/ 738263 w 1605470"/>
              <a:gd name="connsiteY75" fmla="*/ 4444346 h 6858000"/>
              <a:gd name="connsiteX76" fmla="*/ 756542 w 1605470"/>
              <a:gd name="connsiteY76" fmla="*/ 4350346 h 6858000"/>
              <a:gd name="connsiteX77" fmla="*/ 715481 w 1605470"/>
              <a:gd name="connsiteY77" fmla="*/ 4214165 h 6858000"/>
              <a:gd name="connsiteX78" fmla="*/ 719554 w 1605470"/>
              <a:gd name="connsiteY78" fmla="*/ 4090296 h 6858000"/>
              <a:gd name="connsiteX79" fmla="*/ 704810 w 1605470"/>
              <a:gd name="connsiteY79" fmla="*/ 4033999 h 6858000"/>
              <a:gd name="connsiteX80" fmla="*/ 705959 w 1605470"/>
              <a:gd name="connsiteY80" fmla="*/ 4031933 h 6858000"/>
              <a:gd name="connsiteX81" fmla="*/ 704535 w 1605470"/>
              <a:gd name="connsiteY81" fmla="*/ 4013953 h 6858000"/>
              <a:gd name="connsiteX82" fmla="*/ 700443 w 1605470"/>
              <a:gd name="connsiteY82" fmla="*/ 4010511 h 6858000"/>
              <a:gd name="connsiteX83" fmla="*/ 698282 w 1605470"/>
              <a:gd name="connsiteY83" fmla="*/ 3998331 h 6858000"/>
              <a:gd name="connsiteX84" fmla="*/ 690830 w 1605470"/>
              <a:gd name="connsiteY84" fmla="*/ 3974753 h 6858000"/>
              <a:gd name="connsiteX85" fmla="*/ 692428 w 1605470"/>
              <a:gd name="connsiteY85" fmla="*/ 3969950 h 6858000"/>
              <a:gd name="connsiteX86" fmla="*/ 685850 w 1605470"/>
              <a:gd name="connsiteY86" fmla="*/ 3933779 h 6858000"/>
              <a:gd name="connsiteX87" fmla="*/ 687181 w 1605470"/>
              <a:gd name="connsiteY87" fmla="*/ 3933093 h 6858000"/>
              <a:gd name="connsiteX88" fmla="*/ 691535 w 1605470"/>
              <a:gd name="connsiteY88" fmla="*/ 3922082 h 6858000"/>
              <a:gd name="connsiteX89" fmla="*/ 696613 w 1605470"/>
              <a:gd name="connsiteY89" fmla="*/ 3901461 h 6858000"/>
              <a:gd name="connsiteX90" fmla="*/ 719207 w 1605470"/>
              <a:gd name="connsiteY90" fmla="*/ 3813873 h 6858000"/>
              <a:gd name="connsiteX91" fmla="*/ 718632 w 1605470"/>
              <a:gd name="connsiteY91" fmla="*/ 3806161 h 6858000"/>
              <a:gd name="connsiteX92" fmla="*/ 718939 w 1605470"/>
              <a:gd name="connsiteY92" fmla="*/ 3805957 h 6858000"/>
              <a:gd name="connsiteX93" fmla="*/ 718966 w 1605470"/>
              <a:gd name="connsiteY93" fmla="*/ 3797724 h 6858000"/>
              <a:gd name="connsiteX94" fmla="*/ 717581 w 1605470"/>
              <a:gd name="connsiteY94" fmla="*/ 3792098 h 6858000"/>
              <a:gd name="connsiteX95" fmla="*/ 716465 w 1605470"/>
              <a:gd name="connsiteY95" fmla="*/ 3777135 h 6858000"/>
              <a:gd name="connsiteX96" fmla="*/ 718198 w 1605470"/>
              <a:gd name="connsiteY96" fmla="*/ 3771656 h 6858000"/>
              <a:gd name="connsiteX97" fmla="*/ 721941 w 1605470"/>
              <a:gd name="connsiteY97" fmla="*/ 3769007 h 6858000"/>
              <a:gd name="connsiteX98" fmla="*/ 721407 w 1605470"/>
              <a:gd name="connsiteY98" fmla="*/ 3767709 h 6858000"/>
              <a:gd name="connsiteX99" fmla="*/ 730103 w 1605470"/>
              <a:gd name="connsiteY99" fmla="*/ 3738082 h 6858000"/>
              <a:gd name="connsiteX100" fmla="*/ 737449 w 1605470"/>
              <a:gd name="connsiteY100" fmla="*/ 3673397 h 6858000"/>
              <a:gd name="connsiteX101" fmla="*/ 736745 w 1605470"/>
              <a:gd name="connsiteY101" fmla="*/ 3637109 h 6858000"/>
              <a:gd name="connsiteX102" fmla="*/ 740188 w 1605470"/>
              <a:gd name="connsiteY102" fmla="*/ 3536883 h 6858000"/>
              <a:gd name="connsiteX103" fmla="*/ 747726 w 1605470"/>
              <a:gd name="connsiteY103" fmla="*/ 3435652 h 6858000"/>
              <a:gd name="connsiteX104" fmla="*/ 774383 w 1605470"/>
              <a:gd name="connsiteY104" fmla="*/ 3381564 h 6858000"/>
              <a:gd name="connsiteX105" fmla="*/ 774870 w 1605470"/>
              <a:gd name="connsiteY105" fmla="*/ 3375761 h 6858000"/>
              <a:gd name="connsiteX106" fmla="*/ 770510 w 1605470"/>
              <a:gd name="connsiteY106" fmla="*/ 3361844 h 6858000"/>
              <a:gd name="connsiteX107" fmla="*/ 767933 w 1605470"/>
              <a:gd name="connsiteY107" fmla="*/ 3356929 h 6858000"/>
              <a:gd name="connsiteX108" fmla="*/ 766158 w 1605470"/>
              <a:gd name="connsiteY108" fmla="*/ 3349058 h 6858000"/>
              <a:gd name="connsiteX109" fmla="*/ 766414 w 1605470"/>
              <a:gd name="connsiteY109" fmla="*/ 3348763 h 6858000"/>
              <a:gd name="connsiteX110" fmla="*/ 764166 w 1605470"/>
              <a:gd name="connsiteY110" fmla="*/ 3341588 h 6858000"/>
              <a:gd name="connsiteX111" fmla="*/ 749397 w 1605470"/>
              <a:gd name="connsiteY111" fmla="*/ 3307769 h 6858000"/>
              <a:gd name="connsiteX112" fmla="*/ 766960 w 1605470"/>
              <a:gd name="connsiteY112" fmla="*/ 3250522 h 6858000"/>
              <a:gd name="connsiteX113" fmla="*/ 767385 w 1605470"/>
              <a:gd name="connsiteY113" fmla="*/ 3229163 h 6858000"/>
              <a:gd name="connsiteX114" fmla="*/ 769208 w 1605470"/>
              <a:gd name="connsiteY114" fmla="*/ 3217217 h 6858000"/>
              <a:gd name="connsiteX115" fmla="*/ 770350 w 1605470"/>
              <a:gd name="connsiteY115" fmla="*/ 3216125 h 6858000"/>
              <a:gd name="connsiteX116" fmla="*/ 756043 w 1605470"/>
              <a:gd name="connsiteY116" fmla="*/ 3183755 h 6858000"/>
              <a:gd name="connsiteX117" fmla="*/ 756544 w 1605470"/>
              <a:gd name="connsiteY117" fmla="*/ 3178642 h 6858000"/>
              <a:gd name="connsiteX118" fmla="*/ 744144 w 1605470"/>
              <a:gd name="connsiteY118" fmla="*/ 3158586 h 6858000"/>
              <a:gd name="connsiteX119" fmla="*/ 739378 w 1605470"/>
              <a:gd name="connsiteY119" fmla="*/ 3147669 h 6858000"/>
              <a:gd name="connsiteX120" fmla="*/ 734648 w 1605470"/>
              <a:gd name="connsiteY120" fmla="*/ 3145733 h 6858000"/>
              <a:gd name="connsiteX121" fmla="*/ 729329 w 1605470"/>
              <a:gd name="connsiteY121" fmla="*/ 3129034 h 6858000"/>
              <a:gd name="connsiteX122" fmla="*/ 729994 w 1605470"/>
              <a:gd name="connsiteY122" fmla="*/ 3126682 h 6858000"/>
              <a:gd name="connsiteX123" fmla="*/ 720862 w 1605470"/>
              <a:gd name="connsiteY123" fmla="*/ 3114519 h 6858000"/>
              <a:gd name="connsiteX124" fmla="*/ 707471 w 1605470"/>
              <a:gd name="connsiteY124" fmla="*/ 3106272 h 6858000"/>
              <a:gd name="connsiteX125" fmla="*/ 680201 w 1605470"/>
              <a:gd name="connsiteY125" fmla="*/ 2958185 h 6858000"/>
              <a:gd name="connsiteX126" fmla="*/ 622815 w 1605470"/>
              <a:gd name="connsiteY126" fmla="*/ 2762989 h 6858000"/>
              <a:gd name="connsiteX127" fmla="*/ 571733 w 1605470"/>
              <a:gd name="connsiteY127" fmla="*/ 2554718 h 6858000"/>
              <a:gd name="connsiteX128" fmla="*/ 551827 w 1605470"/>
              <a:gd name="connsiteY128" fmla="*/ 2485734 h 6858000"/>
              <a:gd name="connsiteX129" fmla="*/ 542550 w 1605470"/>
              <a:gd name="connsiteY129" fmla="*/ 2447068 h 6858000"/>
              <a:gd name="connsiteX130" fmla="*/ 529511 w 1605470"/>
              <a:gd name="connsiteY130" fmla="*/ 2425819 h 6858000"/>
              <a:gd name="connsiteX131" fmla="*/ 528878 w 1605470"/>
              <a:gd name="connsiteY131" fmla="*/ 2408971 h 6858000"/>
              <a:gd name="connsiteX132" fmla="*/ 535510 w 1605470"/>
              <a:gd name="connsiteY132" fmla="*/ 2402874 h 6858000"/>
              <a:gd name="connsiteX133" fmla="*/ 538122 w 1605470"/>
              <a:gd name="connsiteY133" fmla="*/ 2381443 h 6858000"/>
              <a:gd name="connsiteX134" fmla="*/ 514451 w 1605470"/>
              <a:gd name="connsiteY134" fmla="*/ 2261920 h 6858000"/>
              <a:gd name="connsiteX135" fmla="*/ 486968 w 1605470"/>
              <a:gd name="connsiteY135" fmla="*/ 2182937 h 6858000"/>
              <a:gd name="connsiteX136" fmla="*/ 488555 w 1605470"/>
              <a:gd name="connsiteY136" fmla="*/ 2155135 h 6858000"/>
              <a:gd name="connsiteX137" fmla="*/ 486013 w 1605470"/>
              <a:gd name="connsiteY137" fmla="*/ 2118008 h 6858000"/>
              <a:gd name="connsiteX138" fmla="*/ 487006 w 1605470"/>
              <a:gd name="connsiteY138" fmla="*/ 2050531 h 6858000"/>
              <a:gd name="connsiteX139" fmla="*/ 478812 w 1605470"/>
              <a:gd name="connsiteY139" fmla="*/ 1963269 h 6858000"/>
              <a:gd name="connsiteX140" fmla="*/ 442619 w 1605470"/>
              <a:gd name="connsiteY140" fmla="*/ 1910499 h 6858000"/>
              <a:gd name="connsiteX141" fmla="*/ 446785 w 1605470"/>
              <a:gd name="connsiteY141" fmla="*/ 1903212 h 6858000"/>
              <a:gd name="connsiteX142" fmla="*/ 436547 w 1605470"/>
              <a:gd name="connsiteY142" fmla="*/ 1861531 h 6858000"/>
              <a:gd name="connsiteX143" fmla="*/ 390346 w 1605470"/>
              <a:gd name="connsiteY143" fmla="*/ 1732919 h 6858000"/>
              <a:gd name="connsiteX144" fmla="*/ 362657 w 1605470"/>
              <a:gd name="connsiteY144" fmla="*/ 1663540 h 6858000"/>
              <a:gd name="connsiteX145" fmla="*/ 361783 w 1605470"/>
              <a:gd name="connsiteY145" fmla="*/ 1615777 h 6858000"/>
              <a:gd name="connsiteX146" fmla="*/ 342578 w 1605470"/>
              <a:gd name="connsiteY146" fmla="*/ 1563678 h 6858000"/>
              <a:gd name="connsiteX147" fmla="*/ 355658 w 1605470"/>
              <a:gd name="connsiteY147" fmla="*/ 1519474 h 6858000"/>
              <a:gd name="connsiteX148" fmla="*/ 348400 w 1605470"/>
              <a:gd name="connsiteY148" fmla="*/ 1477995 h 6858000"/>
              <a:gd name="connsiteX149" fmla="*/ 334485 w 1605470"/>
              <a:gd name="connsiteY149" fmla="*/ 1373769 h 6858000"/>
              <a:gd name="connsiteX150" fmla="*/ 342792 w 1605470"/>
              <a:gd name="connsiteY150" fmla="*/ 1307086 h 6858000"/>
              <a:gd name="connsiteX151" fmla="*/ 343980 w 1605470"/>
              <a:gd name="connsiteY151" fmla="*/ 1189033 h 6858000"/>
              <a:gd name="connsiteX152" fmla="*/ 348665 w 1605470"/>
              <a:gd name="connsiteY152" fmla="*/ 1168288 h 6858000"/>
              <a:gd name="connsiteX153" fmla="*/ 340947 w 1605470"/>
              <a:gd name="connsiteY153" fmla="*/ 1142577 h 6858000"/>
              <a:gd name="connsiteX154" fmla="*/ 330253 w 1605470"/>
              <a:gd name="connsiteY154" fmla="*/ 1088484 h 6858000"/>
              <a:gd name="connsiteX155" fmla="*/ 318989 w 1605470"/>
              <a:gd name="connsiteY155" fmla="*/ 1016103 h 6858000"/>
              <a:gd name="connsiteX156" fmla="*/ 320445 w 1605470"/>
              <a:gd name="connsiteY156" fmla="*/ 932283 h 6858000"/>
              <a:gd name="connsiteX157" fmla="*/ 322681 w 1605470"/>
              <a:gd name="connsiteY157" fmla="*/ 915925 h 6858000"/>
              <a:gd name="connsiteX158" fmla="*/ 315310 w 1605470"/>
              <a:gd name="connsiteY158" fmla="*/ 896999 h 6858000"/>
              <a:gd name="connsiteX159" fmla="*/ 284718 w 1605470"/>
              <a:gd name="connsiteY159" fmla="*/ 821517 h 6858000"/>
              <a:gd name="connsiteX160" fmla="*/ 263668 w 1605470"/>
              <a:gd name="connsiteY160" fmla="*/ 751353 h 6858000"/>
              <a:gd name="connsiteX161" fmla="*/ 263226 w 1605470"/>
              <a:gd name="connsiteY161" fmla="*/ 721230 h 6858000"/>
              <a:gd name="connsiteX162" fmla="*/ 248897 w 1605470"/>
              <a:gd name="connsiteY162" fmla="*/ 681659 h 6858000"/>
              <a:gd name="connsiteX163" fmla="*/ 234316 w 1605470"/>
              <a:gd name="connsiteY163" fmla="*/ 635218 h 6858000"/>
              <a:gd name="connsiteX164" fmla="*/ 239327 w 1605470"/>
              <a:gd name="connsiteY164" fmla="*/ 613763 h 6858000"/>
              <a:gd name="connsiteX165" fmla="*/ 225269 w 1605470"/>
              <a:gd name="connsiteY165" fmla="*/ 598582 h 6858000"/>
              <a:gd name="connsiteX166" fmla="*/ 224950 w 1605470"/>
              <a:gd name="connsiteY166" fmla="*/ 576846 h 6858000"/>
              <a:gd name="connsiteX167" fmla="*/ 204576 w 1605470"/>
              <a:gd name="connsiteY167" fmla="*/ 530055 h 6858000"/>
              <a:gd name="connsiteX168" fmla="*/ 219064 w 1605470"/>
              <a:gd name="connsiteY168" fmla="*/ 469651 h 6858000"/>
              <a:gd name="connsiteX169" fmla="*/ 195012 w 1605470"/>
              <a:gd name="connsiteY169" fmla="*/ 448559 h 6858000"/>
              <a:gd name="connsiteX170" fmla="*/ 201434 w 1605470"/>
              <a:gd name="connsiteY170" fmla="*/ 441529 h 6858000"/>
              <a:gd name="connsiteX171" fmla="*/ 200655 w 1605470"/>
              <a:gd name="connsiteY171" fmla="*/ 428927 h 6858000"/>
              <a:gd name="connsiteX172" fmla="*/ 190059 w 1605470"/>
              <a:gd name="connsiteY172" fmla="*/ 430161 h 6858000"/>
              <a:gd name="connsiteX173" fmla="*/ 167079 w 1605470"/>
              <a:gd name="connsiteY173" fmla="*/ 367211 h 6858000"/>
              <a:gd name="connsiteX174" fmla="*/ 124571 w 1605470"/>
              <a:gd name="connsiteY174" fmla="*/ 302178 h 6858000"/>
              <a:gd name="connsiteX175" fmla="*/ 103243 w 1605470"/>
              <a:gd name="connsiteY175" fmla="*/ 211375 h 6858000"/>
              <a:gd name="connsiteX176" fmla="*/ 94571 w 1605470"/>
              <a:gd name="connsiteY176" fmla="*/ 184179 h 6858000"/>
              <a:gd name="connsiteX177" fmla="*/ 13437 w 1605470"/>
              <a:gd name="connsiteY177" fmla="*/ 19287 h 6858000"/>
              <a:gd name="connsiteX178" fmla="*/ 0 w 1605470"/>
              <a:gd name="connsiteY178"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415652 w 1605470"/>
              <a:gd name="connsiteY33" fmla="*/ 6028119 h 6858000"/>
              <a:gd name="connsiteX34" fmla="*/ 442432 w 1605470"/>
              <a:gd name="connsiteY34" fmla="*/ 5934687 h 6858000"/>
              <a:gd name="connsiteX35" fmla="*/ 489472 w 1605470"/>
              <a:gd name="connsiteY35" fmla="*/ 5732419 h 6858000"/>
              <a:gd name="connsiteX36" fmla="*/ 512623 w 1605470"/>
              <a:gd name="connsiteY36" fmla="*/ 5685392 h 6858000"/>
              <a:gd name="connsiteX37" fmla="*/ 510261 w 1605470"/>
              <a:gd name="connsiteY37" fmla="*/ 5634527 h 6858000"/>
              <a:gd name="connsiteX38" fmla="*/ 523992 w 1605470"/>
              <a:gd name="connsiteY38" fmla="*/ 5619557 h 6858000"/>
              <a:gd name="connsiteX39" fmla="*/ 526609 w 1605470"/>
              <a:gd name="connsiteY39" fmla="*/ 5617081 h 6858000"/>
              <a:gd name="connsiteX40" fmla="*/ 531653 w 1605470"/>
              <a:gd name="connsiteY40" fmla="*/ 5604904 h 6858000"/>
              <a:gd name="connsiteX41" fmla="*/ 539863 w 1605470"/>
              <a:gd name="connsiteY41" fmla="*/ 5604298 h 6858000"/>
              <a:gd name="connsiteX42" fmla="*/ 552319 w 1605470"/>
              <a:gd name="connsiteY42" fmla="*/ 5587997 h 6858000"/>
              <a:gd name="connsiteX43" fmla="*/ 559710 w 1605470"/>
              <a:gd name="connsiteY43" fmla="*/ 5564796 h 6858000"/>
              <a:gd name="connsiteX44" fmla="*/ 587214 w 1605470"/>
              <a:gd name="connsiteY44" fmla="*/ 5451511 h 6858000"/>
              <a:gd name="connsiteX45" fmla="*/ 608019 w 1605470"/>
              <a:gd name="connsiteY45" fmla="*/ 5385461 h 6858000"/>
              <a:gd name="connsiteX46" fmla="*/ 622750 w 1605470"/>
              <a:gd name="connsiteY46" fmla="*/ 5363084 h 6858000"/>
              <a:gd name="connsiteX47" fmla="*/ 638731 w 1605470"/>
              <a:gd name="connsiteY47" fmla="*/ 5330009 h 6858000"/>
              <a:gd name="connsiteX48" fmla="*/ 672224 w 1605470"/>
              <a:gd name="connsiteY48" fmla="*/ 5273739 h 6858000"/>
              <a:gd name="connsiteX49" fmla="*/ 681823 w 1605470"/>
              <a:gd name="connsiteY49" fmla="*/ 5241779 h 6858000"/>
              <a:gd name="connsiteX50" fmla="*/ 693049 w 1605470"/>
              <a:gd name="connsiteY50" fmla="*/ 5225268 h 6858000"/>
              <a:gd name="connsiteX51" fmla="*/ 694069 w 1605470"/>
              <a:gd name="connsiteY51" fmla="*/ 5217684 h 6858000"/>
              <a:gd name="connsiteX52" fmla="*/ 701410 w 1605470"/>
              <a:gd name="connsiteY52" fmla="*/ 5193377 h 6858000"/>
              <a:gd name="connsiteX53" fmla="*/ 704713 w 1605470"/>
              <a:gd name="connsiteY53" fmla="*/ 5179288 h 6858000"/>
              <a:gd name="connsiteX54" fmla="*/ 705697 w 1605470"/>
              <a:gd name="connsiteY54" fmla="*/ 5173621 h 6858000"/>
              <a:gd name="connsiteX55" fmla="*/ 701331 w 1605470"/>
              <a:gd name="connsiteY55" fmla="*/ 5159961 h 6858000"/>
              <a:gd name="connsiteX56" fmla="*/ 708008 w 1605470"/>
              <a:gd name="connsiteY56" fmla="*/ 5144295 h 6858000"/>
              <a:gd name="connsiteX57" fmla="*/ 704941 w 1605470"/>
              <a:gd name="connsiteY57" fmla="*/ 5125185 h 6858000"/>
              <a:gd name="connsiteX58" fmla="*/ 711771 w 1605470"/>
              <a:gd name="connsiteY58" fmla="*/ 5121884 h 6858000"/>
              <a:gd name="connsiteX59" fmla="*/ 721092 w 1605470"/>
              <a:gd name="connsiteY59" fmla="*/ 5108383 h 6858000"/>
              <a:gd name="connsiteX60" fmla="*/ 717045 w 1605470"/>
              <a:gd name="connsiteY60" fmla="*/ 5094705 h 6858000"/>
              <a:gd name="connsiteX61" fmla="*/ 718807 w 1605470"/>
              <a:gd name="connsiteY61" fmla="*/ 5067850 h 6858000"/>
              <a:gd name="connsiteX62" fmla="*/ 721538 w 1605470"/>
              <a:gd name="connsiteY62" fmla="*/ 5060861 h 6858000"/>
              <a:gd name="connsiteX63" fmla="*/ 718242 w 1605470"/>
              <a:gd name="connsiteY63" fmla="*/ 5034192 h 6858000"/>
              <a:gd name="connsiteX64" fmla="*/ 719796 w 1605470"/>
              <a:gd name="connsiteY64" fmla="*/ 4993030 h 6858000"/>
              <a:gd name="connsiteX65" fmla="*/ 726705 w 1605470"/>
              <a:gd name="connsiteY65" fmla="*/ 4946844 h 6858000"/>
              <a:gd name="connsiteX66" fmla="*/ 722561 w 1605470"/>
              <a:gd name="connsiteY66" fmla="*/ 4932692 h 6858000"/>
              <a:gd name="connsiteX67" fmla="*/ 724935 w 1605470"/>
              <a:gd name="connsiteY67" fmla="*/ 4821504 h 6858000"/>
              <a:gd name="connsiteX68" fmla="*/ 732118 w 1605470"/>
              <a:gd name="connsiteY68" fmla="*/ 4801535 h 6858000"/>
              <a:gd name="connsiteX69" fmla="*/ 739787 w 1605470"/>
              <a:gd name="connsiteY69" fmla="*/ 4797794 h 6858000"/>
              <a:gd name="connsiteX70" fmla="*/ 741081 w 1605470"/>
              <a:gd name="connsiteY70" fmla="*/ 4784526 h 6858000"/>
              <a:gd name="connsiteX71" fmla="*/ 742865 w 1605470"/>
              <a:gd name="connsiteY71" fmla="*/ 4781211 h 6858000"/>
              <a:gd name="connsiteX72" fmla="*/ 751652 w 1605470"/>
              <a:gd name="connsiteY72" fmla="*/ 4761984 h 6858000"/>
              <a:gd name="connsiteX73" fmla="*/ 747700 w 1605470"/>
              <a:gd name="connsiteY73" fmla="*/ 4690749 h 6858000"/>
              <a:gd name="connsiteX74" fmla="*/ 743180 w 1605470"/>
              <a:gd name="connsiteY74" fmla="*/ 4613201 h 6858000"/>
              <a:gd name="connsiteX75" fmla="*/ 738263 w 1605470"/>
              <a:gd name="connsiteY75" fmla="*/ 4444346 h 6858000"/>
              <a:gd name="connsiteX76" fmla="*/ 756542 w 1605470"/>
              <a:gd name="connsiteY76" fmla="*/ 4350346 h 6858000"/>
              <a:gd name="connsiteX77" fmla="*/ 715481 w 1605470"/>
              <a:gd name="connsiteY77" fmla="*/ 4214165 h 6858000"/>
              <a:gd name="connsiteX78" fmla="*/ 719554 w 1605470"/>
              <a:gd name="connsiteY78" fmla="*/ 4090296 h 6858000"/>
              <a:gd name="connsiteX79" fmla="*/ 704810 w 1605470"/>
              <a:gd name="connsiteY79" fmla="*/ 4033999 h 6858000"/>
              <a:gd name="connsiteX80" fmla="*/ 705959 w 1605470"/>
              <a:gd name="connsiteY80" fmla="*/ 4031933 h 6858000"/>
              <a:gd name="connsiteX81" fmla="*/ 704535 w 1605470"/>
              <a:gd name="connsiteY81" fmla="*/ 4013953 h 6858000"/>
              <a:gd name="connsiteX82" fmla="*/ 700443 w 1605470"/>
              <a:gd name="connsiteY82" fmla="*/ 4010511 h 6858000"/>
              <a:gd name="connsiteX83" fmla="*/ 698282 w 1605470"/>
              <a:gd name="connsiteY83" fmla="*/ 3998331 h 6858000"/>
              <a:gd name="connsiteX84" fmla="*/ 690830 w 1605470"/>
              <a:gd name="connsiteY84" fmla="*/ 3974753 h 6858000"/>
              <a:gd name="connsiteX85" fmla="*/ 692428 w 1605470"/>
              <a:gd name="connsiteY85" fmla="*/ 3969950 h 6858000"/>
              <a:gd name="connsiteX86" fmla="*/ 685850 w 1605470"/>
              <a:gd name="connsiteY86" fmla="*/ 3933779 h 6858000"/>
              <a:gd name="connsiteX87" fmla="*/ 687181 w 1605470"/>
              <a:gd name="connsiteY87" fmla="*/ 3933093 h 6858000"/>
              <a:gd name="connsiteX88" fmla="*/ 691535 w 1605470"/>
              <a:gd name="connsiteY88" fmla="*/ 3922082 h 6858000"/>
              <a:gd name="connsiteX89" fmla="*/ 696613 w 1605470"/>
              <a:gd name="connsiteY89" fmla="*/ 3901461 h 6858000"/>
              <a:gd name="connsiteX90" fmla="*/ 719207 w 1605470"/>
              <a:gd name="connsiteY90" fmla="*/ 3813873 h 6858000"/>
              <a:gd name="connsiteX91" fmla="*/ 718632 w 1605470"/>
              <a:gd name="connsiteY91" fmla="*/ 3806161 h 6858000"/>
              <a:gd name="connsiteX92" fmla="*/ 718939 w 1605470"/>
              <a:gd name="connsiteY92" fmla="*/ 3805957 h 6858000"/>
              <a:gd name="connsiteX93" fmla="*/ 718966 w 1605470"/>
              <a:gd name="connsiteY93" fmla="*/ 3797724 h 6858000"/>
              <a:gd name="connsiteX94" fmla="*/ 717581 w 1605470"/>
              <a:gd name="connsiteY94" fmla="*/ 3792098 h 6858000"/>
              <a:gd name="connsiteX95" fmla="*/ 716465 w 1605470"/>
              <a:gd name="connsiteY95" fmla="*/ 3777135 h 6858000"/>
              <a:gd name="connsiteX96" fmla="*/ 718198 w 1605470"/>
              <a:gd name="connsiteY96" fmla="*/ 3771656 h 6858000"/>
              <a:gd name="connsiteX97" fmla="*/ 721941 w 1605470"/>
              <a:gd name="connsiteY97" fmla="*/ 3769007 h 6858000"/>
              <a:gd name="connsiteX98" fmla="*/ 721407 w 1605470"/>
              <a:gd name="connsiteY98" fmla="*/ 3767709 h 6858000"/>
              <a:gd name="connsiteX99" fmla="*/ 730103 w 1605470"/>
              <a:gd name="connsiteY99" fmla="*/ 3738082 h 6858000"/>
              <a:gd name="connsiteX100" fmla="*/ 737449 w 1605470"/>
              <a:gd name="connsiteY100" fmla="*/ 3673397 h 6858000"/>
              <a:gd name="connsiteX101" fmla="*/ 736745 w 1605470"/>
              <a:gd name="connsiteY101" fmla="*/ 3637109 h 6858000"/>
              <a:gd name="connsiteX102" fmla="*/ 740188 w 1605470"/>
              <a:gd name="connsiteY102" fmla="*/ 3536883 h 6858000"/>
              <a:gd name="connsiteX103" fmla="*/ 747726 w 1605470"/>
              <a:gd name="connsiteY103" fmla="*/ 3435652 h 6858000"/>
              <a:gd name="connsiteX104" fmla="*/ 774383 w 1605470"/>
              <a:gd name="connsiteY104" fmla="*/ 3381564 h 6858000"/>
              <a:gd name="connsiteX105" fmla="*/ 774870 w 1605470"/>
              <a:gd name="connsiteY105" fmla="*/ 3375761 h 6858000"/>
              <a:gd name="connsiteX106" fmla="*/ 770510 w 1605470"/>
              <a:gd name="connsiteY106" fmla="*/ 3361844 h 6858000"/>
              <a:gd name="connsiteX107" fmla="*/ 767933 w 1605470"/>
              <a:gd name="connsiteY107" fmla="*/ 3356929 h 6858000"/>
              <a:gd name="connsiteX108" fmla="*/ 766158 w 1605470"/>
              <a:gd name="connsiteY108" fmla="*/ 3349058 h 6858000"/>
              <a:gd name="connsiteX109" fmla="*/ 766414 w 1605470"/>
              <a:gd name="connsiteY109" fmla="*/ 3348763 h 6858000"/>
              <a:gd name="connsiteX110" fmla="*/ 764166 w 1605470"/>
              <a:gd name="connsiteY110" fmla="*/ 3341588 h 6858000"/>
              <a:gd name="connsiteX111" fmla="*/ 749397 w 1605470"/>
              <a:gd name="connsiteY111" fmla="*/ 3307769 h 6858000"/>
              <a:gd name="connsiteX112" fmla="*/ 766960 w 1605470"/>
              <a:gd name="connsiteY112" fmla="*/ 3250522 h 6858000"/>
              <a:gd name="connsiteX113" fmla="*/ 767385 w 1605470"/>
              <a:gd name="connsiteY113" fmla="*/ 3229163 h 6858000"/>
              <a:gd name="connsiteX114" fmla="*/ 769208 w 1605470"/>
              <a:gd name="connsiteY114" fmla="*/ 3217217 h 6858000"/>
              <a:gd name="connsiteX115" fmla="*/ 770350 w 1605470"/>
              <a:gd name="connsiteY115" fmla="*/ 3216125 h 6858000"/>
              <a:gd name="connsiteX116" fmla="*/ 756043 w 1605470"/>
              <a:gd name="connsiteY116" fmla="*/ 3183755 h 6858000"/>
              <a:gd name="connsiteX117" fmla="*/ 756544 w 1605470"/>
              <a:gd name="connsiteY117" fmla="*/ 3178642 h 6858000"/>
              <a:gd name="connsiteX118" fmla="*/ 744144 w 1605470"/>
              <a:gd name="connsiteY118" fmla="*/ 3158586 h 6858000"/>
              <a:gd name="connsiteX119" fmla="*/ 739378 w 1605470"/>
              <a:gd name="connsiteY119" fmla="*/ 3147669 h 6858000"/>
              <a:gd name="connsiteX120" fmla="*/ 734648 w 1605470"/>
              <a:gd name="connsiteY120" fmla="*/ 3145733 h 6858000"/>
              <a:gd name="connsiteX121" fmla="*/ 729329 w 1605470"/>
              <a:gd name="connsiteY121" fmla="*/ 3129034 h 6858000"/>
              <a:gd name="connsiteX122" fmla="*/ 729994 w 1605470"/>
              <a:gd name="connsiteY122" fmla="*/ 3126682 h 6858000"/>
              <a:gd name="connsiteX123" fmla="*/ 720862 w 1605470"/>
              <a:gd name="connsiteY123" fmla="*/ 3114519 h 6858000"/>
              <a:gd name="connsiteX124" fmla="*/ 707471 w 1605470"/>
              <a:gd name="connsiteY124" fmla="*/ 3106272 h 6858000"/>
              <a:gd name="connsiteX125" fmla="*/ 680201 w 1605470"/>
              <a:gd name="connsiteY125" fmla="*/ 2958185 h 6858000"/>
              <a:gd name="connsiteX126" fmla="*/ 622815 w 1605470"/>
              <a:gd name="connsiteY126" fmla="*/ 2762989 h 6858000"/>
              <a:gd name="connsiteX127" fmla="*/ 571733 w 1605470"/>
              <a:gd name="connsiteY127" fmla="*/ 2554718 h 6858000"/>
              <a:gd name="connsiteX128" fmla="*/ 551827 w 1605470"/>
              <a:gd name="connsiteY128" fmla="*/ 2485734 h 6858000"/>
              <a:gd name="connsiteX129" fmla="*/ 542550 w 1605470"/>
              <a:gd name="connsiteY129" fmla="*/ 2447068 h 6858000"/>
              <a:gd name="connsiteX130" fmla="*/ 529511 w 1605470"/>
              <a:gd name="connsiteY130" fmla="*/ 2425819 h 6858000"/>
              <a:gd name="connsiteX131" fmla="*/ 528878 w 1605470"/>
              <a:gd name="connsiteY131" fmla="*/ 2408971 h 6858000"/>
              <a:gd name="connsiteX132" fmla="*/ 535510 w 1605470"/>
              <a:gd name="connsiteY132" fmla="*/ 2402874 h 6858000"/>
              <a:gd name="connsiteX133" fmla="*/ 538122 w 1605470"/>
              <a:gd name="connsiteY133" fmla="*/ 2381443 h 6858000"/>
              <a:gd name="connsiteX134" fmla="*/ 514451 w 1605470"/>
              <a:gd name="connsiteY134" fmla="*/ 2261920 h 6858000"/>
              <a:gd name="connsiteX135" fmla="*/ 486968 w 1605470"/>
              <a:gd name="connsiteY135" fmla="*/ 2182937 h 6858000"/>
              <a:gd name="connsiteX136" fmla="*/ 488555 w 1605470"/>
              <a:gd name="connsiteY136" fmla="*/ 2155135 h 6858000"/>
              <a:gd name="connsiteX137" fmla="*/ 486013 w 1605470"/>
              <a:gd name="connsiteY137" fmla="*/ 2118008 h 6858000"/>
              <a:gd name="connsiteX138" fmla="*/ 487006 w 1605470"/>
              <a:gd name="connsiteY138" fmla="*/ 2050531 h 6858000"/>
              <a:gd name="connsiteX139" fmla="*/ 478812 w 1605470"/>
              <a:gd name="connsiteY139" fmla="*/ 1963269 h 6858000"/>
              <a:gd name="connsiteX140" fmla="*/ 442619 w 1605470"/>
              <a:gd name="connsiteY140" fmla="*/ 1910499 h 6858000"/>
              <a:gd name="connsiteX141" fmla="*/ 446785 w 1605470"/>
              <a:gd name="connsiteY141" fmla="*/ 1903212 h 6858000"/>
              <a:gd name="connsiteX142" fmla="*/ 436547 w 1605470"/>
              <a:gd name="connsiteY142" fmla="*/ 1861531 h 6858000"/>
              <a:gd name="connsiteX143" fmla="*/ 390346 w 1605470"/>
              <a:gd name="connsiteY143" fmla="*/ 1732919 h 6858000"/>
              <a:gd name="connsiteX144" fmla="*/ 362657 w 1605470"/>
              <a:gd name="connsiteY144" fmla="*/ 1663540 h 6858000"/>
              <a:gd name="connsiteX145" fmla="*/ 361783 w 1605470"/>
              <a:gd name="connsiteY145" fmla="*/ 1615777 h 6858000"/>
              <a:gd name="connsiteX146" fmla="*/ 342578 w 1605470"/>
              <a:gd name="connsiteY146" fmla="*/ 1563678 h 6858000"/>
              <a:gd name="connsiteX147" fmla="*/ 355658 w 1605470"/>
              <a:gd name="connsiteY147" fmla="*/ 1519474 h 6858000"/>
              <a:gd name="connsiteX148" fmla="*/ 348400 w 1605470"/>
              <a:gd name="connsiteY148" fmla="*/ 1477995 h 6858000"/>
              <a:gd name="connsiteX149" fmla="*/ 334485 w 1605470"/>
              <a:gd name="connsiteY149" fmla="*/ 1373769 h 6858000"/>
              <a:gd name="connsiteX150" fmla="*/ 342792 w 1605470"/>
              <a:gd name="connsiteY150" fmla="*/ 1307086 h 6858000"/>
              <a:gd name="connsiteX151" fmla="*/ 343980 w 1605470"/>
              <a:gd name="connsiteY151" fmla="*/ 1189033 h 6858000"/>
              <a:gd name="connsiteX152" fmla="*/ 348665 w 1605470"/>
              <a:gd name="connsiteY152" fmla="*/ 1168288 h 6858000"/>
              <a:gd name="connsiteX153" fmla="*/ 340947 w 1605470"/>
              <a:gd name="connsiteY153" fmla="*/ 1142577 h 6858000"/>
              <a:gd name="connsiteX154" fmla="*/ 330253 w 1605470"/>
              <a:gd name="connsiteY154" fmla="*/ 1088484 h 6858000"/>
              <a:gd name="connsiteX155" fmla="*/ 318989 w 1605470"/>
              <a:gd name="connsiteY155" fmla="*/ 1016103 h 6858000"/>
              <a:gd name="connsiteX156" fmla="*/ 320445 w 1605470"/>
              <a:gd name="connsiteY156" fmla="*/ 932283 h 6858000"/>
              <a:gd name="connsiteX157" fmla="*/ 322681 w 1605470"/>
              <a:gd name="connsiteY157" fmla="*/ 915925 h 6858000"/>
              <a:gd name="connsiteX158" fmla="*/ 315310 w 1605470"/>
              <a:gd name="connsiteY158" fmla="*/ 896999 h 6858000"/>
              <a:gd name="connsiteX159" fmla="*/ 284718 w 1605470"/>
              <a:gd name="connsiteY159" fmla="*/ 821517 h 6858000"/>
              <a:gd name="connsiteX160" fmla="*/ 263668 w 1605470"/>
              <a:gd name="connsiteY160" fmla="*/ 751353 h 6858000"/>
              <a:gd name="connsiteX161" fmla="*/ 263226 w 1605470"/>
              <a:gd name="connsiteY161" fmla="*/ 721230 h 6858000"/>
              <a:gd name="connsiteX162" fmla="*/ 248897 w 1605470"/>
              <a:gd name="connsiteY162" fmla="*/ 681659 h 6858000"/>
              <a:gd name="connsiteX163" fmla="*/ 234316 w 1605470"/>
              <a:gd name="connsiteY163" fmla="*/ 635218 h 6858000"/>
              <a:gd name="connsiteX164" fmla="*/ 239327 w 1605470"/>
              <a:gd name="connsiteY164" fmla="*/ 613763 h 6858000"/>
              <a:gd name="connsiteX165" fmla="*/ 225269 w 1605470"/>
              <a:gd name="connsiteY165" fmla="*/ 598582 h 6858000"/>
              <a:gd name="connsiteX166" fmla="*/ 224950 w 1605470"/>
              <a:gd name="connsiteY166" fmla="*/ 576846 h 6858000"/>
              <a:gd name="connsiteX167" fmla="*/ 204576 w 1605470"/>
              <a:gd name="connsiteY167" fmla="*/ 530055 h 6858000"/>
              <a:gd name="connsiteX168" fmla="*/ 219064 w 1605470"/>
              <a:gd name="connsiteY168" fmla="*/ 469651 h 6858000"/>
              <a:gd name="connsiteX169" fmla="*/ 195012 w 1605470"/>
              <a:gd name="connsiteY169" fmla="*/ 448559 h 6858000"/>
              <a:gd name="connsiteX170" fmla="*/ 201434 w 1605470"/>
              <a:gd name="connsiteY170" fmla="*/ 441529 h 6858000"/>
              <a:gd name="connsiteX171" fmla="*/ 200655 w 1605470"/>
              <a:gd name="connsiteY171" fmla="*/ 428927 h 6858000"/>
              <a:gd name="connsiteX172" fmla="*/ 190059 w 1605470"/>
              <a:gd name="connsiteY172" fmla="*/ 430161 h 6858000"/>
              <a:gd name="connsiteX173" fmla="*/ 167079 w 1605470"/>
              <a:gd name="connsiteY173" fmla="*/ 367211 h 6858000"/>
              <a:gd name="connsiteX174" fmla="*/ 124571 w 1605470"/>
              <a:gd name="connsiteY174" fmla="*/ 302178 h 6858000"/>
              <a:gd name="connsiteX175" fmla="*/ 103243 w 1605470"/>
              <a:gd name="connsiteY175" fmla="*/ 211375 h 6858000"/>
              <a:gd name="connsiteX176" fmla="*/ 94571 w 1605470"/>
              <a:gd name="connsiteY176" fmla="*/ 184179 h 6858000"/>
              <a:gd name="connsiteX177" fmla="*/ 13437 w 1605470"/>
              <a:gd name="connsiteY177" fmla="*/ 19287 h 6858000"/>
              <a:gd name="connsiteX178" fmla="*/ 0 w 1605470"/>
              <a:gd name="connsiteY178"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385303 w 1605470"/>
              <a:gd name="connsiteY32" fmla="*/ 6171970 h 6858000"/>
              <a:gd name="connsiteX33" fmla="*/ 415652 w 1605470"/>
              <a:gd name="connsiteY33" fmla="*/ 6028119 h 6858000"/>
              <a:gd name="connsiteX34" fmla="*/ 442432 w 1605470"/>
              <a:gd name="connsiteY34" fmla="*/ 5934687 h 6858000"/>
              <a:gd name="connsiteX35" fmla="*/ 489472 w 1605470"/>
              <a:gd name="connsiteY35" fmla="*/ 5732419 h 6858000"/>
              <a:gd name="connsiteX36" fmla="*/ 512623 w 1605470"/>
              <a:gd name="connsiteY36" fmla="*/ 5685392 h 6858000"/>
              <a:gd name="connsiteX37" fmla="*/ 510261 w 1605470"/>
              <a:gd name="connsiteY37" fmla="*/ 5634527 h 6858000"/>
              <a:gd name="connsiteX38" fmla="*/ 523992 w 1605470"/>
              <a:gd name="connsiteY38" fmla="*/ 5619557 h 6858000"/>
              <a:gd name="connsiteX39" fmla="*/ 526609 w 1605470"/>
              <a:gd name="connsiteY39" fmla="*/ 5617081 h 6858000"/>
              <a:gd name="connsiteX40" fmla="*/ 531653 w 1605470"/>
              <a:gd name="connsiteY40" fmla="*/ 5604904 h 6858000"/>
              <a:gd name="connsiteX41" fmla="*/ 539863 w 1605470"/>
              <a:gd name="connsiteY41" fmla="*/ 5604298 h 6858000"/>
              <a:gd name="connsiteX42" fmla="*/ 552319 w 1605470"/>
              <a:gd name="connsiteY42" fmla="*/ 5587997 h 6858000"/>
              <a:gd name="connsiteX43" fmla="*/ 559710 w 1605470"/>
              <a:gd name="connsiteY43" fmla="*/ 5564796 h 6858000"/>
              <a:gd name="connsiteX44" fmla="*/ 587214 w 1605470"/>
              <a:gd name="connsiteY44" fmla="*/ 5451511 h 6858000"/>
              <a:gd name="connsiteX45" fmla="*/ 608019 w 1605470"/>
              <a:gd name="connsiteY45" fmla="*/ 5385461 h 6858000"/>
              <a:gd name="connsiteX46" fmla="*/ 622750 w 1605470"/>
              <a:gd name="connsiteY46" fmla="*/ 5363084 h 6858000"/>
              <a:gd name="connsiteX47" fmla="*/ 638731 w 1605470"/>
              <a:gd name="connsiteY47" fmla="*/ 5330009 h 6858000"/>
              <a:gd name="connsiteX48" fmla="*/ 672224 w 1605470"/>
              <a:gd name="connsiteY48" fmla="*/ 5273739 h 6858000"/>
              <a:gd name="connsiteX49" fmla="*/ 681823 w 1605470"/>
              <a:gd name="connsiteY49" fmla="*/ 5241779 h 6858000"/>
              <a:gd name="connsiteX50" fmla="*/ 693049 w 1605470"/>
              <a:gd name="connsiteY50" fmla="*/ 5225268 h 6858000"/>
              <a:gd name="connsiteX51" fmla="*/ 694069 w 1605470"/>
              <a:gd name="connsiteY51" fmla="*/ 5217684 h 6858000"/>
              <a:gd name="connsiteX52" fmla="*/ 701410 w 1605470"/>
              <a:gd name="connsiteY52" fmla="*/ 5193377 h 6858000"/>
              <a:gd name="connsiteX53" fmla="*/ 704713 w 1605470"/>
              <a:gd name="connsiteY53" fmla="*/ 5179288 h 6858000"/>
              <a:gd name="connsiteX54" fmla="*/ 705697 w 1605470"/>
              <a:gd name="connsiteY54" fmla="*/ 5173621 h 6858000"/>
              <a:gd name="connsiteX55" fmla="*/ 701331 w 1605470"/>
              <a:gd name="connsiteY55" fmla="*/ 5159961 h 6858000"/>
              <a:gd name="connsiteX56" fmla="*/ 708008 w 1605470"/>
              <a:gd name="connsiteY56" fmla="*/ 5144295 h 6858000"/>
              <a:gd name="connsiteX57" fmla="*/ 704941 w 1605470"/>
              <a:gd name="connsiteY57" fmla="*/ 5125185 h 6858000"/>
              <a:gd name="connsiteX58" fmla="*/ 711771 w 1605470"/>
              <a:gd name="connsiteY58" fmla="*/ 5121884 h 6858000"/>
              <a:gd name="connsiteX59" fmla="*/ 721092 w 1605470"/>
              <a:gd name="connsiteY59" fmla="*/ 5108383 h 6858000"/>
              <a:gd name="connsiteX60" fmla="*/ 717045 w 1605470"/>
              <a:gd name="connsiteY60" fmla="*/ 5094705 h 6858000"/>
              <a:gd name="connsiteX61" fmla="*/ 718807 w 1605470"/>
              <a:gd name="connsiteY61" fmla="*/ 5067850 h 6858000"/>
              <a:gd name="connsiteX62" fmla="*/ 721538 w 1605470"/>
              <a:gd name="connsiteY62" fmla="*/ 5060861 h 6858000"/>
              <a:gd name="connsiteX63" fmla="*/ 718242 w 1605470"/>
              <a:gd name="connsiteY63" fmla="*/ 5034192 h 6858000"/>
              <a:gd name="connsiteX64" fmla="*/ 719796 w 1605470"/>
              <a:gd name="connsiteY64" fmla="*/ 4993030 h 6858000"/>
              <a:gd name="connsiteX65" fmla="*/ 726705 w 1605470"/>
              <a:gd name="connsiteY65" fmla="*/ 4946844 h 6858000"/>
              <a:gd name="connsiteX66" fmla="*/ 722561 w 1605470"/>
              <a:gd name="connsiteY66" fmla="*/ 4932692 h 6858000"/>
              <a:gd name="connsiteX67" fmla="*/ 724935 w 1605470"/>
              <a:gd name="connsiteY67" fmla="*/ 4821504 h 6858000"/>
              <a:gd name="connsiteX68" fmla="*/ 732118 w 1605470"/>
              <a:gd name="connsiteY68" fmla="*/ 4801535 h 6858000"/>
              <a:gd name="connsiteX69" fmla="*/ 739787 w 1605470"/>
              <a:gd name="connsiteY69" fmla="*/ 4797794 h 6858000"/>
              <a:gd name="connsiteX70" fmla="*/ 741081 w 1605470"/>
              <a:gd name="connsiteY70" fmla="*/ 4784526 h 6858000"/>
              <a:gd name="connsiteX71" fmla="*/ 742865 w 1605470"/>
              <a:gd name="connsiteY71" fmla="*/ 4781211 h 6858000"/>
              <a:gd name="connsiteX72" fmla="*/ 751652 w 1605470"/>
              <a:gd name="connsiteY72" fmla="*/ 4761984 h 6858000"/>
              <a:gd name="connsiteX73" fmla="*/ 747700 w 1605470"/>
              <a:gd name="connsiteY73" fmla="*/ 4690749 h 6858000"/>
              <a:gd name="connsiteX74" fmla="*/ 743180 w 1605470"/>
              <a:gd name="connsiteY74" fmla="*/ 4613201 h 6858000"/>
              <a:gd name="connsiteX75" fmla="*/ 738263 w 1605470"/>
              <a:gd name="connsiteY75" fmla="*/ 4444346 h 6858000"/>
              <a:gd name="connsiteX76" fmla="*/ 756542 w 1605470"/>
              <a:gd name="connsiteY76" fmla="*/ 4350346 h 6858000"/>
              <a:gd name="connsiteX77" fmla="*/ 715481 w 1605470"/>
              <a:gd name="connsiteY77" fmla="*/ 4214165 h 6858000"/>
              <a:gd name="connsiteX78" fmla="*/ 719554 w 1605470"/>
              <a:gd name="connsiteY78" fmla="*/ 4090296 h 6858000"/>
              <a:gd name="connsiteX79" fmla="*/ 704810 w 1605470"/>
              <a:gd name="connsiteY79" fmla="*/ 4033999 h 6858000"/>
              <a:gd name="connsiteX80" fmla="*/ 705959 w 1605470"/>
              <a:gd name="connsiteY80" fmla="*/ 4031933 h 6858000"/>
              <a:gd name="connsiteX81" fmla="*/ 704535 w 1605470"/>
              <a:gd name="connsiteY81" fmla="*/ 4013953 h 6858000"/>
              <a:gd name="connsiteX82" fmla="*/ 700443 w 1605470"/>
              <a:gd name="connsiteY82" fmla="*/ 4010511 h 6858000"/>
              <a:gd name="connsiteX83" fmla="*/ 698282 w 1605470"/>
              <a:gd name="connsiteY83" fmla="*/ 3998331 h 6858000"/>
              <a:gd name="connsiteX84" fmla="*/ 690830 w 1605470"/>
              <a:gd name="connsiteY84" fmla="*/ 3974753 h 6858000"/>
              <a:gd name="connsiteX85" fmla="*/ 692428 w 1605470"/>
              <a:gd name="connsiteY85" fmla="*/ 3969950 h 6858000"/>
              <a:gd name="connsiteX86" fmla="*/ 685850 w 1605470"/>
              <a:gd name="connsiteY86" fmla="*/ 3933779 h 6858000"/>
              <a:gd name="connsiteX87" fmla="*/ 687181 w 1605470"/>
              <a:gd name="connsiteY87" fmla="*/ 3933093 h 6858000"/>
              <a:gd name="connsiteX88" fmla="*/ 691535 w 1605470"/>
              <a:gd name="connsiteY88" fmla="*/ 3922082 h 6858000"/>
              <a:gd name="connsiteX89" fmla="*/ 696613 w 1605470"/>
              <a:gd name="connsiteY89" fmla="*/ 3901461 h 6858000"/>
              <a:gd name="connsiteX90" fmla="*/ 719207 w 1605470"/>
              <a:gd name="connsiteY90" fmla="*/ 3813873 h 6858000"/>
              <a:gd name="connsiteX91" fmla="*/ 718632 w 1605470"/>
              <a:gd name="connsiteY91" fmla="*/ 3806161 h 6858000"/>
              <a:gd name="connsiteX92" fmla="*/ 718939 w 1605470"/>
              <a:gd name="connsiteY92" fmla="*/ 3805957 h 6858000"/>
              <a:gd name="connsiteX93" fmla="*/ 718966 w 1605470"/>
              <a:gd name="connsiteY93" fmla="*/ 3797724 h 6858000"/>
              <a:gd name="connsiteX94" fmla="*/ 717581 w 1605470"/>
              <a:gd name="connsiteY94" fmla="*/ 3792098 h 6858000"/>
              <a:gd name="connsiteX95" fmla="*/ 716465 w 1605470"/>
              <a:gd name="connsiteY95" fmla="*/ 3777135 h 6858000"/>
              <a:gd name="connsiteX96" fmla="*/ 718198 w 1605470"/>
              <a:gd name="connsiteY96" fmla="*/ 3771656 h 6858000"/>
              <a:gd name="connsiteX97" fmla="*/ 721941 w 1605470"/>
              <a:gd name="connsiteY97" fmla="*/ 3769007 h 6858000"/>
              <a:gd name="connsiteX98" fmla="*/ 721407 w 1605470"/>
              <a:gd name="connsiteY98" fmla="*/ 3767709 h 6858000"/>
              <a:gd name="connsiteX99" fmla="*/ 730103 w 1605470"/>
              <a:gd name="connsiteY99" fmla="*/ 3738082 h 6858000"/>
              <a:gd name="connsiteX100" fmla="*/ 737449 w 1605470"/>
              <a:gd name="connsiteY100" fmla="*/ 3673397 h 6858000"/>
              <a:gd name="connsiteX101" fmla="*/ 736745 w 1605470"/>
              <a:gd name="connsiteY101" fmla="*/ 3637109 h 6858000"/>
              <a:gd name="connsiteX102" fmla="*/ 740188 w 1605470"/>
              <a:gd name="connsiteY102" fmla="*/ 3536883 h 6858000"/>
              <a:gd name="connsiteX103" fmla="*/ 747726 w 1605470"/>
              <a:gd name="connsiteY103" fmla="*/ 3435652 h 6858000"/>
              <a:gd name="connsiteX104" fmla="*/ 774383 w 1605470"/>
              <a:gd name="connsiteY104" fmla="*/ 3381564 h 6858000"/>
              <a:gd name="connsiteX105" fmla="*/ 774870 w 1605470"/>
              <a:gd name="connsiteY105" fmla="*/ 3375761 h 6858000"/>
              <a:gd name="connsiteX106" fmla="*/ 770510 w 1605470"/>
              <a:gd name="connsiteY106" fmla="*/ 3361844 h 6858000"/>
              <a:gd name="connsiteX107" fmla="*/ 767933 w 1605470"/>
              <a:gd name="connsiteY107" fmla="*/ 3356929 h 6858000"/>
              <a:gd name="connsiteX108" fmla="*/ 766158 w 1605470"/>
              <a:gd name="connsiteY108" fmla="*/ 3349058 h 6858000"/>
              <a:gd name="connsiteX109" fmla="*/ 766414 w 1605470"/>
              <a:gd name="connsiteY109" fmla="*/ 3348763 h 6858000"/>
              <a:gd name="connsiteX110" fmla="*/ 764166 w 1605470"/>
              <a:gd name="connsiteY110" fmla="*/ 3341588 h 6858000"/>
              <a:gd name="connsiteX111" fmla="*/ 749397 w 1605470"/>
              <a:gd name="connsiteY111" fmla="*/ 3307769 h 6858000"/>
              <a:gd name="connsiteX112" fmla="*/ 766960 w 1605470"/>
              <a:gd name="connsiteY112" fmla="*/ 3250522 h 6858000"/>
              <a:gd name="connsiteX113" fmla="*/ 767385 w 1605470"/>
              <a:gd name="connsiteY113" fmla="*/ 3229163 h 6858000"/>
              <a:gd name="connsiteX114" fmla="*/ 769208 w 1605470"/>
              <a:gd name="connsiteY114" fmla="*/ 3217217 h 6858000"/>
              <a:gd name="connsiteX115" fmla="*/ 770350 w 1605470"/>
              <a:gd name="connsiteY115" fmla="*/ 3216125 h 6858000"/>
              <a:gd name="connsiteX116" fmla="*/ 756043 w 1605470"/>
              <a:gd name="connsiteY116" fmla="*/ 3183755 h 6858000"/>
              <a:gd name="connsiteX117" fmla="*/ 756544 w 1605470"/>
              <a:gd name="connsiteY117" fmla="*/ 3178642 h 6858000"/>
              <a:gd name="connsiteX118" fmla="*/ 744144 w 1605470"/>
              <a:gd name="connsiteY118" fmla="*/ 3158586 h 6858000"/>
              <a:gd name="connsiteX119" fmla="*/ 739378 w 1605470"/>
              <a:gd name="connsiteY119" fmla="*/ 3147669 h 6858000"/>
              <a:gd name="connsiteX120" fmla="*/ 734648 w 1605470"/>
              <a:gd name="connsiteY120" fmla="*/ 3145733 h 6858000"/>
              <a:gd name="connsiteX121" fmla="*/ 729329 w 1605470"/>
              <a:gd name="connsiteY121" fmla="*/ 3129034 h 6858000"/>
              <a:gd name="connsiteX122" fmla="*/ 729994 w 1605470"/>
              <a:gd name="connsiteY122" fmla="*/ 3126682 h 6858000"/>
              <a:gd name="connsiteX123" fmla="*/ 720862 w 1605470"/>
              <a:gd name="connsiteY123" fmla="*/ 3114519 h 6858000"/>
              <a:gd name="connsiteX124" fmla="*/ 707471 w 1605470"/>
              <a:gd name="connsiteY124" fmla="*/ 3106272 h 6858000"/>
              <a:gd name="connsiteX125" fmla="*/ 680201 w 1605470"/>
              <a:gd name="connsiteY125" fmla="*/ 2958185 h 6858000"/>
              <a:gd name="connsiteX126" fmla="*/ 622815 w 1605470"/>
              <a:gd name="connsiteY126" fmla="*/ 2762989 h 6858000"/>
              <a:gd name="connsiteX127" fmla="*/ 571733 w 1605470"/>
              <a:gd name="connsiteY127" fmla="*/ 2554718 h 6858000"/>
              <a:gd name="connsiteX128" fmla="*/ 551827 w 1605470"/>
              <a:gd name="connsiteY128" fmla="*/ 2485734 h 6858000"/>
              <a:gd name="connsiteX129" fmla="*/ 542550 w 1605470"/>
              <a:gd name="connsiteY129" fmla="*/ 2447068 h 6858000"/>
              <a:gd name="connsiteX130" fmla="*/ 529511 w 1605470"/>
              <a:gd name="connsiteY130" fmla="*/ 2425819 h 6858000"/>
              <a:gd name="connsiteX131" fmla="*/ 528878 w 1605470"/>
              <a:gd name="connsiteY131" fmla="*/ 2408971 h 6858000"/>
              <a:gd name="connsiteX132" fmla="*/ 535510 w 1605470"/>
              <a:gd name="connsiteY132" fmla="*/ 2402874 h 6858000"/>
              <a:gd name="connsiteX133" fmla="*/ 538122 w 1605470"/>
              <a:gd name="connsiteY133" fmla="*/ 2381443 h 6858000"/>
              <a:gd name="connsiteX134" fmla="*/ 514451 w 1605470"/>
              <a:gd name="connsiteY134" fmla="*/ 2261920 h 6858000"/>
              <a:gd name="connsiteX135" fmla="*/ 486968 w 1605470"/>
              <a:gd name="connsiteY135" fmla="*/ 2182937 h 6858000"/>
              <a:gd name="connsiteX136" fmla="*/ 488555 w 1605470"/>
              <a:gd name="connsiteY136" fmla="*/ 2155135 h 6858000"/>
              <a:gd name="connsiteX137" fmla="*/ 486013 w 1605470"/>
              <a:gd name="connsiteY137" fmla="*/ 2118008 h 6858000"/>
              <a:gd name="connsiteX138" fmla="*/ 487006 w 1605470"/>
              <a:gd name="connsiteY138" fmla="*/ 2050531 h 6858000"/>
              <a:gd name="connsiteX139" fmla="*/ 478812 w 1605470"/>
              <a:gd name="connsiteY139" fmla="*/ 1963269 h 6858000"/>
              <a:gd name="connsiteX140" fmla="*/ 442619 w 1605470"/>
              <a:gd name="connsiteY140" fmla="*/ 1910499 h 6858000"/>
              <a:gd name="connsiteX141" fmla="*/ 446785 w 1605470"/>
              <a:gd name="connsiteY141" fmla="*/ 1903212 h 6858000"/>
              <a:gd name="connsiteX142" fmla="*/ 436547 w 1605470"/>
              <a:gd name="connsiteY142" fmla="*/ 1861531 h 6858000"/>
              <a:gd name="connsiteX143" fmla="*/ 390346 w 1605470"/>
              <a:gd name="connsiteY143" fmla="*/ 1732919 h 6858000"/>
              <a:gd name="connsiteX144" fmla="*/ 362657 w 1605470"/>
              <a:gd name="connsiteY144" fmla="*/ 1663540 h 6858000"/>
              <a:gd name="connsiteX145" fmla="*/ 361783 w 1605470"/>
              <a:gd name="connsiteY145" fmla="*/ 1615777 h 6858000"/>
              <a:gd name="connsiteX146" fmla="*/ 342578 w 1605470"/>
              <a:gd name="connsiteY146" fmla="*/ 1563678 h 6858000"/>
              <a:gd name="connsiteX147" fmla="*/ 355658 w 1605470"/>
              <a:gd name="connsiteY147" fmla="*/ 1519474 h 6858000"/>
              <a:gd name="connsiteX148" fmla="*/ 348400 w 1605470"/>
              <a:gd name="connsiteY148" fmla="*/ 1477995 h 6858000"/>
              <a:gd name="connsiteX149" fmla="*/ 334485 w 1605470"/>
              <a:gd name="connsiteY149" fmla="*/ 1373769 h 6858000"/>
              <a:gd name="connsiteX150" fmla="*/ 342792 w 1605470"/>
              <a:gd name="connsiteY150" fmla="*/ 1307086 h 6858000"/>
              <a:gd name="connsiteX151" fmla="*/ 343980 w 1605470"/>
              <a:gd name="connsiteY151" fmla="*/ 1189033 h 6858000"/>
              <a:gd name="connsiteX152" fmla="*/ 348665 w 1605470"/>
              <a:gd name="connsiteY152" fmla="*/ 1168288 h 6858000"/>
              <a:gd name="connsiteX153" fmla="*/ 340947 w 1605470"/>
              <a:gd name="connsiteY153" fmla="*/ 1142577 h 6858000"/>
              <a:gd name="connsiteX154" fmla="*/ 330253 w 1605470"/>
              <a:gd name="connsiteY154" fmla="*/ 1088484 h 6858000"/>
              <a:gd name="connsiteX155" fmla="*/ 318989 w 1605470"/>
              <a:gd name="connsiteY155" fmla="*/ 1016103 h 6858000"/>
              <a:gd name="connsiteX156" fmla="*/ 320445 w 1605470"/>
              <a:gd name="connsiteY156" fmla="*/ 932283 h 6858000"/>
              <a:gd name="connsiteX157" fmla="*/ 322681 w 1605470"/>
              <a:gd name="connsiteY157" fmla="*/ 915925 h 6858000"/>
              <a:gd name="connsiteX158" fmla="*/ 315310 w 1605470"/>
              <a:gd name="connsiteY158" fmla="*/ 896999 h 6858000"/>
              <a:gd name="connsiteX159" fmla="*/ 284718 w 1605470"/>
              <a:gd name="connsiteY159" fmla="*/ 821517 h 6858000"/>
              <a:gd name="connsiteX160" fmla="*/ 263668 w 1605470"/>
              <a:gd name="connsiteY160" fmla="*/ 751353 h 6858000"/>
              <a:gd name="connsiteX161" fmla="*/ 263226 w 1605470"/>
              <a:gd name="connsiteY161" fmla="*/ 721230 h 6858000"/>
              <a:gd name="connsiteX162" fmla="*/ 248897 w 1605470"/>
              <a:gd name="connsiteY162" fmla="*/ 681659 h 6858000"/>
              <a:gd name="connsiteX163" fmla="*/ 234316 w 1605470"/>
              <a:gd name="connsiteY163" fmla="*/ 635218 h 6858000"/>
              <a:gd name="connsiteX164" fmla="*/ 239327 w 1605470"/>
              <a:gd name="connsiteY164" fmla="*/ 613763 h 6858000"/>
              <a:gd name="connsiteX165" fmla="*/ 225269 w 1605470"/>
              <a:gd name="connsiteY165" fmla="*/ 598582 h 6858000"/>
              <a:gd name="connsiteX166" fmla="*/ 224950 w 1605470"/>
              <a:gd name="connsiteY166" fmla="*/ 576846 h 6858000"/>
              <a:gd name="connsiteX167" fmla="*/ 204576 w 1605470"/>
              <a:gd name="connsiteY167" fmla="*/ 530055 h 6858000"/>
              <a:gd name="connsiteX168" fmla="*/ 219064 w 1605470"/>
              <a:gd name="connsiteY168" fmla="*/ 469651 h 6858000"/>
              <a:gd name="connsiteX169" fmla="*/ 195012 w 1605470"/>
              <a:gd name="connsiteY169" fmla="*/ 448559 h 6858000"/>
              <a:gd name="connsiteX170" fmla="*/ 201434 w 1605470"/>
              <a:gd name="connsiteY170" fmla="*/ 441529 h 6858000"/>
              <a:gd name="connsiteX171" fmla="*/ 200655 w 1605470"/>
              <a:gd name="connsiteY171" fmla="*/ 428927 h 6858000"/>
              <a:gd name="connsiteX172" fmla="*/ 190059 w 1605470"/>
              <a:gd name="connsiteY172" fmla="*/ 430161 h 6858000"/>
              <a:gd name="connsiteX173" fmla="*/ 167079 w 1605470"/>
              <a:gd name="connsiteY173" fmla="*/ 367211 h 6858000"/>
              <a:gd name="connsiteX174" fmla="*/ 124571 w 1605470"/>
              <a:gd name="connsiteY174" fmla="*/ 302178 h 6858000"/>
              <a:gd name="connsiteX175" fmla="*/ 103243 w 1605470"/>
              <a:gd name="connsiteY175" fmla="*/ 211375 h 6858000"/>
              <a:gd name="connsiteX176" fmla="*/ 94571 w 1605470"/>
              <a:gd name="connsiteY176" fmla="*/ 184179 h 6858000"/>
              <a:gd name="connsiteX177" fmla="*/ 13437 w 1605470"/>
              <a:gd name="connsiteY177" fmla="*/ 19287 h 6858000"/>
              <a:gd name="connsiteX178" fmla="*/ 0 w 1605470"/>
              <a:gd name="connsiteY178"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35123 w 1605470"/>
              <a:gd name="connsiteY31" fmla="*/ 6315613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89472 w 1605470"/>
              <a:gd name="connsiteY35" fmla="*/ 5732419 h 6858000"/>
              <a:gd name="connsiteX36" fmla="*/ 512623 w 1605470"/>
              <a:gd name="connsiteY36" fmla="*/ 5685392 h 6858000"/>
              <a:gd name="connsiteX37" fmla="*/ 510261 w 1605470"/>
              <a:gd name="connsiteY37" fmla="*/ 5634527 h 6858000"/>
              <a:gd name="connsiteX38" fmla="*/ 523992 w 1605470"/>
              <a:gd name="connsiteY38" fmla="*/ 5619557 h 6858000"/>
              <a:gd name="connsiteX39" fmla="*/ 526609 w 1605470"/>
              <a:gd name="connsiteY39" fmla="*/ 5617081 h 6858000"/>
              <a:gd name="connsiteX40" fmla="*/ 531653 w 1605470"/>
              <a:gd name="connsiteY40" fmla="*/ 5604904 h 6858000"/>
              <a:gd name="connsiteX41" fmla="*/ 539863 w 1605470"/>
              <a:gd name="connsiteY41" fmla="*/ 5604298 h 6858000"/>
              <a:gd name="connsiteX42" fmla="*/ 552319 w 1605470"/>
              <a:gd name="connsiteY42" fmla="*/ 5587997 h 6858000"/>
              <a:gd name="connsiteX43" fmla="*/ 559710 w 1605470"/>
              <a:gd name="connsiteY43" fmla="*/ 5564796 h 6858000"/>
              <a:gd name="connsiteX44" fmla="*/ 587214 w 1605470"/>
              <a:gd name="connsiteY44" fmla="*/ 5451511 h 6858000"/>
              <a:gd name="connsiteX45" fmla="*/ 608019 w 1605470"/>
              <a:gd name="connsiteY45" fmla="*/ 5385461 h 6858000"/>
              <a:gd name="connsiteX46" fmla="*/ 622750 w 1605470"/>
              <a:gd name="connsiteY46" fmla="*/ 5363084 h 6858000"/>
              <a:gd name="connsiteX47" fmla="*/ 638731 w 1605470"/>
              <a:gd name="connsiteY47" fmla="*/ 5330009 h 6858000"/>
              <a:gd name="connsiteX48" fmla="*/ 672224 w 1605470"/>
              <a:gd name="connsiteY48" fmla="*/ 5273739 h 6858000"/>
              <a:gd name="connsiteX49" fmla="*/ 681823 w 1605470"/>
              <a:gd name="connsiteY49" fmla="*/ 5241779 h 6858000"/>
              <a:gd name="connsiteX50" fmla="*/ 693049 w 1605470"/>
              <a:gd name="connsiteY50" fmla="*/ 5225268 h 6858000"/>
              <a:gd name="connsiteX51" fmla="*/ 694069 w 1605470"/>
              <a:gd name="connsiteY51" fmla="*/ 5217684 h 6858000"/>
              <a:gd name="connsiteX52" fmla="*/ 701410 w 1605470"/>
              <a:gd name="connsiteY52" fmla="*/ 5193377 h 6858000"/>
              <a:gd name="connsiteX53" fmla="*/ 704713 w 1605470"/>
              <a:gd name="connsiteY53" fmla="*/ 5179288 h 6858000"/>
              <a:gd name="connsiteX54" fmla="*/ 705697 w 1605470"/>
              <a:gd name="connsiteY54" fmla="*/ 5173621 h 6858000"/>
              <a:gd name="connsiteX55" fmla="*/ 701331 w 1605470"/>
              <a:gd name="connsiteY55" fmla="*/ 5159961 h 6858000"/>
              <a:gd name="connsiteX56" fmla="*/ 708008 w 1605470"/>
              <a:gd name="connsiteY56" fmla="*/ 5144295 h 6858000"/>
              <a:gd name="connsiteX57" fmla="*/ 704941 w 1605470"/>
              <a:gd name="connsiteY57" fmla="*/ 5125185 h 6858000"/>
              <a:gd name="connsiteX58" fmla="*/ 711771 w 1605470"/>
              <a:gd name="connsiteY58" fmla="*/ 5121884 h 6858000"/>
              <a:gd name="connsiteX59" fmla="*/ 721092 w 1605470"/>
              <a:gd name="connsiteY59" fmla="*/ 5108383 h 6858000"/>
              <a:gd name="connsiteX60" fmla="*/ 717045 w 1605470"/>
              <a:gd name="connsiteY60" fmla="*/ 5094705 h 6858000"/>
              <a:gd name="connsiteX61" fmla="*/ 718807 w 1605470"/>
              <a:gd name="connsiteY61" fmla="*/ 5067850 h 6858000"/>
              <a:gd name="connsiteX62" fmla="*/ 721538 w 1605470"/>
              <a:gd name="connsiteY62" fmla="*/ 5060861 h 6858000"/>
              <a:gd name="connsiteX63" fmla="*/ 718242 w 1605470"/>
              <a:gd name="connsiteY63" fmla="*/ 5034192 h 6858000"/>
              <a:gd name="connsiteX64" fmla="*/ 719796 w 1605470"/>
              <a:gd name="connsiteY64" fmla="*/ 4993030 h 6858000"/>
              <a:gd name="connsiteX65" fmla="*/ 726705 w 1605470"/>
              <a:gd name="connsiteY65" fmla="*/ 4946844 h 6858000"/>
              <a:gd name="connsiteX66" fmla="*/ 722561 w 1605470"/>
              <a:gd name="connsiteY66" fmla="*/ 4932692 h 6858000"/>
              <a:gd name="connsiteX67" fmla="*/ 724935 w 1605470"/>
              <a:gd name="connsiteY67" fmla="*/ 4821504 h 6858000"/>
              <a:gd name="connsiteX68" fmla="*/ 732118 w 1605470"/>
              <a:gd name="connsiteY68" fmla="*/ 4801535 h 6858000"/>
              <a:gd name="connsiteX69" fmla="*/ 739787 w 1605470"/>
              <a:gd name="connsiteY69" fmla="*/ 4797794 h 6858000"/>
              <a:gd name="connsiteX70" fmla="*/ 741081 w 1605470"/>
              <a:gd name="connsiteY70" fmla="*/ 4784526 h 6858000"/>
              <a:gd name="connsiteX71" fmla="*/ 742865 w 1605470"/>
              <a:gd name="connsiteY71" fmla="*/ 4781211 h 6858000"/>
              <a:gd name="connsiteX72" fmla="*/ 751652 w 1605470"/>
              <a:gd name="connsiteY72" fmla="*/ 4761984 h 6858000"/>
              <a:gd name="connsiteX73" fmla="*/ 747700 w 1605470"/>
              <a:gd name="connsiteY73" fmla="*/ 4690749 h 6858000"/>
              <a:gd name="connsiteX74" fmla="*/ 743180 w 1605470"/>
              <a:gd name="connsiteY74" fmla="*/ 4613201 h 6858000"/>
              <a:gd name="connsiteX75" fmla="*/ 738263 w 1605470"/>
              <a:gd name="connsiteY75" fmla="*/ 4444346 h 6858000"/>
              <a:gd name="connsiteX76" fmla="*/ 756542 w 1605470"/>
              <a:gd name="connsiteY76" fmla="*/ 4350346 h 6858000"/>
              <a:gd name="connsiteX77" fmla="*/ 715481 w 1605470"/>
              <a:gd name="connsiteY77" fmla="*/ 4214165 h 6858000"/>
              <a:gd name="connsiteX78" fmla="*/ 719554 w 1605470"/>
              <a:gd name="connsiteY78" fmla="*/ 4090296 h 6858000"/>
              <a:gd name="connsiteX79" fmla="*/ 704810 w 1605470"/>
              <a:gd name="connsiteY79" fmla="*/ 4033999 h 6858000"/>
              <a:gd name="connsiteX80" fmla="*/ 705959 w 1605470"/>
              <a:gd name="connsiteY80" fmla="*/ 4031933 h 6858000"/>
              <a:gd name="connsiteX81" fmla="*/ 704535 w 1605470"/>
              <a:gd name="connsiteY81" fmla="*/ 4013953 h 6858000"/>
              <a:gd name="connsiteX82" fmla="*/ 700443 w 1605470"/>
              <a:gd name="connsiteY82" fmla="*/ 4010511 h 6858000"/>
              <a:gd name="connsiteX83" fmla="*/ 698282 w 1605470"/>
              <a:gd name="connsiteY83" fmla="*/ 3998331 h 6858000"/>
              <a:gd name="connsiteX84" fmla="*/ 690830 w 1605470"/>
              <a:gd name="connsiteY84" fmla="*/ 3974753 h 6858000"/>
              <a:gd name="connsiteX85" fmla="*/ 692428 w 1605470"/>
              <a:gd name="connsiteY85" fmla="*/ 3969950 h 6858000"/>
              <a:gd name="connsiteX86" fmla="*/ 685850 w 1605470"/>
              <a:gd name="connsiteY86" fmla="*/ 3933779 h 6858000"/>
              <a:gd name="connsiteX87" fmla="*/ 687181 w 1605470"/>
              <a:gd name="connsiteY87" fmla="*/ 3933093 h 6858000"/>
              <a:gd name="connsiteX88" fmla="*/ 691535 w 1605470"/>
              <a:gd name="connsiteY88" fmla="*/ 3922082 h 6858000"/>
              <a:gd name="connsiteX89" fmla="*/ 696613 w 1605470"/>
              <a:gd name="connsiteY89" fmla="*/ 3901461 h 6858000"/>
              <a:gd name="connsiteX90" fmla="*/ 719207 w 1605470"/>
              <a:gd name="connsiteY90" fmla="*/ 3813873 h 6858000"/>
              <a:gd name="connsiteX91" fmla="*/ 718632 w 1605470"/>
              <a:gd name="connsiteY91" fmla="*/ 3806161 h 6858000"/>
              <a:gd name="connsiteX92" fmla="*/ 718939 w 1605470"/>
              <a:gd name="connsiteY92" fmla="*/ 3805957 h 6858000"/>
              <a:gd name="connsiteX93" fmla="*/ 718966 w 1605470"/>
              <a:gd name="connsiteY93" fmla="*/ 3797724 h 6858000"/>
              <a:gd name="connsiteX94" fmla="*/ 717581 w 1605470"/>
              <a:gd name="connsiteY94" fmla="*/ 3792098 h 6858000"/>
              <a:gd name="connsiteX95" fmla="*/ 716465 w 1605470"/>
              <a:gd name="connsiteY95" fmla="*/ 3777135 h 6858000"/>
              <a:gd name="connsiteX96" fmla="*/ 718198 w 1605470"/>
              <a:gd name="connsiteY96" fmla="*/ 3771656 h 6858000"/>
              <a:gd name="connsiteX97" fmla="*/ 721941 w 1605470"/>
              <a:gd name="connsiteY97" fmla="*/ 3769007 h 6858000"/>
              <a:gd name="connsiteX98" fmla="*/ 721407 w 1605470"/>
              <a:gd name="connsiteY98" fmla="*/ 3767709 h 6858000"/>
              <a:gd name="connsiteX99" fmla="*/ 730103 w 1605470"/>
              <a:gd name="connsiteY99" fmla="*/ 3738082 h 6858000"/>
              <a:gd name="connsiteX100" fmla="*/ 737449 w 1605470"/>
              <a:gd name="connsiteY100" fmla="*/ 3673397 h 6858000"/>
              <a:gd name="connsiteX101" fmla="*/ 736745 w 1605470"/>
              <a:gd name="connsiteY101" fmla="*/ 3637109 h 6858000"/>
              <a:gd name="connsiteX102" fmla="*/ 740188 w 1605470"/>
              <a:gd name="connsiteY102" fmla="*/ 3536883 h 6858000"/>
              <a:gd name="connsiteX103" fmla="*/ 747726 w 1605470"/>
              <a:gd name="connsiteY103" fmla="*/ 3435652 h 6858000"/>
              <a:gd name="connsiteX104" fmla="*/ 774383 w 1605470"/>
              <a:gd name="connsiteY104" fmla="*/ 3381564 h 6858000"/>
              <a:gd name="connsiteX105" fmla="*/ 774870 w 1605470"/>
              <a:gd name="connsiteY105" fmla="*/ 3375761 h 6858000"/>
              <a:gd name="connsiteX106" fmla="*/ 770510 w 1605470"/>
              <a:gd name="connsiteY106" fmla="*/ 3361844 h 6858000"/>
              <a:gd name="connsiteX107" fmla="*/ 767933 w 1605470"/>
              <a:gd name="connsiteY107" fmla="*/ 3356929 h 6858000"/>
              <a:gd name="connsiteX108" fmla="*/ 766158 w 1605470"/>
              <a:gd name="connsiteY108" fmla="*/ 3349058 h 6858000"/>
              <a:gd name="connsiteX109" fmla="*/ 766414 w 1605470"/>
              <a:gd name="connsiteY109" fmla="*/ 3348763 h 6858000"/>
              <a:gd name="connsiteX110" fmla="*/ 764166 w 1605470"/>
              <a:gd name="connsiteY110" fmla="*/ 3341588 h 6858000"/>
              <a:gd name="connsiteX111" fmla="*/ 749397 w 1605470"/>
              <a:gd name="connsiteY111" fmla="*/ 3307769 h 6858000"/>
              <a:gd name="connsiteX112" fmla="*/ 766960 w 1605470"/>
              <a:gd name="connsiteY112" fmla="*/ 3250522 h 6858000"/>
              <a:gd name="connsiteX113" fmla="*/ 767385 w 1605470"/>
              <a:gd name="connsiteY113" fmla="*/ 3229163 h 6858000"/>
              <a:gd name="connsiteX114" fmla="*/ 769208 w 1605470"/>
              <a:gd name="connsiteY114" fmla="*/ 3217217 h 6858000"/>
              <a:gd name="connsiteX115" fmla="*/ 770350 w 1605470"/>
              <a:gd name="connsiteY115" fmla="*/ 3216125 h 6858000"/>
              <a:gd name="connsiteX116" fmla="*/ 756043 w 1605470"/>
              <a:gd name="connsiteY116" fmla="*/ 3183755 h 6858000"/>
              <a:gd name="connsiteX117" fmla="*/ 756544 w 1605470"/>
              <a:gd name="connsiteY117" fmla="*/ 3178642 h 6858000"/>
              <a:gd name="connsiteX118" fmla="*/ 744144 w 1605470"/>
              <a:gd name="connsiteY118" fmla="*/ 3158586 h 6858000"/>
              <a:gd name="connsiteX119" fmla="*/ 739378 w 1605470"/>
              <a:gd name="connsiteY119" fmla="*/ 3147669 h 6858000"/>
              <a:gd name="connsiteX120" fmla="*/ 734648 w 1605470"/>
              <a:gd name="connsiteY120" fmla="*/ 3145733 h 6858000"/>
              <a:gd name="connsiteX121" fmla="*/ 729329 w 1605470"/>
              <a:gd name="connsiteY121" fmla="*/ 3129034 h 6858000"/>
              <a:gd name="connsiteX122" fmla="*/ 729994 w 1605470"/>
              <a:gd name="connsiteY122" fmla="*/ 3126682 h 6858000"/>
              <a:gd name="connsiteX123" fmla="*/ 720862 w 1605470"/>
              <a:gd name="connsiteY123" fmla="*/ 3114519 h 6858000"/>
              <a:gd name="connsiteX124" fmla="*/ 707471 w 1605470"/>
              <a:gd name="connsiteY124" fmla="*/ 3106272 h 6858000"/>
              <a:gd name="connsiteX125" fmla="*/ 680201 w 1605470"/>
              <a:gd name="connsiteY125" fmla="*/ 2958185 h 6858000"/>
              <a:gd name="connsiteX126" fmla="*/ 622815 w 1605470"/>
              <a:gd name="connsiteY126" fmla="*/ 2762989 h 6858000"/>
              <a:gd name="connsiteX127" fmla="*/ 571733 w 1605470"/>
              <a:gd name="connsiteY127" fmla="*/ 2554718 h 6858000"/>
              <a:gd name="connsiteX128" fmla="*/ 551827 w 1605470"/>
              <a:gd name="connsiteY128" fmla="*/ 2485734 h 6858000"/>
              <a:gd name="connsiteX129" fmla="*/ 542550 w 1605470"/>
              <a:gd name="connsiteY129" fmla="*/ 2447068 h 6858000"/>
              <a:gd name="connsiteX130" fmla="*/ 529511 w 1605470"/>
              <a:gd name="connsiteY130" fmla="*/ 2425819 h 6858000"/>
              <a:gd name="connsiteX131" fmla="*/ 528878 w 1605470"/>
              <a:gd name="connsiteY131" fmla="*/ 2408971 h 6858000"/>
              <a:gd name="connsiteX132" fmla="*/ 535510 w 1605470"/>
              <a:gd name="connsiteY132" fmla="*/ 2402874 h 6858000"/>
              <a:gd name="connsiteX133" fmla="*/ 538122 w 1605470"/>
              <a:gd name="connsiteY133" fmla="*/ 2381443 h 6858000"/>
              <a:gd name="connsiteX134" fmla="*/ 514451 w 1605470"/>
              <a:gd name="connsiteY134" fmla="*/ 2261920 h 6858000"/>
              <a:gd name="connsiteX135" fmla="*/ 486968 w 1605470"/>
              <a:gd name="connsiteY135" fmla="*/ 2182937 h 6858000"/>
              <a:gd name="connsiteX136" fmla="*/ 488555 w 1605470"/>
              <a:gd name="connsiteY136" fmla="*/ 2155135 h 6858000"/>
              <a:gd name="connsiteX137" fmla="*/ 486013 w 1605470"/>
              <a:gd name="connsiteY137" fmla="*/ 2118008 h 6858000"/>
              <a:gd name="connsiteX138" fmla="*/ 487006 w 1605470"/>
              <a:gd name="connsiteY138" fmla="*/ 2050531 h 6858000"/>
              <a:gd name="connsiteX139" fmla="*/ 478812 w 1605470"/>
              <a:gd name="connsiteY139" fmla="*/ 1963269 h 6858000"/>
              <a:gd name="connsiteX140" fmla="*/ 442619 w 1605470"/>
              <a:gd name="connsiteY140" fmla="*/ 1910499 h 6858000"/>
              <a:gd name="connsiteX141" fmla="*/ 446785 w 1605470"/>
              <a:gd name="connsiteY141" fmla="*/ 1903212 h 6858000"/>
              <a:gd name="connsiteX142" fmla="*/ 436547 w 1605470"/>
              <a:gd name="connsiteY142" fmla="*/ 1861531 h 6858000"/>
              <a:gd name="connsiteX143" fmla="*/ 390346 w 1605470"/>
              <a:gd name="connsiteY143" fmla="*/ 1732919 h 6858000"/>
              <a:gd name="connsiteX144" fmla="*/ 362657 w 1605470"/>
              <a:gd name="connsiteY144" fmla="*/ 1663540 h 6858000"/>
              <a:gd name="connsiteX145" fmla="*/ 361783 w 1605470"/>
              <a:gd name="connsiteY145" fmla="*/ 1615777 h 6858000"/>
              <a:gd name="connsiteX146" fmla="*/ 342578 w 1605470"/>
              <a:gd name="connsiteY146" fmla="*/ 1563678 h 6858000"/>
              <a:gd name="connsiteX147" fmla="*/ 355658 w 1605470"/>
              <a:gd name="connsiteY147" fmla="*/ 1519474 h 6858000"/>
              <a:gd name="connsiteX148" fmla="*/ 348400 w 1605470"/>
              <a:gd name="connsiteY148" fmla="*/ 1477995 h 6858000"/>
              <a:gd name="connsiteX149" fmla="*/ 334485 w 1605470"/>
              <a:gd name="connsiteY149" fmla="*/ 1373769 h 6858000"/>
              <a:gd name="connsiteX150" fmla="*/ 342792 w 1605470"/>
              <a:gd name="connsiteY150" fmla="*/ 1307086 h 6858000"/>
              <a:gd name="connsiteX151" fmla="*/ 343980 w 1605470"/>
              <a:gd name="connsiteY151" fmla="*/ 1189033 h 6858000"/>
              <a:gd name="connsiteX152" fmla="*/ 348665 w 1605470"/>
              <a:gd name="connsiteY152" fmla="*/ 1168288 h 6858000"/>
              <a:gd name="connsiteX153" fmla="*/ 340947 w 1605470"/>
              <a:gd name="connsiteY153" fmla="*/ 1142577 h 6858000"/>
              <a:gd name="connsiteX154" fmla="*/ 330253 w 1605470"/>
              <a:gd name="connsiteY154" fmla="*/ 1088484 h 6858000"/>
              <a:gd name="connsiteX155" fmla="*/ 318989 w 1605470"/>
              <a:gd name="connsiteY155" fmla="*/ 1016103 h 6858000"/>
              <a:gd name="connsiteX156" fmla="*/ 320445 w 1605470"/>
              <a:gd name="connsiteY156" fmla="*/ 932283 h 6858000"/>
              <a:gd name="connsiteX157" fmla="*/ 322681 w 1605470"/>
              <a:gd name="connsiteY157" fmla="*/ 915925 h 6858000"/>
              <a:gd name="connsiteX158" fmla="*/ 315310 w 1605470"/>
              <a:gd name="connsiteY158" fmla="*/ 896999 h 6858000"/>
              <a:gd name="connsiteX159" fmla="*/ 284718 w 1605470"/>
              <a:gd name="connsiteY159" fmla="*/ 821517 h 6858000"/>
              <a:gd name="connsiteX160" fmla="*/ 263668 w 1605470"/>
              <a:gd name="connsiteY160" fmla="*/ 751353 h 6858000"/>
              <a:gd name="connsiteX161" fmla="*/ 263226 w 1605470"/>
              <a:gd name="connsiteY161" fmla="*/ 721230 h 6858000"/>
              <a:gd name="connsiteX162" fmla="*/ 248897 w 1605470"/>
              <a:gd name="connsiteY162" fmla="*/ 681659 h 6858000"/>
              <a:gd name="connsiteX163" fmla="*/ 234316 w 1605470"/>
              <a:gd name="connsiteY163" fmla="*/ 635218 h 6858000"/>
              <a:gd name="connsiteX164" fmla="*/ 239327 w 1605470"/>
              <a:gd name="connsiteY164" fmla="*/ 613763 h 6858000"/>
              <a:gd name="connsiteX165" fmla="*/ 225269 w 1605470"/>
              <a:gd name="connsiteY165" fmla="*/ 598582 h 6858000"/>
              <a:gd name="connsiteX166" fmla="*/ 224950 w 1605470"/>
              <a:gd name="connsiteY166" fmla="*/ 576846 h 6858000"/>
              <a:gd name="connsiteX167" fmla="*/ 204576 w 1605470"/>
              <a:gd name="connsiteY167" fmla="*/ 530055 h 6858000"/>
              <a:gd name="connsiteX168" fmla="*/ 219064 w 1605470"/>
              <a:gd name="connsiteY168" fmla="*/ 469651 h 6858000"/>
              <a:gd name="connsiteX169" fmla="*/ 195012 w 1605470"/>
              <a:gd name="connsiteY169" fmla="*/ 448559 h 6858000"/>
              <a:gd name="connsiteX170" fmla="*/ 201434 w 1605470"/>
              <a:gd name="connsiteY170" fmla="*/ 441529 h 6858000"/>
              <a:gd name="connsiteX171" fmla="*/ 200655 w 1605470"/>
              <a:gd name="connsiteY171" fmla="*/ 428927 h 6858000"/>
              <a:gd name="connsiteX172" fmla="*/ 190059 w 1605470"/>
              <a:gd name="connsiteY172" fmla="*/ 430161 h 6858000"/>
              <a:gd name="connsiteX173" fmla="*/ 167079 w 1605470"/>
              <a:gd name="connsiteY173" fmla="*/ 367211 h 6858000"/>
              <a:gd name="connsiteX174" fmla="*/ 124571 w 1605470"/>
              <a:gd name="connsiteY174" fmla="*/ 302178 h 6858000"/>
              <a:gd name="connsiteX175" fmla="*/ 103243 w 1605470"/>
              <a:gd name="connsiteY175" fmla="*/ 211375 h 6858000"/>
              <a:gd name="connsiteX176" fmla="*/ 94571 w 1605470"/>
              <a:gd name="connsiteY176" fmla="*/ 184179 h 6858000"/>
              <a:gd name="connsiteX177" fmla="*/ 13437 w 1605470"/>
              <a:gd name="connsiteY177" fmla="*/ 19287 h 6858000"/>
              <a:gd name="connsiteX178" fmla="*/ 0 w 1605470"/>
              <a:gd name="connsiteY178"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41730 w 1605470"/>
              <a:gd name="connsiteY30" fmla="*/ 6331735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89472 w 1605470"/>
              <a:gd name="connsiteY35" fmla="*/ 5732419 h 6858000"/>
              <a:gd name="connsiteX36" fmla="*/ 512623 w 1605470"/>
              <a:gd name="connsiteY36" fmla="*/ 5685392 h 6858000"/>
              <a:gd name="connsiteX37" fmla="*/ 510261 w 1605470"/>
              <a:gd name="connsiteY37" fmla="*/ 5634527 h 6858000"/>
              <a:gd name="connsiteX38" fmla="*/ 523992 w 1605470"/>
              <a:gd name="connsiteY38" fmla="*/ 5619557 h 6858000"/>
              <a:gd name="connsiteX39" fmla="*/ 526609 w 1605470"/>
              <a:gd name="connsiteY39" fmla="*/ 5617081 h 6858000"/>
              <a:gd name="connsiteX40" fmla="*/ 531653 w 1605470"/>
              <a:gd name="connsiteY40" fmla="*/ 5604904 h 6858000"/>
              <a:gd name="connsiteX41" fmla="*/ 539863 w 1605470"/>
              <a:gd name="connsiteY41" fmla="*/ 5604298 h 6858000"/>
              <a:gd name="connsiteX42" fmla="*/ 552319 w 1605470"/>
              <a:gd name="connsiteY42" fmla="*/ 5587997 h 6858000"/>
              <a:gd name="connsiteX43" fmla="*/ 559710 w 1605470"/>
              <a:gd name="connsiteY43" fmla="*/ 5564796 h 6858000"/>
              <a:gd name="connsiteX44" fmla="*/ 587214 w 1605470"/>
              <a:gd name="connsiteY44" fmla="*/ 5451511 h 6858000"/>
              <a:gd name="connsiteX45" fmla="*/ 608019 w 1605470"/>
              <a:gd name="connsiteY45" fmla="*/ 5385461 h 6858000"/>
              <a:gd name="connsiteX46" fmla="*/ 622750 w 1605470"/>
              <a:gd name="connsiteY46" fmla="*/ 5363084 h 6858000"/>
              <a:gd name="connsiteX47" fmla="*/ 638731 w 1605470"/>
              <a:gd name="connsiteY47" fmla="*/ 5330009 h 6858000"/>
              <a:gd name="connsiteX48" fmla="*/ 672224 w 1605470"/>
              <a:gd name="connsiteY48" fmla="*/ 5273739 h 6858000"/>
              <a:gd name="connsiteX49" fmla="*/ 681823 w 1605470"/>
              <a:gd name="connsiteY49" fmla="*/ 5241779 h 6858000"/>
              <a:gd name="connsiteX50" fmla="*/ 693049 w 1605470"/>
              <a:gd name="connsiteY50" fmla="*/ 5225268 h 6858000"/>
              <a:gd name="connsiteX51" fmla="*/ 694069 w 1605470"/>
              <a:gd name="connsiteY51" fmla="*/ 5217684 h 6858000"/>
              <a:gd name="connsiteX52" fmla="*/ 701410 w 1605470"/>
              <a:gd name="connsiteY52" fmla="*/ 5193377 h 6858000"/>
              <a:gd name="connsiteX53" fmla="*/ 704713 w 1605470"/>
              <a:gd name="connsiteY53" fmla="*/ 5179288 h 6858000"/>
              <a:gd name="connsiteX54" fmla="*/ 705697 w 1605470"/>
              <a:gd name="connsiteY54" fmla="*/ 5173621 h 6858000"/>
              <a:gd name="connsiteX55" fmla="*/ 701331 w 1605470"/>
              <a:gd name="connsiteY55" fmla="*/ 5159961 h 6858000"/>
              <a:gd name="connsiteX56" fmla="*/ 708008 w 1605470"/>
              <a:gd name="connsiteY56" fmla="*/ 5144295 h 6858000"/>
              <a:gd name="connsiteX57" fmla="*/ 704941 w 1605470"/>
              <a:gd name="connsiteY57" fmla="*/ 5125185 h 6858000"/>
              <a:gd name="connsiteX58" fmla="*/ 711771 w 1605470"/>
              <a:gd name="connsiteY58" fmla="*/ 5121884 h 6858000"/>
              <a:gd name="connsiteX59" fmla="*/ 721092 w 1605470"/>
              <a:gd name="connsiteY59" fmla="*/ 5108383 h 6858000"/>
              <a:gd name="connsiteX60" fmla="*/ 717045 w 1605470"/>
              <a:gd name="connsiteY60" fmla="*/ 5094705 h 6858000"/>
              <a:gd name="connsiteX61" fmla="*/ 718807 w 1605470"/>
              <a:gd name="connsiteY61" fmla="*/ 5067850 h 6858000"/>
              <a:gd name="connsiteX62" fmla="*/ 721538 w 1605470"/>
              <a:gd name="connsiteY62" fmla="*/ 5060861 h 6858000"/>
              <a:gd name="connsiteX63" fmla="*/ 718242 w 1605470"/>
              <a:gd name="connsiteY63" fmla="*/ 5034192 h 6858000"/>
              <a:gd name="connsiteX64" fmla="*/ 719796 w 1605470"/>
              <a:gd name="connsiteY64" fmla="*/ 4993030 h 6858000"/>
              <a:gd name="connsiteX65" fmla="*/ 726705 w 1605470"/>
              <a:gd name="connsiteY65" fmla="*/ 4946844 h 6858000"/>
              <a:gd name="connsiteX66" fmla="*/ 722561 w 1605470"/>
              <a:gd name="connsiteY66" fmla="*/ 4932692 h 6858000"/>
              <a:gd name="connsiteX67" fmla="*/ 724935 w 1605470"/>
              <a:gd name="connsiteY67" fmla="*/ 4821504 h 6858000"/>
              <a:gd name="connsiteX68" fmla="*/ 732118 w 1605470"/>
              <a:gd name="connsiteY68" fmla="*/ 4801535 h 6858000"/>
              <a:gd name="connsiteX69" fmla="*/ 739787 w 1605470"/>
              <a:gd name="connsiteY69" fmla="*/ 4797794 h 6858000"/>
              <a:gd name="connsiteX70" fmla="*/ 741081 w 1605470"/>
              <a:gd name="connsiteY70" fmla="*/ 4784526 h 6858000"/>
              <a:gd name="connsiteX71" fmla="*/ 742865 w 1605470"/>
              <a:gd name="connsiteY71" fmla="*/ 4781211 h 6858000"/>
              <a:gd name="connsiteX72" fmla="*/ 751652 w 1605470"/>
              <a:gd name="connsiteY72" fmla="*/ 4761984 h 6858000"/>
              <a:gd name="connsiteX73" fmla="*/ 747700 w 1605470"/>
              <a:gd name="connsiteY73" fmla="*/ 4690749 h 6858000"/>
              <a:gd name="connsiteX74" fmla="*/ 743180 w 1605470"/>
              <a:gd name="connsiteY74" fmla="*/ 4613201 h 6858000"/>
              <a:gd name="connsiteX75" fmla="*/ 738263 w 1605470"/>
              <a:gd name="connsiteY75" fmla="*/ 4444346 h 6858000"/>
              <a:gd name="connsiteX76" fmla="*/ 756542 w 1605470"/>
              <a:gd name="connsiteY76" fmla="*/ 4350346 h 6858000"/>
              <a:gd name="connsiteX77" fmla="*/ 715481 w 1605470"/>
              <a:gd name="connsiteY77" fmla="*/ 4214165 h 6858000"/>
              <a:gd name="connsiteX78" fmla="*/ 719554 w 1605470"/>
              <a:gd name="connsiteY78" fmla="*/ 4090296 h 6858000"/>
              <a:gd name="connsiteX79" fmla="*/ 704810 w 1605470"/>
              <a:gd name="connsiteY79" fmla="*/ 4033999 h 6858000"/>
              <a:gd name="connsiteX80" fmla="*/ 705959 w 1605470"/>
              <a:gd name="connsiteY80" fmla="*/ 4031933 h 6858000"/>
              <a:gd name="connsiteX81" fmla="*/ 704535 w 1605470"/>
              <a:gd name="connsiteY81" fmla="*/ 4013953 h 6858000"/>
              <a:gd name="connsiteX82" fmla="*/ 700443 w 1605470"/>
              <a:gd name="connsiteY82" fmla="*/ 4010511 h 6858000"/>
              <a:gd name="connsiteX83" fmla="*/ 698282 w 1605470"/>
              <a:gd name="connsiteY83" fmla="*/ 3998331 h 6858000"/>
              <a:gd name="connsiteX84" fmla="*/ 690830 w 1605470"/>
              <a:gd name="connsiteY84" fmla="*/ 3974753 h 6858000"/>
              <a:gd name="connsiteX85" fmla="*/ 692428 w 1605470"/>
              <a:gd name="connsiteY85" fmla="*/ 3969950 h 6858000"/>
              <a:gd name="connsiteX86" fmla="*/ 685850 w 1605470"/>
              <a:gd name="connsiteY86" fmla="*/ 3933779 h 6858000"/>
              <a:gd name="connsiteX87" fmla="*/ 687181 w 1605470"/>
              <a:gd name="connsiteY87" fmla="*/ 3933093 h 6858000"/>
              <a:gd name="connsiteX88" fmla="*/ 691535 w 1605470"/>
              <a:gd name="connsiteY88" fmla="*/ 3922082 h 6858000"/>
              <a:gd name="connsiteX89" fmla="*/ 696613 w 1605470"/>
              <a:gd name="connsiteY89" fmla="*/ 3901461 h 6858000"/>
              <a:gd name="connsiteX90" fmla="*/ 719207 w 1605470"/>
              <a:gd name="connsiteY90" fmla="*/ 3813873 h 6858000"/>
              <a:gd name="connsiteX91" fmla="*/ 718632 w 1605470"/>
              <a:gd name="connsiteY91" fmla="*/ 3806161 h 6858000"/>
              <a:gd name="connsiteX92" fmla="*/ 718939 w 1605470"/>
              <a:gd name="connsiteY92" fmla="*/ 3805957 h 6858000"/>
              <a:gd name="connsiteX93" fmla="*/ 718966 w 1605470"/>
              <a:gd name="connsiteY93" fmla="*/ 3797724 h 6858000"/>
              <a:gd name="connsiteX94" fmla="*/ 717581 w 1605470"/>
              <a:gd name="connsiteY94" fmla="*/ 3792098 h 6858000"/>
              <a:gd name="connsiteX95" fmla="*/ 716465 w 1605470"/>
              <a:gd name="connsiteY95" fmla="*/ 3777135 h 6858000"/>
              <a:gd name="connsiteX96" fmla="*/ 718198 w 1605470"/>
              <a:gd name="connsiteY96" fmla="*/ 3771656 h 6858000"/>
              <a:gd name="connsiteX97" fmla="*/ 721941 w 1605470"/>
              <a:gd name="connsiteY97" fmla="*/ 3769007 h 6858000"/>
              <a:gd name="connsiteX98" fmla="*/ 721407 w 1605470"/>
              <a:gd name="connsiteY98" fmla="*/ 3767709 h 6858000"/>
              <a:gd name="connsiteX99" fmla="*/ 730103 w 1605470"/>
              <a:gd name="connsiteY99" fmla="*/ 3738082 h 6858000"/>
              <a:gd name="connsiteX100" fmla="*/ 737449 w 1605470"/>
              <a:gd name="connsiteY100" fmla="*/ 3673397 h 6858000"/>
              <a:gd name="connsiteX101" fmla="*/ 736745 w 1605470"/>
              <a:gd name="connsiteY101" fmla="*/ 3637109 h 6858000"/>
              <a:gd name="connsiteX102" fmla="*/ 740188 w 1605470"/>
              <a:gd name="connsiteY102" fmla="*/ 3536883 h 6858000"/>
              <a:gd name="connsiteX103" fmla="*/ 747726 w 1605470"/>
              <a:gd name="connsiteY103" fmla="*/ 3435652 h 6858000"/>
              <a:gd name="connsiteX104" fmla="*/ 774383 w 1605470"/>
              <a:gd name="connsiteY104" fmla="*/ 3381564 h 6858000"/>
              <a:gd name="connsiteX105" fmla="*/ 774870 w 1605470"/>
              <a:gd name="connsiteY105" fmla="*/ 3375761 h 6858000"/>
              <a:gd name="connsiteX106" fmla="*/ 770510 w 1605470"/>
              <a:gd name="connsiteY106" fmla="*/ 3361844 h 6858000"/>
              <a:gd name="connsiteX107" fmla="*/ 767933 w 1605470"/>
              <a:gd name="connsiteY107" fmla="*/ 3356929 h 6858000"/>
              <a:gd name="connsiteX108" fmla="*/ 766158 w 1605470"/>
              <a:gd name="connsiteY108" fmla="*/ 3349058 h 6858000"/>
              <a:gd name="connsiteX109" fmla="*/ 766414 w 1605470"/>
              <a:gd name="connsiteY109" fmla="*/ 3348763 h 6858000"/>
              <a:gd name="connsiteX110" fmla="*/ 764166 w 1605470"/>
              <a:gd name="connsiteY110" fmla="*/ 3341588 h 6858000"/>
              <a:gd name="connsiteX111" fmla="*/ 749397 w 1605470"/>
              <a:gd name="connsiteY111" fmla="*/ 3307769 h 6858000"/>
              <a:gd name="connsiteX112" fmla="*/ 766960 w 1605470"/>
              <a:gd name="connsiteY112" fmla="*/ 3250522 h 6858000"/>
              <a:gd name="connsiteX113" fmla="*/ 767385 w 1605470"/>
              <a:gd name="connsiteY113" fmla="*/ 3229163 h 6858000"/>
              <a:gd name="connsiteX114" fmla="*/ 769208 w 1605470"/>
              <a:gd name="connsiteY114" fmla="*/ 3217217 h 6858000"/>
              <a:gd name="connsiteX115" fmla="*/ 770350 w 1605470"/>
              <a:gd name="connsiteY115" fmla="*/ 3216125 h 6858000"/>
              <a:gd name="connsiteX116" fmla="*/ 756043 w 1605470"/>
              <a:gd name="connsiteY116" fmla="*/ 3183755 h 6858000"/>
              <a:gd name="connsiteX117" fmla="*/ 756544 w 1605470"/>
              <a:gd name="connsiteY117" fmla="*/ 3178642 h 6858000"/>
              <a:gd name="connsiteX118" fmla="*/ 744144 w 1605470"/>
              <a:gd name="connsiteY118" fmla="*/ 3158586 h 6858000"/>
              <a:gd name="connsiteX119" fmla="*/ 739378 w 1605470"/>
              <a:gd name="connsiteY119" fmla="*/ 3147669 h 6858000"/>
              <a:gd name="connsiteX120" fmla="*/ 734648 w 1605470"/>
              <a:gd name="connsiteY120" fmla="*/ 3145733 h 6858000"/>
              <a:gd name="connsiteX121" fmla="*/ 729329 w 1605470"/>
              <a:gd name="connsiteY121" fmla="*/ 3129034 h 6858000"/>
              <a:gd name="connsiteX122" fmla="*/ 729994 w 1605470"/>
              <a:gd name="connsiteY122" fmla="*/ 3126682 h 6858000"/>
              <a:gd name="connsiteX123" fmla="*/ 720862 w 1605470"/>
              <a:gd name="connsiteY123" fmla="*/ 3114519 h 6858000"/>
              <a:gd name="connsiteX124" fmla="*/ 707471 w 1605470"/>
              <a:gd name="connsiteY124" fmla="*/ 3106272 h 6858000"/>
              <a:gd name="connsiteX125" fmla="*/ 680201 w 1605470"/>
              <a:gd name="connsiteY125" fmla="*/ 2958185 h 6858000"/>
              <a:gd name="connsiteX126" fmla="*/ 622815 w 1605470"/>
              <a:gd name="connsiteY126" fmla="*/ 2762989 h 6858000"/>
              <a:gd name="connsiteX127" fmla="*/ 571733 w 1605470"/>
              <a:gd name="connsiteY127" fmla="*/ 2554718 h 6858000"/>
              <a:gd name="connsiteX128" fmla="*/ 551827 w 1605470"/>
              <a:gd name="connsiteY128" fmla="*/ 2485734 h 6858000"/>
              <a:gd name="connsiteX129" fmla="*/ 542550 w 1605470"/>
              <a:gd name="connsiteY129" fmla="*/ 2447068 h 6858000"/>
              <a:gd name="connsiteX130" fmla="*/ 529511 w 1605470"/>
              <a:gd name="connsiteY130" fmla="*/ 2425819 h 6858000"/>
              <a:gd name="connsiteX131" fmla="*/ 528878 w 1605470"/>
              <a:gd name="connsiteY131" fmla="*/ 2408971 h 6858000"/>
              <a:gd name="connsiteX132" fmla="*/ 535510 w 1605470"/>
              <a:gd name="connsiteY132" fmla="*/ 2402874 h 6858000"/>
              <a:gd name="connsiteX133" fmla="*/ 538122 w 1605470"/>
              <a:gd name="connsiteY133" fmla="*/ 2381443 h 6858000"/>
              <a:gd name="connsiteX134" fmla="*/ 514451 w 1605470"/>
              <a:gd name="connsiteY134" fmla="*/ 2261920 h 6858000"/>
              <a:gd name="connsiteX135" fmla="*/ 486968 w 1605470"/>
              <a:gd name="connsiteY135" fmla="*/ 2182937 h 6858000"/>
              <a:gd name="connsiteX136" fmla="*/ 488555 w 1605470"/>
              <a:gd name="connsiteY136" fmla="*/ 2155135 h 6858000"/>
              <a:gd name="connsiteX137" fmla="*/ 486013 w 1605470"/>
              <a:gd name="connsiteY137" fmla="*/ 2118008 h 6858000"/>
              <a:gd name="connsiteX138" fmla="*/ 487006 w 1605470"/>
              <a:gd name="connsiteY138" fmla="*/ 2050531 h 6858000"/>
              <a:gd name="connsiteX139" fmla="*/ 478812 w 1605470"/>
              <a:gd name="connsiteY139" fmla="*/ 1963269 h 6858000"/>
              <a:gd name="connsiteX140" fmla="*/ 442619 w 1605470"/>
              <a:gd name="connsiteY140" fmla="*/ 1910499 h 6858000"/>
              <a:gd name="connsiteX141" fmla="*/ 446785 w 1605470"/>
              <a:gd name="connsiteY141" fmla="*/ 1903212 h 6858000"/>
              <a:gd name="connsiteX142" fmla="*/ 436547 w 1605470"/>
              <a:gd name="connsiteY142" fmla="*/ 1861531 h 6858000"/>
              <a:gd name="connsiteX143" fmla="*/ 390346 w 1605470"/>
              <a:gd name="connsiteY143" fmla="*/ 1732919 h 6858000"/>
              <a:gd name="connsiteX144" fmla="*/ 362657 w 1605470"/>
              <a:gd name="connsiteY144" fmla="*/ 1663540 h 6858000"/>
              <a:gd name="connsiteX145" fmla="*/ 361783 w 1605470"/>
              <a:gd name="connsiteY145" fmla="*/ 1615777 h 6858000"/>
              <a:gd name="connsiteX146" fmla="*/ 342578 w 1605470"/>
              <a:gd name="connsiteY146" fmla="*/ 1563678 h 6858000"/>
              <a:gd name="connsiteX147" fmla="*/ 355658 w 1605470"/>
              <a:gd name="connsiteY147" fmla="*/ 1519474 h 6858000"/>
              <a:gd name="connsiteX148" fmla="*/ 348400 w 1605470"/>
              <a:gd name="connsiteY148" fmla="*/ 1477995 h 6858000"/>
              <a:gd name="connsiteX149" fmla="*/ 334485 w 1605470"/>
              <a:gd name="connsiteY149" fmla="*/ 1373769 h 6858000"/>
              <a:gd name="connsiteX150" fmla="*/ 342792 w 1605470"/>
              <a:gd name="connsiteY150" fmla="*/ 1307086 h 6858000"/>
              <a:gd name="connsiteX151" fmla="*/ 343980 w 1605470"/>
              <a:gd name="connsiteY151" fmla="*/ 1189033 h 6858000"/>
              <a:gd name="connsiteX152" fmla="*/ 348665 w 1605470"/>
              <a:gd name="connsiteY152" fmla="*/ 1168288 h 6858000"/>
              <a:gd name="connsiteX153" fmla="*/ 340947 w 1605470"/>
              <a:gd name="connsiteY153" fmla="*/ 1142577 h 6858000"/>
              <a:gd name="connsiteX154" fmla="*/ 330253 w 1605470"/>
              <a:gd name="connsiteY154" fmla="*/ 1088484 h 6858000"/>
              <a:gd name="connsiteX155" fmla="*/ 318989 w 1605470"/>
              <a:gd name="connsiteY155" fmla="*/ 1016103 h 6858000"/>
              <a:gd name="connsiteX156" fmla="*/ 320445 w 1605470"/>
              <a:gd name="connsiteY156" fmla="*/ 932283 h 6858000"/>
              <a:gd name="connsiteX157" fmla="*/ 322681 w 1605470"/>
              <a:gd name="connsiteY157" fmla="*/ 915925 h 6858000"/>
              <a:gd name="connsiteX158" fmla="*/ 315310 w 1605470"/>
              <a:gd name="connsiteY158" fmla="*/ 896999 h 6858000"/>
              <a:gd name="connsiteX159" fmla="*/ 284718 w 1605470"/>
              <a:gd name="connsiteY159" fmla="*/ 821517 h 6858000"/>
              <a:gd name="connsiteX160" fmla="*/ 263668 w 1605470"/>
              <a:gd name="connsiteY160" fmla="*/ 751353 h 6858000"/>
              <a:gd name="connsiteX161" fmla="*/ 263226 w 1605470"/>
              <a:gd name="connsiteY161" fmla="*/ 721230 h 6858000"/>
              <a:gd name="connsiteX162" fmla="*/ 248897 w 1605470"/>
              <a:gd name="connsiteY162" fmla="*/ 681659 h 6858000"/>
              <a:gd name="connsiteX163" fmla="*/ 234316 w 1605470"/>
              <a:gd name="connsiteY163" fmla="*/ 635218 h 6858000"/>
              <a:gd name="connsiteX164" fmla="*/ 239327 w 1605470"/>
              <a:gd name="connsiteY164" fmla="*/ 613763 h 6858000"/>
              <a:gd name="connsiteX165" fmla="*/ 225269 w 1605470"/>
              <a:gd name="connsiteY165" fmla="*/ 598582 h 6858000"/>
              <a:gd name="connsiteX166" fmla="*/ 224950 w 1605470"/>
              <a:gd name="connsiteY166" fmla="*/ 576846 h 6858000"/>
              <a:gd name="connsiteX167" fmla="*/ 204576 w 1605470"/>
              <a:gd name="connsiteY167" fmla="*/ 530055 h 6858000"/>
              <a:gd name="connsiteX168" fmla="*/ 219064 w 1605470"/>
              <a:gd name="connsiteY168" fmla="*/ 469651 h 6858000"/>
              <a:gd name="connsiteX169" fmla="*/ 195012 w 1605470"/>
              <a:gd name="connsiteY169" fmla="*/ 448559 h 6858000"/>
              <a:gd name="connsiteX170" fmla="*/ 201434 w 1605470"/>
              <a:gd name="connsiteY170" fmla="*/ 441529 h 6858000"/>
              <a:gd name="connsiteX171" fmla="*/ 200655 w 1605470"/>
              <a:gd name="connsiteY171" fmla="*/ 428927 h 6858000"/>
              <a:gd name="connsiteX172" fmla="*/ 190059 w 1605470"/>
              <a:gd name="connsiteY172" fmla="*/ 430161 h 6858000"/>
              <a:gd name="connsiteX173" fmla="*/ 167079 w 1605470"/>
              <a:gd name="connsiteY173" fmla="*/ 367211 h 6858000"/>
              <a:gd name="connsiteX174" fmla="*/ 124571 w 1605470"/>
              <a:gd name="connsiteY174" fmla="*/ 302178 h 6858000"/>
              <a:gd name="connsiteX175" fmla="*/ 103243 w 1605470"/>
              <a:gd name="connsiteY175" fmla="*/ 211375 h 6858000"/>
              <a:gd name="connsiteX176" fmla="*/ 94571 w 1605470"/>
              <a:gd name="connsiteY176" fmla="*/ 184179 h 6858000"/>
              <a:gd name="connsiteX177" fmla="*/ 13437 w 1605470"/>
              <a:gd name="connsiteY177" fmla="*/ 19287 h 6858000"/>
              <a:gd name="connsiteX178" fmla="*/ 0 w 1605470"/>
              <a:gd name="connsiteY178"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89472 w 1605470"/>
              <a:gd name="connsiteY35" fmla="*/ 5732419 h 6858000"/>
              <a:gd name="connsiteX36" fmla="*/ 512623 w 1605470"/>
              <a:gd name="connsiteY36" fmla="*/ 5685392 h 6858000"/>
              <a:gd name="connsiteX37" fmla="*/ 510261 w 1605470"/>
              <a:gd name="connsiteY37" fmla="*/ 5634527 h 6858000"/>
              <a:gd name="connsiteX38" fmla="*/ 523992 w 1605470"/>
              <a:gd name="connsiteY38" fmla="*/ 5619557 h 6858000"/>
              <a:gd name="connsiteX39" fmla="*/ 526609 w 1605470"/>
              <a:gd name="connsiteY39" fmla="*/ 5617081 h 6858000"/>
              <a:gd name="connsiteX40" fmla="*/ 531653 w 1605470"/>
              <a:gd name="connsiteY40" fmla="*/ 5604904 h 6858000"/>
              <a:gd name="connsiteX41" fmla="*/ 539863 w 1605470"/>
              <a:gd name="connsiteY41" fmla="*/ 5604298 h 6858000"/>
              <a:gd name="connsiteX42" fmla="*/ 552319 w 1605470"/>
              <a:gd name="connsiteY42" fmla="*/ 5587997 h 6858000"/>
              <a:gd name="connsiteX43" fmla="*/ 559710 w 1605470"/>
              <a:gd name="connsiteY43" fmla="*/ 5564796 h 6858000"/>
              <a:gd name="connsiteX44" fmla="*/ 587214 w 1605470"/>
              <a:gd name="connsiteY44" fmla="*/ 5451511 h 6858000"/>
              <a:gd name="connsiteX45" fmla="*/ 608019 w 1605470"/>
              <a:gd name="connsiteY45" fmla="*/ 5385461 h 6858000"/>
              <a:gd name="connsiteX46" fmla="*/ 622750 w 1605470"/>
              <a:gd name="connsiteY46" fmla="*/ 5363084 h 6858000"/>
              <a:gd name="connsiteX47" fmla="*/ 638731 w 1605470"/>
              <a:gd name="connsiteY47" fmla="*/ 5330009 h 6858000"/>
              <a:gd name="connsiteX48" fmla="*/ 672224 w 1605470"/>
              <a:gd name="connsiteY48" fmla="*/ 5273739 h 6858000"/>
              <a:gd name="connsiteX49" fmla="*/ 681823 w 1605470"/>
              <a:gd name="connsiteY49" fmla="*/ 5241779 h 6858000"/>
              <a:gd name="connsiteX50" fmla="*/ 693049 w 1605470"/>
              <a:gd name="connsiteY50" fmla="*/ 5225268 h 6858000"/>
              <a:gd name="connsiteX51" fmla="*/ 694069 w 1605470"/>
              <a:gd name="connsiteY51" fmla="*/ 5217684 h 6858000"/>
              <a:gd name="connsiteX52" fmla="*/ 701410 w 1605470"/>
              <a:gd name="connsiteY52" fmla="*/ 5193377 h 6858000"/>
              <a:gd name="connsiteX53" fmla="*/ 704713 w 1605470"/>
              <a:gd name="connsiteY53" fmla="*/ 5179288 h 6858000"/>
              <a:gd name="connsiteX54" fmla="*/ 705697 w 1605470"/>
              <a:gd name="connsiteY54" fmla="*/ 5173621 h 6858000"/>
              <a:gd name="connsiteX55" fmla="*/ 701331 w 1605470"/>
              <a:gd name="connsiteY55" fmla="*/ 5159961 h 6858000"/>
              <a:gd name="connsiteX56" fmla="*/ 708008 w 1605470"/>
              <a:gd name="connsiteY56" fmla="*/ 5144295 h 6858000"/>
              <a:gd name="connsiteX57" fmla="*/ 704941 w 1605470"/>
              <a:gd name="connsiteY57" fmla="*/ 5125185 h 6858000"/>
              <a:gd name="connsiteX58" fmla="*/ 711771 w 1605470"/>
              <a:gd name="connsiteY58" fmla="*/ 5121884 h 6858000"/>
              <a:gd name="connsiteX59" fmla="*/ 721092 w 1605470"/>
              <a:gd name="connsiteY59" fmla="*/ 5108383 h 6858000"/>
              <a:gd name="connsiteX60" fmla="*/ 717045 w 1605470"/>
              <a:gd name="connsiteY60" fmla="*/ 5094705 h 6858000"/>
              <a:gd name="connsiteX61" fmla="*/ 718807 w 1605470"/>
              <a:gd name="connsiteY61" fmla="*/ 5067850 h 6858000"/>
              <a:gd name="connsiteX62" fmla="*/ 721538 w 1605470"/>
              <a:gd name="connsiteY62" fmla="*/ 5060861 h 6858000"/>
              <a:gd name="connsiteX63" fmla="*/ 718242 w 1605470"/>
              <a:gd name="connsiteY63" fmla="*/ 5034192 h 6858000"/>
              <a:gd name="connsiteX64" fmla="*/ 719796 w 1605470"/>
              <a:gd name="connsiteY64" fmla="*/ 4993030 h 6858000"/>
              <a:gd name="connsiteX65" fmla="*/ 726705 w 1605470"/>
              <a:gd name="connsiteY65" fmla="*/ 4946844 h 6858000"/>
              <a:gd name="connsiteX66" fmla="*/ 722561 w 1605470"/>
              <a:gd name="connsiteY66" fmla="*/ 4932692 h 6858000"/>
              <a:gd name="connsiteX67" fmla="*/ 724935 w 1605470"/>
              <a:gd name="connsiteY67" fmla="*/ 4821504 h 6858000"/>
              <a:gd name="connsiteX68" fmla="*/ 732118 w 1605470"/>
              <a:gd name="connsiteY68" fmla="*/ 4801535 h 6858000"/>
              <a:gd name="connsiteX69" fmla="*/ 739787 w 1605470"/>
              <a:gd name="connsiteY69" fmla="*/ 4797794 h 6858000"/>
              <a:gd name="connsiteX70" fmla="*/ 741081 w 1605470"/>
              <a:gd name="connsiteY70" fmla="*/ 4784526 h 6858000"/>
              <a:gd name="connsiteX71" fmla="*/ 742865 w 1605470"/>
              <a:gd name="connsiteY71" fmla="*/ 4781211 h 6858000"/>
              <a:gd name="connsiteX72" fmla="*/ 751652 w 1605470"/>
              <a:gd name="connsiteY72" fmla="*/ 4761984 h 6858000"/>
              <a:gd name="connsiteX73" fmla="*/ 747700 w 1605470"/>
              <a:gd name="connsiteY73" fmla="*/ 4690749 h 6858000"/>
              <a:gd name="connsiteX74" fmla="*/ 743180 w 1605470"/>
              <a:gd name="connsiteY74" fmla="*/ 4613201 h 6858000"/>
              <a:gd name="connsiteX75" fmla="*/ 738263 w 1605470"/>
              <a:gd name="connsiteY75" fmla="*/ 4444346 h 6858000"/>
              <a:gd name="connsiteX76" fmla="*/ 756542 w 1605470"/>
              <a:gd name="connsiteY76" fmla="*/ 4350346 h 6858000"/>
              <a:gd name="connsiteX77" fmla="*/ 715481 w 1605470"/>
              <a:gd name="connsiteY77" fmla="*/ 4214165 h 6858000"/>
              <a:gd name="connsiteX78" fmla="*/ 719554 w 1605470"/>
              <a:gd name="connsiteY78" fmla="*/ 4090296 h 6858000"/>
              <a:gd name="connsiteX79" fmla="*/ 704810 w 1605470"/>
              <a:gd name="connsiteY79" fmla="*/ 4033999 h 6858000"/>
              <a:gd name="connsiteX80" fmla="*/ 705959 w 1605470"/>
              <a:gd name="connsiteY80" fmla="*/ 4031933 h 6858000"/>
              <a:gd name="connsiteX81" fmla="*/ 704535 w 1605470"/>
              <a:gd name="connsiteY81" fmla="*/ 4013953 h 6858000"/>
              <a:gd name="connsiteX82" fmla="*/ 700443 w 1605470"/>
              <a:gd name="connsiteY82" fmla="*/ 4010511 h 6858000"/>
              <a:gd name="connsiteX83" fmla="*/ 698282 w 1605470"/>
              <a:gd name="connsiteY83" fmla="*/ 3998331 h 6858000"/>
              <a:gd name="connsiteX84" fmla="*/ 690830 w 1605470"/>
              <a:gd name="connsiteY84" fmla="*/ 3974753 h 6858000"/>
              <a:gd name="connsiteX85" fmla="*/ 692428 w 1605470"/>
              <a:gd name="connsiteY85" fmla="*/ 3969950 h 6858000"/>
              <a:gd name="connsiteX86" fmla="*/ 685850 w 1605470"/>
              <a:gd name="connsiteY86" fmla="*/ 3933779 h 6858000"/>
              <a:gd name="connsiteX87" fmla="*/ 687181 w 1605470"/>
              <a:gd name="connsiteY87" fmla="*/ 3933093 h 6858000"/>
              <a:gd name="connsiteX88" fmla="*/ 691535 w 1605470"/>
              <a:gd name="connsiteY88" fmla="*/ 3922082 h 6858000"/>
              <a:gd name="connsiteX89" fmla="*/ 696613 w 1605470"/>
              <a:gd name="connsiteY89" fmla="*/ 3901461 h 6858000"/>
              <a:gd name="connsiteX90" fmla="*/ 719207 w 1605470"/>
              <a:gd name="connsiteY90" fmla="*/ 3813873 h 6858000"/>
              <a:gd name="connsiteX91" fmla="*/ 718632 w 1605470"/>
              <a:gd name="connsiteY91" fmla="*/ 3806161 h 6858000"/>
              <a:gd name="connsiteX92" fmla="*/ 718939 w 1605470"/>
              <a:gd name="connsiteY92" fmla="*/ 3805957 h 6858000"/>
              <a:gd name="connsiteX93" fmla="*/ 718966 w 1605470"/>
              <a:gd name="connsiteY93" fmla="*/ 3797724 h 6858000"/>
              <a:gd name="connsiteX94" fmla="*/ 717581 w 1605470"/>
              <a:gd name="connsiteY94" fmla="*/ 3792098 h 6858000"/>
              <a:gd name="connsiteX95" fmla="*/ 716465 w 1605470"/>
              <a:gd name="connsiteY95" fmla="*/ 3777135 h 6858000"/>
              <a:gd name="connsiteX96" fmla="*/ 718198 w 1605470"/>
              <a:gd name="connsiteY96" fmla="*/ 3771656 h 6858000"/>
              <a:gd name="connsiteX97" fmla="*/ 721941 w 1605470"/>
              <a:gd name="connsiteY97" fmla="*/ 3769007 h 6858000"/>
              <a:gd name="connsiteX98" fmla="*/ 721407 w 1605470"/>
              <a:gd name="connsiteY98" fmla="*/ 3767709 h 6858000"/>
              <a:gd name="connsiteX99" fmla="*/ 730103 w 1605470"/>
              <a:gd name="connsiteY99" fmla="*/ 3738082 h 6858000"/>
              <a:gd name="connsiteX100" fmla="*/ 737449 w 1605470"/>
              <a:gd name="connsiteY100" fmla="*/ 3673397 h 6858000"/>
              <a:gd name="connsiteX101" fmla="*/ 736745 w 1605470"/>
              <a:gd name="connsiteY101" fmla="*/ 3637109 h 6858000"/>
              <a:gd name="connsiteX102" fmla="*/ 740188 w 1605470"/>
              <a:gd name="connsiteY102" fmla="*/ 3536883 h 6858000"/>
              <a:gd name="connsiteX103" fmla="*/ 747726 w 1605470"/>
              <a:gd name="connsiteY103" fmla="*/ 3435652 h 6858000"/>
              <a:gd name="connsiteX104" fmla="*/ 774383 w 1605470"/>
              <a:gd name="connsiteY104" fmla="*/ 3381564 h 6858000"/>
              <a:gd name="connsiteX105" fmla="*/ 774870 w 1605470"/>
              <a:gd name="connsiteY105" fmla="*/ 3375761 h 6858000"/>
              <a:gd name="connsiteX106" fmla="*/ 770510 w 1605470"/>
              <a:gd name="connsiteY106" fmla="*/ 3361844 h 6858000"/>
              <a:gd name="connsiteX107" fmla="*/ 767933 w 1605470"/>
              <a:gd name="connsiteY107" fmla="*/ 3356929 h 6858000"/>
              <a:gd name="connsiteX108" fmla="*/ 766158 w 1605470"/>
              <a:gd name="connsiteY108" fmla="*/ 3349058 h 6858000"/>
              <a:gd name="connsiteX109" fmla="*/ 766414 w 1605470"/>
              <a:gd name="connsiteY109" fmla="*/ 3348763 h 6858000"/>
              <a:gd name="connsiteX110" fmla="*/ 764166 w 1605470"/>
              <a:gd name="connsiteY110" fmla="*/ 3341588 h 6858000"/>
              <a:gd name="connsiteX111" fmla="*/ 749397 w 1605470"/>
              <a:gd name="connsiteY111" fmla="*/ 3307769 h 6858000"/>
              <a:gd name="connsiteX112" fmla="*/ 766960 w 1605470"/>
              <a:gd name="connsiteY112" fmla="*/ 3250522 h 6858000"/>
              <a:gd name="connsiteX113" fmla="*/ 767385 w 1605470"/>
              <a:gd name="connsiteY113" fmla="*/ 3229163 h 6858000"/>
              <a:gd name="connsiteX114" fmla="*/ 769208 w 1605470"/>
              <a:gd name="connsiteY114" fmla="*/ 3217217 h 6858000"/>
              <a:gd name="connsiteX115" fmla="*/ 770350 w 1605470"/>
              <a:gd name="connsiteY115" fmla="*/ 3216125 h 6858000"/>
              <a:gd name="connsiteX116" fmla="*/ 756043 w 1605470"/>
              <a:gd name="connsiteY116" fmla="*/ 3183755 h 6858000"/>
              <a:gd name="connsiteX117" fmla="*/ 756544 w 1605470"/>
              <a:gd name="connsiteY117" fmla="*/ 3178642 h 6858000"/>
              <a:gd name="connsiteX118" fmla="*/ 744144 w 1605470"/>
              <a:gd name="connsiteY118" fmla="*/ 3158586 h 6858000"/>
              <a:gd name="connsiteX119" fmla="*/ 739378 w 1605470"/>
              <a:gd name="connsiteY119" fmla="*/ 3147669 h 6858000"/>
              <a:gd name="connsiteX120" fmla="*/ 734648 w 1605470"/>
              <a:gd name="connsiteY120" fmla="*/ 3145733 h 6858000"/>
              <a:gd name="connsiteX121" fmla="*/ 729329 w 1605470"/>
              <a:gd name="connsiteY121" fmla="*/ 3129034 h 6858000"/>
              <a:gd name="connsiteX122" fmla="*/ 729994 w 1605470"/>
              <a:gd name="connsiteY122" fmla="*/ 3126682 h 6858000"/>
              <a:gd name="connsiteX123" fmla="*/ 720862 w 1605470"/>
              <a:gd name="connsiteY123" fmla="*/ 3114519 h 6858000"/>
              <a:gd name="connsiteX124" fmla="*/ 707471 w 1605470"/>
              <a:gd name="connsiteY124" fmla="*/ 3106272 h 6858000"/>
              <a:gd name="connsiteX125" fmla="*/ 680201 w 1605470"/>
              <a:gd name="connsiteY125" fmla="*/ 2958185 h 6858000"/>
              <a:gd name="connsiteX126" fmla="*/ 622815 w 1605470"/>
              <a:gd name="connsiteY126" fmla="*/ 2762989 h 6858000"/>
              <a:gd name="connsiteX127" fmla="*/ 571733 w 1605470"/>
              <a:gd name="connsiteY127" fmla="*/ 2554718 h 6858000"/>
              <a:gd name="connsiteX128" fmla="*/ 551827 w 1605470"/>
              <a:gd name="connsiteY128" fmla="*/ 2485734 h 6858000"/>
              <a:gd name="connsiteX129" fmla="*/ 542550 w 1605470"/>
              <a:gd name="connsiteY129" fmla="*/ 2447068 h 6858000"/>
              <a:gd name="connsiteX130" fmla="*/ 529511 w 1605470"/>
              <a:gd name="connsiteY130" fmla="*/ 2425819 h 6858000"/>
              <a:gd name="connsiteX131" fmla="*/ 528878 w 1605470"/>
              <a:gd name="connsiteY131" fmla="*/ 2408971 h 6858000"/>
              <a:gd name="connsiteX132" fmla="*/ 535510 w 1605470"/>
              <a:gd name="connsiteY132" fmla="*/ 2402874 h 6858000"/>
              <a:gd name="connsiteX133" fmla="*/ 538122 w 1605470"/>
              <a:gd name="connsiteY133" fmla="*/ 2381443 h 6858000"/>
              <a:gd name="connsiteX134" fmla="*/ 514451 w 1605470"/>
              <a:gd name="connsiteY134" fmla="*/ 2261920 h 6858000"/>
              <a:gd name="connsiteX135" fmla="*/ 486968 w 1605470"/>
              <a:gd name="connsiteY135" fmla="*/ 2182937 h 6858000"/>
              <a:gd name="connsiteX136" fmla="*/ 488555 w 1605470"/>
              <a:gd name="connsiteY136" fmla="*/ 2155135 h 6858000"/>
              <a:gd name="connsiteX137" fmla="*/ 486013 w 1605470"/>
              <a:gd name="connsiteY137" fmla="*/ 2118008 h 6858000"/>
              <a:gd name="connsiteX138" fmla="*/ 487006 w 1605470"/>
              <a:gd name="connsiteY138" fmla="*/ 2050531 h 6858000"/>
              <a:gd name="connsiteX139" fmla="*/ 478812 w 1605470"/>
              <a:gd name="connsiteY139" fmla="*/ 1963269 h 6858000"/>
              <a:gd name="connsiteX140" fmla="*/ 442619 w 1605470"/>
              <a:gd name="connsiteY140" fmla="*/ 1910499 h 6858000"/>
              <a:gd name="connsiteX141" fmla="*/ 446785 w 1605470"/>
              <a:gd name="connsiteY141" fmla="*/ 1903212 h 6858000"/>
              <a:gd name="connsiteX142" fmla="*/ 436547 w 1605470"/>
              <a:gd name="connsiteY142" fmla="*/ 1861531 h 6858000"/>
              <a:gd name="connsiteX143" fmla="*/ 390346 w 1605470"/>
              <a:gd name="connsiteY143" fmla="*/ 1732919 h 6858000"/>
              <a:gd name="connsiteX144" fmla="*/ 362657 w 1605470"/>
              <a:gd name="connsiteY144" fmla="*/ 1663540 h 6858000"/>
              <a:gd name="connsiteX145" fmla="*/ 361783 w 1605470"/>
              <a:gd name="connsiteY145" fmla="*/ 1615777 h 6858000"/>
              <a:gd name="connsiteX146" fmla="*/ 342578 w 1605470"/>
              <a:gd name="connsiteY146" fmla="*/ 1563678 h 6858000"/>
              <a:gd name="connsiteX147" fmla="*/ 355658 w 1605470"/>
              <a:gd name="connsiteY147" fmla="*/ 1519474 h 6858000"/>
              <a:gd name="connsiteX148" fmla="*/ 348400 w 1605470"/>
              <a:gd name="connsiteY148" fmla="*/ 1477995 h 6858000"/>
              <a:gd name="connsiteX149" fmla="*/ 334485 w 1605470"/>
              <a:gd name="connsiteY149" fmla="*/ 1373769 h 6858000"/>
              <a:gd name="connsiteX150" fmla="*/ 342792 w 1605470"/>
              <a:gd name="connsiteY150" fmla="*/ 1307086 h 6858000"/>
              <a:gd name="connsiteX151" fmla="*/ 343980 w 1605470"/>
              <a:gd name="connsiteY151" fmla="*/ 1189033 h 6858000"/>
              <a:gd name="connsiteX152" fmla="*/ 348665 w 1605470"/>
              <a:gd name="connsiteY152" fmla="*/ 1168288 h 6858000"/>
              <a:gd name="connsiteX153" fmla="*/ 340947 w 1605470"/>
              <a:gd name="connsiteY153" fmla="*/ 1142577 h 6858000"/>
              <a:gd name="connsiteX154" fmla="*/ 330253 w 1605470"/>
              <a:gd name="connsiteY154" fmla="*/ 1088484 h 6858000"/>
              <a:gd name="connsiteX155" fmla="*/ 318989 w 1605470"/>
              <a:gd name="connsiteY155" fmla="*/ 1016103 h 6858000"/>
              <a:gd name="connsiteX156" fmla="*/ 320445 w 1605470"/>
              <a:gd name="connsiteY156" fmla="*/ 932283 h 6858000"/>
              <a:gd name="connsiteX157" fmla="*/ 322681 w 1605470"/>
              <a:gd name="connsiteY157" fmla="*/ 915925 h 6858000"/>
              <a:gd name="connsiteX158" fmla="*/ 315310 w 1605470"/>
              <a:gd name="connsiteY158" fmla="*/ 896999 h 6858000"/>
              <a:gd name="connsiteX159" fmla="*/ 284718 w 1605470"/>
              <a:gd name="connsiteY159" fmla="*/ 821517 h 6858000"/>
              <a:gd name="connsiteX160" fmla="*/ 263668 w 1605470"/>
              <a:gd name="connsiteY160" fmla="*/ 751353 h 6858000"/>
              <a:gd name="connsiteX161" fmla="*/ 263226 w 1605470"/>
              <a:gd name="connsiteY161" fmla="*/ 721230 h 6858000"/>
              <a:gd name="connsiteX162" fmla="*/ 248897 w 1605470"/>
              <a:gd name="connsiteY162" fmla="*/ 681659 h 6858000"/>
              <a:gd name="connsiteX163" fmla="*/ 234316 w 1605470"/>
              <a:gd name="connsiteY163" fmla="*/ 635218 h 6858000"/>
              <a:gd name="connsiteX164" fmla="*/ 239327 w 1605470"/>
              <a:gd name="connsiteY164" fmla="*/ 613763 h 6858000"/>
              <a:gd name="connsiteX165" fmla="*/ 225269 w 1605470"/>
              <a:gd name="connsiteY165" fmla="*/ 598582 h 6858000"/>
              <a:gd name="connsiteX166" fmla="*/ 224950 w 1605470"/>
              <a:gd name="connsiteY166" fmla="*/ 576846 h 6858000"/>
              <a:gd name="connsiteX167" fmla="*/ 204576 w 1605470"/>
              <a:gd name="connsiteY167" fmla="*/ 530055 h 6858000"/>
              <a:gd name="connsiteX168" fmla="*/ 219064 w 1605470"/>
              <a:gd name="connsiteY168" fmla="*/ 469651 h 6858000"/>
              <a:gd name="connsiteX169" fmla="*/ 195012 w 1605470"/>
              <a:gd name="connsiteY169" fmla="*/ 448559 h 6858000"/>
              <a:gd name="connsiteX170" fmla="*/ 201434 w 1605470"/>
              <a:gd name="connsiteY170" fmla="*/ 441529 h 6858000"/>
              <a:gd name="connsiteX171" fmla="*/ 200655 w 1605470"/>
              <a:gd name="connsiteY171" fmla="*/ 428927 h 6858000"/>
              <a:gd name="connsiteX172" fmla="*/ 190059 w 1605470"/>
              <a:gd name="connsiteY172" fmla="*/ 430161 h 6858000"/>
              <a:gd name="connsiteX173" fmla="*/ 167079 w 1605470"/>
              <a:gd name="connsiteY173" fmla="*/ 367211 h 6858000"/>
              <a:gd name="connsiteX174" fmla="*/ 124571 w 1605470"/>
              <a:gd name="connsiteY174" fmla="*/ 302178 h 6858000"/>
              <a:gd name="connsiteX175" fmla="*/ 103243 w 1605470"/>
              <a:gd name="connsiteY175" fmla="*/ 211375 h 6858000"/>
              <a:gd name="connsiteX176" fmla="*/ 94571 w 1605470"/>
              <a:gd name="connsiteY176" fmla="*/ 184179 h 6858000"/>
              <a:gd name="connsiteX177" fmla="*/ 13437 w 1605470"/>
              <a:gd name="connsiteY177" fmla="*/ 19287 h 6858000"/>
              <a:gd name="connsiteX178" fmla="*/ 0 w 1605470"/>
              <a:gd name="connsiteY178"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12623 w 1605470"/>
              <a:gd name="connsiteY36" fmla="*/ 5685392 h 6858000"/>
              <a:gd name="connsiteX37" fmla="*/ 510261 w 1605470"/>
              <a:gd name="connsiteY37" fmla="*/ 5634527 h 6858000"/>
              <a:gd name="connsiteX38" fmla="*/ 523992 w 1605470"/>
              <a:gd name="connsiteY38" fmla="*/ 5619557 h 6858000"/>
              <a:gd name="connsiteX39" fmla="*/ 526609 w 1605470"/>
              <a:gd name="connsiteY39" fmla="*/ 5617081 h 6858000"/>
              <a:gd name="connsiteX40" fmla="*/ 531653 w 1605470"/>
              <a:gd name="connsiteY40" fmla="*/ 5604904 h 6858000"/>
              <a:gd name="connsiteX41" fmla="*/ 539863 w 1605470"/>
              <a:gd name="connsiteY41" fmla="*/ 5604298 h 6858000"/>
              <a:gd name="connsiteX42" fmla="*/ 552319 w 1605470"/>
              <a:gd name="connsiteY42" fmla="*/ 5587997 h 6858000"/>
              <a:gd name="connsiteX43" fmla="*/ 559710 w 1605470"/>
              <a:gd name="connsiteY43" fmla="*/ 5564796 h 6858000"/>
              <a:gd name="connsiteX44" fmla="*/ 587214 w 1605470"/>
              <a:gd name="connsiteY44" fmla="*/ 5451511 h 6858000"/>
              <a:gd name="connsiteX45" fmla="*/ 608019 w 1605470"/>
              <a:gd name="connsiteY45" fmla="*/ 5385461 h 6858000"/>
              <a:gd name="connsiteX46" fmla="*/ 622750 w 1605470"/>
              <a:gd name="connsiteY46" fmla="*/ 5363084 h 6858000"/>
              <a:gd name="connsiteX47" fmla="*/ 638731 w 1605470"/>
              <a:gd name="connsiteY47" fmla="*/ 5330009 h 6858000"/>
              <a:gd name="connsiteX48" fmla="*/ 672224 w 1605470"/>
              <a:gd name="connsiteY48" fmla="*/ 5273739 h 6858000"/>
              <a:gd name="connsiteX49" fmla="*/ 681823 w 1605470"/>
              <a:gd name="connsiteY49" fmla="*/ 5241779 h 6858000"/>
              <a:gd name="connsiteX50" fmla="*/ 693049 w 1605470"/>
              <a:gd name="connsiteY50" fmla="*/ 5225268 h 6858000"/>
              <a:gd name="connsiteX51" fmla="*/ 694069 w 1605470"/>
              <a:gd name="connsiteY51" fmla="*/ 5217684 h 6858000"/>
              <a:gd name="connsiteX52" fmla="*/ 701410 w 1605470"/>
              <a:gd name="connsiteY52" fmla="*/ 5193377 h 6858000"/>
              <a:gd name="connsiteX53" fmla="*/ 704713 w 1605470"/>
              <a:gd name="connsiteY53" fmla="*/ 5179288 h 6858000"/>
              <a:gd name="connsiteX54" fmla="*/ 705697 w 1605470"/>
              <a:gd name="connsiteY54" fmla="*/ 5173621 h 6858000"/>
              <a:gd name="connsiteX55" fmla="*/ 701331 w 1605470"/>
              <a:gd name="connsiteY55" fmla="*/ 5159961 h 6858000"/>
              <a:gd name="connsiteX56" fmla="*/ 708008 w 1605470"/>
              <a:gd name="connsiteY56" fmla="*/ 5144295 h 6858000"/>
              <a:gd name="connsiteX57" fmla="*/ 704941 w 1605470"/>
              <a:gd name="connsiteY57" fmla="*/ 5125185 h 6858000"/>
              <a:gd name="connsiteX58" fmla="*/ 711771 w 1605470"/>
              <a:gd name="connsiteY58" fmla="*/ 5121884 h 6858000"/>
              <a:gd name="connsiteX59" fmla="*/ 721092 w 1605470"/>
              <a:gd name="connsiteY59" fmla="*/ 5108383 h 6858000"/>
              <a:gd name="connsiteX60" fmla="*/ 717045 w 1605470"/>
              <a:gd name="connsiteY60" fmla="*/ 5094705 h 6858000"/>
              <a:gd name="connsiteX61" fmla="*/ 718807 w 1605470"/>
              <a:gd name="connsiteY61" fmla="*/ 5067850 h 6858000"/>
              <a:gd name="connsiteX62" fmla="*/ 721538 w 1605470"/>
              <a:gd name="connsiteY62" fmla="*/ 5060861 h 6858000"/>
              <a:gd name="connsiteX63" fmla="*/ 718242 w 1605470"/>
              <a:gd name="connsiteY63" fmla="*/ 5034192 h 6858000"/>
              <a:gd name="connsiteX64" fmla="*/ 719796 w 1605470"/>
              <a:gd name="connsiteY64" fmla="*/ 4993030 h 6858000"/>
              <a:gd name="connsiteX65" fmla="*/ 726705 w 1605470"/>
              <a:gd name="connsiteY65" fmla="*/ 4946844 h 6858000"/>
              <a:gd name="connsiteX66" fmla="*/ 722561 w 1605470"/>
              <a:gd name="connsiteY66" fmla="*/ 4932692 h 6858000"/>
              <a:gd name="connsiteX67" fmla="*/ 724935 w 1605470"/>
              <a:gd name="connsiteY67" fmla="*/ 4821504 h 6858000"/>
              <a:gd name="connsiteX68" fmla="*/ 732118 w 1605470"/>
              <a:gd name="connsiteY68" fmla="*/ 4801535 h 6858000"/>
              <a:gd name="connsiteX69" fmla="*/ 739787 w 1605470"/>
              <a:gd name="connsiteY69" fmla="*/ 4797794 h 6858000"/>
              <a:gd name="connsiteX70" fmla="*/ 741081 w 1605470"/>
              <a:gd name="connsiteY70" fmla="*/ 4784526 h 6858000"/>
              <a:gd name="connsiteX71" fmla="*/ 742865 w 1605470"/>
              <a:gd name="connsiteY71" fmla="*/ 4781211 h 6858000"/>
              <a:gd name="connsiteX72" fmla="*/ 751652 w 1605470"/>
              <a:gd name="connsiteY72" fmla="*/ 4761984 h 6858000"/>
              <a:gd name="connsiteX73" fmla="*/ 747700 w 1605470"/>
              <a:gd name="connsiteY73" fmla="*/ 4690749 h 6858000"/>
              <a:gd name="connsiteX74" fmla="*/ 743180 w 1605470"/>
              <a:gd name="connsiteY74" fmla="*/ 4613201 h 6858000"/>
              <a:gd name="connsiteX75" fmla="*/ 738263 w 1605470"/>
              <a:gd name="connsiteY75" fmla="*/ 4444346 h 6858000"/>
              <a:gd name="connsiteX76" fmla="*/ 756542 w 1605470"/>
              <a:gd name="connsiteY76" fmla="*/ 4350346 h 6858000"/>
              <a:gd name="connsiteX77" fmla="*/ 715481 w 1605470"/>
              <a:gd name="connsiteY77" fmla="*/ 4214165 h 6858000"/>
              <a:gd name="connsiteX78" fmla="*/ 719554 w 1605470"/>
              <a:gd name="connsiteY78" fmla="*/ 4090296 h 6858000"/>
              <a:gd name="connsiteX79" fmla="*/ 704810 w 1605470"/>
              <a:gd name="connsiteY79" fmla="*/ 4033999 h 6858000"/>
              <a:gd name="connsiteX80" fmla="*/ 705959 w 1605470"/>
              <a:gd name="connsiteY80" fmla="*/ 4031933 h 6858000"/>
              <a:gd name="connsiteX81" fmla="*/ 704535 w 1605470"/>
              <a:gd name="connsiteY81" fmla="*/ 4013953 h 6858000"/>
              <a:gd name="connsiteX82" fmla="*/ 700443 w 1605470"/>
              <a:gd name="connsiteY82" fmla="*/ 4010511 h 6858000"/>
              <a:gd name="connsiteX83" fmla="*/ 698282 w 1605470"/>
              <a:gd name="connsiteY83" fmla="*/ 3998331 h 6858000"/>
              <a:gd name="connsiteX84" fmla="*/ 690830 w 1605470"/>
              <a:gd name="connsiteY84" fmla="*/ 3974753 h 6858000"/>
              <a:gd name="connsiteX85" fmla="*/ 692428 w 1605470"/>
              <a:gd name="connsiteY85" fmla="*/ 3969950 h 6858000"/>
              <a:gd name="connsiteX86" fmla="*/ 685850 w 1605470"/>
              <a:gd name="connsiteY86" fmla="*/ 3933779 h 6858000"/>
              <a:gd name="connsiteX87" fmla="*/ 687181 w 1605470"/>
              <a:gd name="connsiteY87" fmla="*/ 3933093 h 6858000"/>
              <a:gd name="connsiteX88" fmla="*/ 691535 w 1605470"/>
              <a:gd name="connsiteY88" fmla="*/ 3922082 h 6858000"/>
              <a:gd name="connsiteX89" fmla="*/ 696613 w 1605470"/>
              <a:gd name="connsiteY89" fmla="*/ 3901461 h 6858000"/>
              <a:gd name="connsiteX90" fmla="*/ 719207 w 1605470"/>
              <a:gd name="connsiteY90" fmla="*/ 3813873 h 6858000"/>
              <a:gd name="connsiteX91" fmla="*/ 718632 w 1605470"/>
              <a:gd name="connsiteY91" fmla="*/ 3806161 h 6858000"/>
              <a:gd name="connsiteX92" fmla="*/ 718939 w 1605470"/>
              <a:gd name="connsiteY92" fmla="*/ 3805957 h 6858000"/>
              <a:gd name="connsiteX93" fmla="*/ 718966 w 1605470"/>
              <a:gd name="connsiteY93" fmla="*/ 3797724 h 6858000"/>
              <a:gd name="connsiteX94" fmla="*/ 717581 w 1605470"/>
              <a:gd name="connsiteY94" fmla="*/ 3792098 h 6858000"/>
              <a:gd name="connsiteX95" fmla="*/ 716465 w 1605470"/>
              <a:gd name="connsiteY95" fmla="*/ 3777135 h 6858000"/>
              <a:gd name="connsiteX96" fmla="*/ 718198 w 1605470"/>
              <a:gd name="connsiteY96" fmla="*/ 3771656 h 6858000"/>
              <a:gd name="connsiteX97" fmla="*/ 721941 w 1605470"/>
              <a:gd name="connsiteY97" fmla="*/ 3769007 h 6858000"/>
              <a:gd name="connsiteX98" fmla="*/ 721407 w 1605470"/>
              <a:gd name="connsiteY98" fmla="*/ 3767709 h 6858000"/>
              <a:gd name="connsiteX99" fmla="*/ 730103 w 1605470"/>
              <a:gd name="connsiteY99" fmla="*/ 3738082 h 6858000"/>
              <a:gd name="connsiteX100" fmla="*/ 737449 w 1605470"/>
              <a:gd name="connsiteY100" fmla="*/ 3673397 h 6858000"/>
              <a:gd name="connsiteX101" fmla="*/ 736745 w 1605470"/>
              <a:gd name="connsiteY101" fmla="*/ 3637109 h 6858000"/>
              <a:gd name="connsiteX102" fmla="*/ 740188 w 1605470"/>
              <a:gd name="connsiteY102" fmla="*/ 3536883 h 6858000"/>
              <a:gd name="connsiteX103" fmla="*/ 747726 w 1605470"/>
              <a:gd name="connsiteY103" fmla="*/ 3435652 h 6858000"/>
              <a:gd name="connsiteX104" fmla="*/ 774383 w 1605470"/>
              <a:gd name="connsiteY104" fmla="*/ 3381564 h 6858000"/>
              <a:gd name="connsiteX105" fmla="*/ 774870 w 1605470"/>
              <a:gd name="connsiteY105" fmla="*/ 3375761 h 6858000"/>
              <a:gd name="connsiteX106" fmla="*/ 770510 w 1605470"/>
              <a:gd name="connsiteY106" fmla="*/ 3361844 h 6858000"/>
              <a:gd name="connsiteX107" fmla="*/ 767933 w 1605470"/>
              <a:gd name="connsiteY107" fmla="*/ 3356929 h 6858000"/>
              <a:gd name="connsiteX108" fmla="*/ 766158 w 1605470"/>
              <a:gd name="connsiteY108" fmla="*/ 3349058 h 6858000"/>
              <a:gd name="connsiteX109" fmla="*/ 766414 w 1605470"/>
              <a:gd name="connsiteY109" fmla="*/ 3348763 h 6858000"/>
              <a:gd name="connsiteX110" fmla="*/ 764166 w 1605470"/>
              <a:gd name="connsiteY110" fmla="*/ 3341588 h 6858000"/>
              <a:gd name="connsiteX111" fmla="*/ 749397 w 1605470"/>
              <a:gd name="connsiteY111" fmla="*/ 3307769 h 6858000"/>
              <a:gd name="connsiteX112" fmla="*/ 766960 w 1605470"/>
              <a:gd name="connsiteY112" fmla="*/ 3250522 h 6858000"/>
              <a:gd name="connsiteX113" fmla="*/ 767385 w 1605470"/>
              <a:gd name="connsiteY113" fmla="*/ 3229163 h 6858000"/>
              <a:gd name="connsiteX114" fmla="*/ 769208 w 1605470"/>
              <a:gd name="connsiteY114" fmla="*/ 3217217 h 6858000"/>
              <a:gd name="connsiteX115" fmla="*/ 770350 w 1605470"/>
              <a:gd name="connsiteY115" fmla="*/ 3216125 h 6858000"/>
              <a:gd name="connsiteX116" fmla="*/ 756043 w 1605470"/>
              <a:gd name="connsiteY116" fmla="*/ 3183755 h 6858000"/>
              <a:gd name="connsiteX117" fmla="*/ 756544 w 1605470"/>
              <a:gd name="connsiteY117" fmla="*/ 3178642 h 6858000"/>
              <a:gd name="connsiteX118" fmla="*/ 744144 w 1605470"/>
              <a:gd name="connsiteY118" fmla="*/ 3158586 h 6858000"/>
              <a:gd name="connsiteX119" fmla="*/ 739378 w 1605470"/>
              <a:gd name="connsiteY119" fmla="*/ 3147669 h 6858000"/>
              <a:gd name="connsiteX120" fmla="*/ 734648 w 1605470"/>
              <a:gd name="connsiteY120" fmla="*/ 3145733 h 6858000"/>
              <a:gd name="connsiteX121" fmla="*/ 729329 w 1605470"/>
              <a:gd name="connsiteY121" fmla="*/ 3129034 h 6858000"/>
              <a:gd name="connsiteX122" fmla="*/ 729994 w 1605470"/>
              <a:gd name="connsiteY122" fmla="*/ 3126682 h 6858000"/>
              <a:gd name="connsiteX123" fmla="*/ 720862 w 1605470"/>
              <a:gd name="connsiteY123" fmla="*/ 3114519 h 6858000"/>
              <a:gd name="connsiteX124" fmla="*/ 707471 w 1605470"/>
              <a:gd name="connsiteY124" fmla="*/ 3106272 h 6858000"/>
              <a:gd name="connsiteX125" fmla="*/ 680201 w 1605470"/>
              <a:gd name="connsiteY125" fmla="*/ 2958185 h 6858000"/>
              <a:gd name="connsiteX126" fmla="*/ 622815 w 1605470"/>
              <a:gd name="connsiteY126" fmla="*/ 2762989 h 6858000"/>
              <a:gd name="connsiteX127" fmla="*/ 571733 w 1605470"/>
              <a:gd name="connsiteY127" fmla="*/ 2554718 h 6858000"/>
              <a:gd name="connsiteX128" fmla="*/ 551827 w 1605470"/>
              <a:gd name="connsiteY128" fmla="*/ 2485734 h 6858000"/>
              <a:gd name="connsiteX129" fmla="*/ 542550 w 1605470"/>
              <a:gd name="connsiteY129" fmla="*/ 2447068 h 6858000"/>
              <a:gd name="connsiteX130" fmla="*/ 529511 w 1605470"/>
              <a:gd name="connsiteY130" fmla="*/ 2425819 h 6858000"/>
              <a:gd name="connsiteX131" fmla="*/ 528878 w 1605470"/>
              <a:gd name="connsiteY131" fmla="*/ 2408971 h 6858000"/>
              <a:gd name="connsiteX132" fmla="*/ 535510 w 1605470"/>
              <a:gd name="connsiteY132" fmla="*/ 2402874 h 6858000"/>
              <a:gd name="connsiteX133" fmla="*/ 538122 w 1605470"/>
              <a:gd name="connsiteY133" fmla="*/ 2381443 h 6858000"/>
              <a:gd name="connsiteX134" fmla="*/ 514451 w 1605470"/>
              <a:gd name="connsiteY134" fmla="*/ 2261920 h 6858000"/>
              <a:gd name="connsiteX135" fmla="*/ 486968 w 1605470"/>
              <a:gd name="connsiteY135" fmla="*/ 2182937 h 6858000"/>
              <a:gd name="connsiteX136" fmla="*/ 488555 w 1605470"/>
              <a:gd name="connsiteY136" fmla="*/ 2155135 h 6858000"/>
              <a:gd name="connsiteX137" fmla="*/ 486013 w 1605470"/>
              <a:gd name="connsiteY137" fmla="*/ 2118008 h 6858000"/>
              <a:gd name="connsiteX138" fmla="*/ 487006 w 1605470"/>
              <a:gd name="connsiteY138" fmla="*/ 2050531 h 6858000"/>
              <a:gd name="connsiteX139" fmla="*/ 478812 w 1605470"/>
              <a:gd name="connsiteY139" fmla="*/ 1963269 h 6858000"/>
              <a:gd name="connsiteX140" fmla="*/ 442619 w 1605470"/>
              <a:gd name="connsiteY140" fmla="*/ 1910499 h 6858000"/>
              <a:gd name="connsiteX141" fmla="*/ 446785 w 1605470"/>
              <a:gd name="connsiteY141" fmla="*/ 1903212 h 6858000"/>
              <a:gd name="connsiteX142" fmla="*/ 436547 w 1605470"/>
              <a:gd name="connsiteY142" fmla="*/ 1861531 h 6858000"/>
              <a:gd name="connsiteX143" fmla="*/ 390346 w 1605470"/>
              <a:gd name="connsiteY143" fmla="*/ 1732919 h 6858000"/>
              <a:gd name="connsiteX144" fmla="*/ 362657 w 1605470"/>
              <a:gd name="connsiteY144" fmla="*/ 1663540 h 6858000"/>
              <a:gd name="connsiteX145" fmla="*/ 361783 w 1605470"/>
              <a:gd name="connsiteY145" fmla="*/ 1615777 h 6858000"/>
              <a:gd name="connsiteX146" fmla="*/ 342578 w 1605470"/>
              <a:gd name="connsiteY146" fmla="*/ 1563678 h 6858000"/>
              <a:gd name="connsiteX147" fmla="*/ 355658 w 1605470"/>
              <a:gd name="connsiteY147" fmla="*/ 1519474 h 6858000"/>
              <a:gd name="connsiteX148" fmla="*/ 348400 w 1605470"/>
              <a:gd name="connsiteY148" fmla="*/ 1477995 h 6858000"/>
              <a:gd name="connsiteX149" fmla="*/ 334485 w 1605470"/>
              <a:gd name="connsiteY149" fmla="*/ 1373769 h 6858000"/>
              <a:gd name="connsiteX150" fmla="*/ 342792 w 1605470"/>
              <a:gd name="connsiteY150" fmla="*/ 1307086 h 6858000"/>
              <a:gd name="connsiteX151" fmla="*/ 343980 w 1605470"/>
              <a:gd name="connsiteY151" fmla="*/ 1189033 h 6858000"/>
              <a:gd name="connsiteX152" fmla="*/ 348665 w 1605470"/>
              <a:gd name="connsiteY152" fmla="*/ 1168288 h 6858000"/>
              <a:gd name="connsiteX153" fmla="*/ 340947 w 1605470"/>
              <a:gd name="connsiteY153" fmla="*/ 1142577 h 6858000"/>
              <a:gd name="connsiteX154" fmla="*/ 330253 w 1605470"/>
              <a:gd name="connsiteY154" fmla="*/ 1088484 h 6858000"/>
              <a:gd name="connsiteX155" fmla="*/ 318989 w 1605470"/>
              <a:gd name="connsiteY155" fmla="*/ 1016103 h 6858000"/>
              <a:gd name="connsiteX156" fmla="*/ 320445 w 1605470"/>
              <a:gd name="connsiteY156" fmla="*/ 932283 h 6858000"/>
              <a:gd name="connsiteX157" fmla="*/ 322681 w 1605470"/>
              <a:gd name="connsiteY157" fmla="*/ 915925 h 6858000"/>
              <a:gd name="connsiteX158" fmla="*/ 315310 w 1605470"/>
              <a:gd name="connsiteY158" fmla="*/ 896999 h 6858000"/>
              <a:gd name="connsiteX159" fmla="*/ 284718 w 1605470"/>
              <a:gd name="connsiteY159" fmla="*/ 821517 h 6858000"/>
              <a:gd name="connsiteX160" fmla="*/ 263668 w 1605470"/>
              <a:gd name="connsiteY160" fmla="*/ 751353 h 6858000"/>
              <a:gd name="connsiteX161" fmla="*/ 263226 w 1605470"/>
              <a:gd name="connsiteY161" fmla="*/ 721230 h 6858000"/>
              <a:gd name="connsiteX162" fmla="*/ 248897 w 1605470"/>
              <a:gd name="connsiteY162" fmla="*/ 681659 h 6858000"/>
              <a:gd name="connsiteX163" fmla="*/ 234316 w 1605470"/>
              <a:gd name="connsiteY163" fmla="*/ 635218 h 6858000"/>
              <a:gd name="connsiteX164" fmla="*/ 239327 w 1605470"/>
              <a:gd name="connsiteY164" fmla="*/ 613763 h 6858000"/>
              <a:gd name="connsiteX165" fmla="*/ 225269 w 1605470"/>
              <a:gd name="connsiteY165" fmla="*/ 598582 h 6858000"/>
              <a:gd name="connsiteX166" fmla="*/ 224950 w 1605470"/>
              <a:gd name="connsiteY166" fmla="*/ 576846 h 6858000"/>
              <a:gd name="connsiteX167" fmla="*/ 204576 w 1605470"/>
              <a:gd name="connsiteY167" fmla="*/ 530055 h 6858000"/>
              <a:gd name="connsiteX168" fmla="*/ 219064 w 1605470"/>
              <a:gd name="connsiteY168" fmla="*/ 469651 h 6858000"/>
              <a:gd name="connsiteX169" fmla="*/ 195012 w 1605470"/>
              <a:gd name="connsiteY169" fmla="*/ 448559 h 6858000"/>
              <a:gd name="connsiteX170" fmla="*/ 201434 w 1605470"/>
              <a:gd name="connsiteY170" fmla="*/ 441529 h 6858000"/>
              <a:gd name="connsiteX171" fmla="*/ 200655 w 1605470"/>
              <a:gd name="connsiteY171" fmla="*/ 428927 h 6858000"/>
              <a:gd name="connsiteX172" fmla="*/ 190059 w 1605470"/>
              <a:gd name="connsiteY172" fmla="*/ 430161 h 6858000"/>
              <a:gd name="connsiteX173" fmla="*/ 167079 w 1605470"/>
              <a:gd name="connsiteY173" fmla="*/ 367211 h 6858000"/>
              <a:gd name="connsiteX174" fmla="*/ 124571 w 1605470"/>
              <a:gd name="connsiteY174" fmla="*/ 302178 h 6858000"/>
              <a:gd name="connsiteX175" fmla="*/ 103243 w 1605470"/>
              <a:gd name="connsiteY175" fmla="*/ 211375 h 6858000"/>
              <a:gd name="connsiteX176" fmla="*/ 94571 w 1605470"/>
              <a:gd name="connsiteY176" fmla="*/ 184179 h 6858000"/>
              <a:gd name="connsiteX177" fmla="*/ 13437 w 1605470"/>
              <a:gd name="connsiteY177" fmla="*/ 19287 h 6858000"/>
              <a:gd name="connsiteX178" fmla="*/ 0 w 1605470"/>
              <a:gd name="connsiteY178"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10261 w 1605470"/>
              <a:gd name="connsiteY37" fmla="*/ 5634527 h 6858000"/>
              <a:gd name="connsiteX38" fmla="*/ 523992 w 1605470"/>
              <a:gd name="connsiteY38" fmla="*/ 5619557 h 6858000"/>
              <a:gd name="connsiteX39" fmla="*/ 526609 w 1605470"/>
              <a:gd name="connsiteY39" fmla="*/ 5617081 h 6858000"/>
              <a:gd name="connsiteX40" fmla="*/ 531653 w 1605470"/>
              <a:gd name="connsiteY40" fmla="*/ 5604904 h 6858000"/>
              <a:gd name="connsiteX41" fmla="*/ 539863 w 1605470"/>
              <a:gd name="connsiteY41" fmla="*/ 5604298 h 6858000"/>
              <a:gd name="connsiteX42" fmla="*/ 552319 w 1605470"/>
              <a:gd name="connsiteY42" fmla="*/ 5587997 h 6858000"/>
              <a:gd name="connsiteX43" fmla="*/ 559710 w 1605470"/>
              <a:gd name="connsiteY43" fmla="*/ 5564796 h 6858000"/>
              <a:gd name="connsiteX44" fmla="*/ 587214 w 1605470"/>
              <a:gd name="connsiteY44" fmla="*/ 5451511 h 6858000"/>
              <a:gd name="connsiteX45" fmla="*/ 608019 w 1605470"/>
              <a:gd name="connsiteY45" fmla="*/ 5385461 h 6858000"/>
              <a:gd name="connsiteX46" fmla="*/ 622750 w 1605470"/>
              <a:gd name="connsiteY46" fmla="*/ 5363084 h 6858000"/>
              <a:gd name="connsiteX47" fmla="*/ 638731 w 1605470"/>
              <a:gd name="connsiteY47" fmla="*/ 5330009 h 6858000"/>
              <a:gd name="connsiteX48" fmla="*/ 672224 w 1605470"/>
              <a:gd name="connsiteY48" fmla="*/ 5273739 h 6858000"/>
              <a:gd name="connsiteX49" fmla="*/ 681823 w 1605470"/>
              <a:gd name="connsiteY49" fmla="*/ 5241779 h 6858000"/>
              <a:gd name="connsiteX50" fmla="*/ 693049 w 1605470"/>
              <a:gd name="connsiteY50" fmla="*/ 5225268 h 6858000"/>
              <a:gd name="connsiteX51" fmla="*/ 694069 w 1605470"/>
              <a:gd name="connsiteY51" fmla="*/ 5217684 h 6858000"/>
              <a:gd name="connsiteX52" fmla="*/ 701410 w 1605470"/>
              <a:gd name="connsiteY52" fmla="*/ 5193377 h 6858000"/>
              <a:gd name="connsiteX53" fmla="*/ 704713 w 1605470"/>
              <a:gd name="connsiteY53" fmla="*/ 5179288 h 6858000"/>
              <a:gd name="connsiteX54" fmla="*/ 705697 w 1605470"/>
              <a:gd name="connsiteY54" fmla="*/ 5173621 h 6858000"/>
              <a:gd name="connsiteX55" fmla="*/ 701331 w 1605470"/>
              <a:gd name="connsiteY55" fmla="*/ 5159961 h 6858000"/>
              <a:gd name="connsiteX56" fmla="*/ 708008 w 1605470"/>
              <a:gd name="connsiteY56" fmla="*/ 5144295 h 6858000"/>
              <a:gd name="connsiteX57" fmla="*/ 704941 w 1605470"/>
              <a:gd name="connsiteY57" fmla="*/ 5125185 h 6858000"/>
              <a:gd name="connsiteX58" fmla="*/ 711771 w 1605470"/>
              <a:gd name="connsiteY58" fmla="*/ 5121884 h 6858000"/>
              <a:gd name="connsiteX59" fmla="*/ 721092 w 1605470"/>
              <a:gd name="connsiteY59" fmla="*/ 5108383 h 6858000"/>
              <a:gd name="connsiteX60" fmla="*/ 717045 w 1605470"/>
              <a:gd name="connsiteY60" fmla="*/ 5094705 h 6858000"/>
              <a:gd name="connsiteX61" fmla="*/ 718807 w 1605470"/>
              <a:gd name="connsiteY61" fmla="*/ 5067850 h 6858000"/>
              <a:gd name="connsiteX62" fmla="*/ 721538 w 1605470"/>
              <a:gd name="connsiteY62" fmla="*/ 5060861 h 6858000"/>
              <a:gd name="connsiteX63" fmla="*/ 718242 w 1605470"/>
              <a:gd name="connsiteY63" fmla="*/ 5034192 h 6858000"/>
              <a:gd name="connsiteX64" fmla="*/ 719796 w 1605470"/>
              <a:gd name="connsiteY64" fmla="*/ 4993030 h 6858000"/>
              <a:gd name="connsiteX65" fmla="*/ 726705 w 1605470"/>
              <a:gd name="connsiteY65" fmla="*/ 4946844 h 6858000"/>
              <a:gd name="connsiteX66" fmla="*/ 722561 w 1605470"/>
              <a:gd name="connsiteY66" fmla="*/ 4932692 h 6858000"/>
              <a:gd name="connsiteX67" fmla="*/ 724935 w 1605470"/>
              <a:gd name="connsiteY67" fmla="*/ 4821504 h 6858000"/>
              <a:gd name="connsiteX68" fmla="*/ 732118 w 1605470"/>
              <a:gd name="connsiteY68" fmla="*/ 4801535 h 6858000"/>
              <a:gd name="connsiteX69" fmla="*/ 739787 w 1605470"/>
              <a:gd name="connsiteY69" fmla="*/ 4797794 h 6858000"/>
              <a:gd name="connsiteX70" fmla="*/ 741081 w 1605470"/>
              <a:gd name="connsiteY70" fmla="*/ 4784526 h 6858000"/>
              <a:gd name="connsiteX71" fmla="*/ 742865 w 1605470"/>
              <a:gd name="connsiteY71" fmla="*/ 4781211 h 6858000"/>
              <a:gd name="connsiteX72" fmla="*/ 751652 w 1605470"/>
              <a:gd name="connsiteY72" fmla="*/ 4761984 h 6858000"/>
              <a:gd name="connsiteX73" fmla="*/ 747700 w 1605470"/>
              <a:gd name="connsiteY73" fmla="*/ 4690749 h 6858000"/>
              <a:gd name="connsiteX74" fmla="*/ 743180 w 1605470"/>
              <a:gd name="connsiteY74" fmla="*/ 4613201 h 6858000"/>
              <a:gd name="connsiteX75" fmla="*/ 738263 w 1605470"/>
              <a:gd name="connsiteY75" fmla="*/ 4444346 h 6858000"/>
              <a:gd name="connsiteX76" fmla="*/ 756542 w 1605470"/>
              <a:gd name="connsiteY76" fmla="*/ 4350346 h 6858000"/>
              <a:gd name="connsiteX77" fmla="*/ 715481 w 1605470"/>
              <a:gd name="connsiteY77" fmla="*/ 4214165 h 6858000"/>
              <a:gd name="connsiteX78" fmla="*/ 719554 w 1605470"/>
              <a:gd name="connsiteY78" fmla="*/ 4090296 h 6858000"/>
              <a:gd name="connsiteX79" fmla="*/ 704810 w 1605470"/>
              <a:gd name="connsiteY79" fmla="*/ 4033999 h 6858000"/>
              <a:gd name="connsiteX80" fmla="*/ 705959 w 1605470"/>
              <a:gd name="connsiteY80" fmla="*/ 4031933 h 6858000"/>
              <a:gd name="connsiteX81" fmla="*/ 704535 w 1605470"/>
              <a:gd name="connsiteY81" fmla="*/ 4013953 h 6858000"/>
              <a:gd name="connsiteX82" fmla="*/ 700443 w 1605470"/>
              <a:gd name="connsiteY82" fmla="*/ 4010511 h 6858000"/>
              <a:gd name="connsiteX83" fmla="*/ 698282 w 1605470"/>
              <a:gd name="connsiteY83" fmla="*/ 3998331 h 6858000"/>
              <a:gd name="connsiteX84" fmla="*/ 690830 w 1605470"/>
              <a:gd name="connsiteY84" fmla="*/ 3974753 h 6858000"/>
              <a:gd name="connsiteX85" fmla="*/ 692428 w 1605470"/>
              <a:gd name="connsiteY85" fmla="*/ 3969950 h 6858000"/>
              <a:gd name="connsiteX86" fmla="*/ 685850 w 1605470"/>
              <a:gd name="connsiteY86" fmla="*/ 3933779 h 6858000"/>
              <a:gd name="connsiteX87" fmla="*/ 687181 w 1605470"/>
              <a:gd name="connsiteY87" fmla="*/ 3933093 h 6858000"/>
              <a:gd name="connsiteX88" fmla="*/ 691535 w 1605470"/>
              <a:gd name="connsiteY88" fmla="*/ 3922082 h 6858000"/>
              <a:gd name="connsiteX89" fmla="*/ 696613 w 1605470"/>
              <a:gd name="connsiteY89" fmla="*/ 3901461 h 6858000"/>
              <a:gd name="connsiteX90" fmla="*/ 719207 w 1605470"/>
              <a:gd name="connsiteY90" fmla="*/ 3813873 h 6858000"/>
              <a:gd name="connsiteX91" fmla="*/ 718632 w 1605470"/>
              <a:gd name="connsiteY91" fmla="*/ 3806161 h 6858000"/>
              <a:gd name="connsiteX92" fmla="*/ 718939 w 1605470"/>
              <a:gd name="connsiteY92" fmla="*/ 3805957 h 6858000"/>
              <a:gd name="connsiteX93" fmla="*/ 718966 w 1605470"/>
              <a:gd name="connsiteY93" fmla="*/ 3797724 h 6858000"/>
              <a:gd name="connsiteX94" fmla="*/ 717581 w 1605470"/>
              <a:gd name="connsiteY94" fmla="*/ 3792098 h 6858000"/>
              <a:gd name="connsiteX95" fmla="*/ 716465 w 1605470"/>
              <a:gd name="connsiteY95" fmla="*/ 3777135 h 6858000"/>
              <a:gd name="connsiteX96" fmla="*/ 718198 w 1605470"/>
              <a:gd name="connsiteY96" fmla="*/ 3771656 h 6858000"/>
              <a:gd name="connsiteX97" fmla="*/ 721941 w 1605470"/>
              <a:gd name="connsiteY97" fmla="*/ 3769007 h 6858000"/>
              <a:gd name="connsiteX98" fmla="*/ 721407 w 1605470"/>
              <a:gd name="connsiteY98" fmla="*/ 3767709 h 6858000"/>
              <a:gd name="connsiteX99" fmla="*/ 730103 w 1605470"/>
              <a:gd name="connsiteY99" fmla="*/ 3738082 h 6858000"/>
              <a:gd name="connsiteX100" fmla="*/ 737449 w 1605470"/>
              <a:gd name="connsiteY100" fmla="*/ 3673397 h 6858000"/>
              <a:gd name="connsiteX101" fmla="*/ 736745 w 1605470"/>
              <a:gd name="connsiteY101" fmla="*/ 3637109 h 6858000"/>
              <a:gd name="connsiteX102" fmla="*/ 740188 w 1605470"/>
              <a:gd name="connsiteY102" fmla="*/ 3536883 h 6858000"/>
              <a:gd name="connsiteX103" fmla="*/ 747726 w 1605470"/>
              <a:gd name="connsiteY103" fmla="*/ 3435652 h 6858000"/>
              <a:gd name="connsiteX104" fmla="*/ 774383 w 1605470"/>
              <a:gd name="connsiteY104" fmla="*/ 3381564 h 6858000"/>
              <a:gd name="connsiteX105" fmla="*/ 774870 w 1605470"/>
              <a:gd name="connsiteY105" fmla="*/ 3375761 h 6858000"/>
              <a:gd name="connsiteX106" fmla="*/ 770510 w 1605470"/>
              <a:gd name="connsiteY106" fmla="*/ 3361844 h 6858000"/>
              <a:gd name="connsiteX107" fmla="*/ 767933 w 1605470"/>
              <a:gd name="connsiteY107" fmla="*/ 3356929 h 6858000"/>
              <a:gd name="connsiteX108" fmla="*/ 766158 w 1605470"/>
              <a:gd name="connsiteY108" fmla="*/ 3349058 h 6858000"/>
              <a:gd name="connsiteX109" fmla="*/ 766414 w 1605470"/>
              <a:gd name="connsiteY109" fmla="*/ 3348763 h 6858000"/>
              <a:gd name="connsiteX110" fmla="*/ 764166 w 1605470"/>
              <a:gd name="connsiteY110" fmla="*/ 3341588 h 6858000"/>
              <a:gd name="connsiteX111" fmla="*/ 749397 w 1605470"/>
              <a:gd name="connsiteY111" fmla="*/ 3307769 h 6858000"/>
              <a:gd name="connsiteX112" fmla="*/ 766960 w 1605470"/>
              <a:gd name="connsiteY112" fmla="*/ 3250522 h 6858000"/>
              <a:gd name="connsiteX113" fmla="*/ 767385 w 1605470"/>
              <a:gd name="connsiteY113" fmla="*/ 3229163 h 6858000"/>
              <a:gd name="connsiteX114" fmla="*/ 769208 w 1605470"/>
              <a:gd name="connsiteY114" fmla="*/ 3217217 h 6858000"/>
              <a:gd name="connsiteX115" fmla="*/ 770350 w 1605470"/>
              <a:gd name="connsiteY115" fmla="*/ 3216125 h 6858000"/>
              <a:gd name="connsiteX116" fmla="*/ 756043 w 1605470"/>
              <a:gd name="connsiteY116" fmla="*/ 3183755 h 6858000"/>
              <a:gd name="connsiteX117" fmla="*/ 756544 w 1605470"/>
              <a:gd name="connsiteY117" fmla="*/ 3178642 h 6858000"/>
              <a:gd name="connsiteX118" fmla="*/ 744144 w 1605470"/>
              <a:gd name="connsiteY118" fmla="*/ 3158586 h 6858000"/>
              <a:gd name="connsiteX119" fmla="*/ 739378 w 1605470"/>
              <a:gd name="connsiteY119" fmla="*/ 3147669 h 6858000"/>
              <a:gd name="connsiteX120" fmla="*/ 734648 w 1605470"/>
              <a:gd name="connsiteY120" fmla="*/ 3145733 h 6858000"/>
              <a:gd name="connsiteX121" fmla="*/ 729329 w 1605470"/>
              <a:gd name="connsiteY121" fmla="*/ 3129034 h 6858000"/>
              <a:gd name="connsiteX122" fmla="*/ 729994 w 1605470"/>
              <a:gd name="connsiteY122" fmla="*/ 3126682 h 6858000"/>
              <a:gd name="connsiteX123" fmla="*/ 720862 w 1605470"/>
              <a:gd name="connsiteY123" fmla="*/ 3114519 h 6858000"/>
              <a:gd name="connsiteX124" fmla="*/ 707471 w 1605470"/>
              <a:gd name="connsiteY124" fmla="*/ 3106272 h 6858000"/>
              <a:gd name="connsiteX125" fmla="*/ 680201 w 1605470"/>
              <a:gd name="connsiteY125" fmla="*/ 2958185 h 6858000"/>
              <a:gd name="connsiteX126" fmla="*/ 622815 w 1605470"/>
              <a:gd name="connsiteY126" fmla="*/ 2762989 h 6858000"/>
              <a:gd name="connsiteX127" fmla="*/ 571733 w 1605470"/>
              <a:gd name="connsiteY127" fmla="*/ 2554718 h 6858000"/>
              <a:gd name="connsiteX128" fmla="*/ 551827 w 1605470"/>
              <a:gd name="connsiteY128" fmla="*/ 2485734 h 6858000"/>
              <a:gd name="connsiteX129" fmla="*/ 542550 w 1605470"/>
              <a:gd name="connsiteY129" fmla="*/ 2447068 h 6858000"/>
              <a:gd name="connsiteX130" fmla="*/ 529511 w 1605470"/>
              <a:gd name="connsiteY130" fmla="*/ 2425819 h 6858000"/>
              <a:gd name="connsiteX131" fmla="*/ 528878 w 1605470"/>
              <a:gd name="connsiteY131" fmla="*/ 2408971 h 6858000"/>
              <a:gd name="connsiteX132" fmla="*/ 535510 w 1605470"/>
              <a:gd name="connsiteY132" fmla="*/ 2402874 h 6858000"/>
              <a:gd name="connsiteX133" fmla="*/ 538122 w 1605470"/>
              <a:gd name="connsiteY133" fmla="*/ 2381443 h 6858000"/>
              <a:gd name="connsiteX134" fmla="*/ 514451 w 1605470"/>
              <a:gd name="connsiteY134" fmla="*/ 2261920 h 6858000"/>
              <a:gd name="connsiteX135" fmla="*/ 486968 w 1605470"/>
              <a:gd name="connsiteY135" fmla="*/ 2182937 h 6858000"/>
              <a:gd name="connsiteX136" fmla="*/ 488555 w 1605470"/>
              <a:gd name="connsiteY136" fmla="*/ 2155135 h 6858000"/>
              <a:gd name="connsiteX137" fmla="*/ 486013 w 1605470"/>
              <a:gd name="connsiteY137" fmla="*/ 2118008 h 6858000"/>
              <a:gd name="connsiteX138" fmla="*/ 487006 w 1605470"/>
              <a:gd name="connsiteY138" fmla="*/ 2050531 h 6858000"/>
              <a:gd name="connsiteX139" fmla="*/ 478812 w 1605470"/>
              <a:gd name="connsiteY139" fmla="*/ 1963269 h 6858000"/>
              <a:gd name="connsiteX140" fmla="*/ 442619 w 1605470"/>
              <a:gd name="connsiteY140" fmla="*/ 1910499 h 6858000"/>
              <a:gd name="connsiteX141" fmla="*/ 446785 w 1605470"/>
              <a:gd name="connsiteY141" fmla="*/ 1903212 h 6858000"/>
              <a:gd name="connsiteX142" fmla="*/ 436547 w 1605470"/>
              <a:gd name="connsiteY142" fmla="*/ 1861531 h 6858000"/>
              <a:gd name="connsiteX143" fmla="*/ 390346 w 1605470"/>
              <a:gd name="connsiteY143" fmla="*/ 1732919 h 6858000"/>
              <a:gd name="connsiteX144" fmla="*/ 362657 w 1605470"/>
              <a:gd name="connsiteY144" fmla="*/ 1663540 h 6858000"/>
              <a:gd name="connsiteX145" fmla="*/ 361783 w 1605470"/>
              <a:gd name="connsiteY145" fmla="*/ 1615777 h 6858000"/>
              <a:gd name="connsiteX146" fmla="*/ 342578 w 1605470"/>
              <a:gd name="connsiteY146" fmla="*/ 1563678 h 6858000"/>
              <a:gd name="connsiteX147" fmla="*/ 355658 w 1605470"/>
              <a:gd name="connsiteY147" fmla="*/ 1519474 h 6858000"/>
              <a:gd name="connsiteX148" fmla="*/ 348400 w 1605470"/>
              <a:gd name="connsiteY148" fmla="*/ 1477995 h 6858000"/>
              <a:gd name="connsiteX149" fmla="*/ 334485 w 1605470"/>
              <a:gd name="connsiteY149" fmla="*/ 1373769 h 6858000"/>
              <a:gd name="connsiteX150" fmla="*/ 342792 w 1605470"/>
              <a:gd name="connsiteY150" fmla="*/ 1307086 h 6858000"/>
              <a:gd name="connsiteX151" fmla="*/ 343980 w 1605470"/>
              <a:gd name="connsiteY151" fmla="*/ 1189033 h 6858000"/>
              <a:gd name="connsiteX152" fmla="*/ 348665 w 1605470"/>
              <a:gd name="connsiteY152" fmla="*/ 1168288 h 6858000"/>
              <a:gd name="connsiteX153" fmla="*/ 340947 w 1605470"/>
              <a:gd name="connsiteY153" fmla="*/ 1142577 h 6858000"/>
              <a:gd name="connsiteX154" fmla="*/ 330253 w 1605470"/>
              <a:gd name="connsiteY154" fmla="*/ 1088484 h 6858000"/>
              <a:gd name="connsiteX155" fmla="*/ 318989 w 1605470"/>
              <a:gd name="connsiteY155" fmla="*/ 1016103 h 6858000"/>
              <a:gd name="connsiteX156" fmla="*/ 320445 w 1605470"/>
              <a:gd name="connsiteY156" fmla="*/ 932283 h 6858000"/>
              <a:gd name="connsiteX157" fmla="*/ 322681 w 1605470"/>
              <a:gd name="connsiteY157" fmla="*/ 915925 h 6858000"/>
              <a:gd name="connsiteX158" fmla="*/ 315310 w 1605470"/>
              <a:gd name="connsiteY158" fmla="*/ 896999 h 6858000"/>
              <a:gd name="connsiteX159" fmla="*/ 284718 w 1605470"/>
              <a:gd name="connsiteY159" fmla="*/ 821517 h 6858000"/>
              <a:gd name="connsiteX160" fmla="*/ 263668 w 1605470"/>
              <a:gd name="connsiteY160" fmla="*/ 751353 h 6858000"/>
              <a:gd name="connsiteX161" fmla="*/ 263226 w 1605470"/>
              <a:gd name="connsiteY161" fmla="*/ 721230 h 6858000"/>
              <a:gd name="connsiteX162" fmla="*/ 248897 w 1605470"/>
              <a:gd name="connsiteY162" fmla="*/ 681659 h 6858000"/>
              <a:gd name="connsiteX163" fmla="*/ 234316 w 1605470"/>
              <a:gd name="connsiteY163" fmla="*/ 635218 h 6858000"/>
              <a:gd name="connsiteX164" fmla="*/ 239327 w 1605470"/>
              <a:gd name="connsiteY164" fmla="*/ 613763 h 6858000"/>
              <a:gd name="connsiteX165" fmla="*/ 225269 w 1605470"/>
              <a:gd name="connsiteY165" fmla="*/ 598582 h 6858000"/>
              <a:gd name="connsiteX166" fmla="*/ 224950 w 1605470"/>
              <a:gd name="connsiteY166" fmla="*/ 576846 h 6858000"/>
              <a:gd name="connsiteX167" fmla="*/ 204576 w 1605470"/>
              <a:gd name="connsiteY167" fmla="*/ 530055 h 6858000"/>
              <a:gd name="connsiteX168" fmla="*/ 219064 w 1605470"/>
              <a:gd name="connsiteY168" fmla="*/ 469651 h 6858000"/>
              <a:gd name="connsiteX169" fmla="*/ 195012 w 1605470"/>
              <a:gd name="connsiteY169" fmla="*/ 448559 h 6858000"/>
              <a:gd name="connsiteX170" fmla="*/ 201434 w 1605470"/>
              <a:gd name="connsiteY170" fmla="*/ 441529 h 6858000"/>
              <a:gd name="connsiteX171" fmla="*/ 200655 w 1605470"/>
              <a:gd name="connsiteY171" fmla="*/ 428927 h 6858000"/>
              <a:gd name="connsiteX172" fmla="*/ 190059 w 1605470"/>
              <a:gd name="connsiteY172" fmla="*/ 430161 h 6858000"/>
              <a:gd name="connsiteX173" fmla="*/ 167079 w 1605470"/>
              <a:gd name="connsiteY173" fmla="*/ 367211 h 6858000"/>
              <a:gd name="connsiteX174" fmla="*/ 124571 w 1605470"/>
              <a:gd name="connsiteY174" fmla="*/ 302178 h 6858000"/>
              <a:gd name="connsiteX175" fmla="*/ 103243 w 1605470"/>
              <a:gd name="connsiteY175" fmla="*/ 211375 h 6858000"/>
              <a:gd name="connsiteX176" fmla="*/ 94571 w 1605470"/>
              <a:gd name="connsiteY176" fmla="*/ 184179 h 6858000"/>
              <a:gd name="connsiteX177" fmla="*/ 13437 w 1605470"/>
              <a:gd name="connsiteY177" fmla="*/ 19287 h 6858000"/>
              <a:gd name="connsiteX178" fmla="*/ 0 w 1605470"/>
              <a:gd name="connsiteY178"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10261 w 1605470"/>
              <a:gd name="connsiteY37" fmla="*/ 5634527 h 6858000"/>
              <a:gd name="connsiteX38" fmla="*/ 523992 w 1605470"/>
              <a:gd name="connsiteY38" fmla="*/ 5619557 h 6858000"/>
              <a:gd name="connsiteX39" fmla="*/ 531653 w 1605470"/>
              <a:gd name="connsiteY39" fmla="*/ 5604904 h 6858000"/>
              <a:gd name="connsiteX40" fmla="*/ 539863 w 1605470"/>
              <a:gd name="connsiteY40" fmla="*/ 5604298 h 6858000"/>
              <a:gd name="connsiteX41" fmla="*/ 552319 w 1605470"/>
              <a:gd name="connsiteY41" fmla="*/ 5587997 h 6858000"/>
              <a:gd name="connsiteX42" fmla="*/ 559710 w 1605470"/>
              <a:gd name="connsiteY42" fmla="*/ 5564796 h 6858000"/>
              <a:gd name="connsiteX43" fmla="*/ 587214 w 1605470"/>
              <a:gd name="connsiteY43" fmla="*/ 5451511 h 6858000"/>
              <a:gd name="connsiteX44" fmla="*/ 608019 w 1605470"/>
              <a:gd name="connsiteY44" fmla="*/ 5385461 h 6858000"/>
              <a:gd name="connsiteX45" fmla="*/ 622750 w 1605470"/>
              <a:gd name="connsiteY45" fmla="*/ 5363084 h 6858000"/>
              <a:gd name="connsiteX46" fmla="*/ 638731 w 1605470"/>
              <a:gd name="connsiteY46" fmla="*/ 5330009 h 6858000"/>
              <a:gd name="connsiteX47" fmla="*/ 672224 w 1605470"/>
              <a:gd name="connsiteY47" fmla="*/ 5273739 h 6858000"/>
              <a:gd name="connsiteX48" fmla="*/ 681823 w 1605470"/>
              <a:gd name="connsiteY48" fmla="*/ 5241779 h 6858000"/>
              <a:gd name="connsiteX49" fmla="*/ 693049 w 1605470"/>
              <a:gd name="connsiteY49" fmla="*/ 5225268 h 6858000"/>
              <a:gd name="connsiteX50" fmla="*/ 694069 w 1605470"/>
              <a:gd name="connsiteY50" fmla="*/ 5217684 h 6858000"/>
              <a:gd name="connsiteX51" fmla="*/ 701410 w 1605470"/>
              <a:gd name="connsiteY51" fmla="*/ 5193377 h 6858000"/>
              <a:gd name="connsiteX52" fmla="*/ 704713 w 1605470"/>
              <a:gd name="connsiteY52" fmla="*/ 5179288 h 6858000"/>
              <a:gd name="connsiteX53" fmla="*/ 705697 w 1605470"/>
              <a:gd name="connsiteY53" fmla="*/ 5173621 h 6858000"/>
              <a:gd name="connsiteX54" fmla="*/ 701331 w 1605470"/>
              <a:gd name="connsiteY54" fmla="*/ 5159961 h 6858000"/>
              <a:gd name="connsiteX55" fmla="*/ 708008 w 1605470"/>
              <a:gd name="connsiteY55" fmla="*/ 5144295 h 6858000"/>
              <a:gd name="connsiteX56" fmla="*/ 704941 w 1605470"/>
              <a:gd name="connsiteY56" fmla="*/ 5125185 h 6858000"/>
              <a:gd name="connsiteX57" fmla="*/ 711771 w 1605470"/>
              <a:gd name="connsiteY57" fmla="*/ 5121884 h 6858000"/>
              <a:gd name="connsiteX58" fmla="*/ 721092 w 1605470"/>
              <a:gd name="connsiteY58" fmla="*/ 5108383 h 6858000"/>
              <a:gd name="connsiteX59" fmla="*/ 717045 w 1605470"/>
              <a:gd name="connsiteY59" fmla="*/ 5094705 h 6858000"/>
              <a:gd name="connsiteX60" fmla="*/ 718807 w 1605470"/>
              <a:gd name="connsiteY60" fmla="*/ 5067850 h 6858000"/>
              <a:gd name="connsiteX61" fmla="*/ 721538 w 1605470"/>
              <a:gd name="connsiteY61" fmla="*/ 5060861 h 6858000"/>
              <a:gd name="connsiteX62" fmla="*/ 718242 w 1605470"/>
              <a:gd name="connsiteY62" fmla="*/ 5034192 h 6858000"/>
              <a:gd name="connsiteX63" fmla="*/ 719796 w 1605470"/>
              <a:gd name="connsiteY63" fmla="*/ 4993030 h 6858000"/>
              <a:gd name="connsiteX64" fmla="*/ 726705 w 1605470"/>
              <a:gd name="connsiteY64" fmla="*/ 4946844 h 6858000"/>
              <a:gd name="connsiteX65" fmla="*/ 722561 w 1605470"/>
              <a:gd name="connsiteY65" fmla="*/ 4932692 h 6858000"/>
              <a:gd name="connsiteX66" fmla="*/ 724935 w 1605470"/>
              <a:gd name="connsiteY66" fmla="*/ 4821504 h 6858000"/>
              <a:gd name="connsiteX67" fmla="*/ 732118 w 1605470"/>
              <a:gd name="connsiteY67" fmla="*/ 4801535 h 6858000"/>
              <a:gd name="connsiteX68" fmla="*/ 739787 w 1605470"/>
              <a:gd name="connsiteY68" fmla="*/ 4797794 h 6858000"/>
              <a:gd name="connsiteX69" fmla="*/ 741081 w 1605470"/>
              <a:gd name="connsiteY69" fmla="*/ 4784526 h 6858000"/>
              <a:gd name="connsiteX70" fmla="*/ 742865 w 1605470"/>
              <a:gd name="connsiteY70" fmla="*/ 4781211 h 6858000"/>
              <a:gd name="connsiteX71" fmla="*/ 751652 w 1605470"/>
              <a:gd name="connsiteY71" fmla="*/ 4761984 h 6858000"/>
              <a:gd name="connsiteX72" fmla="*/ 747700 w 1605470"/>
              <a:gd name="connsiteY72" fmla="*/ 4690749 h 6858000"/>
              <a:gd name="connsiteX73" fmla="*/ 743180 w 1605470"/>
              <a:gd name="connsiteY73" fmla="*/ 4613201 h 6858000"/>
              <a:gd name="connsiteX74" fmla="*/ 738263 w 1605470"/>
              <a:gd name="connsiteY74" fmla="*/ 4444346 h 6858000"/>
              <a:gd name="connsiteX75" fmla="*/ 756542 w 1605470"/>
              <a:gd name="connsiteY75" fmla="*/ 4350346 h 6858000"/>
              <a:gd name="connsiteX76" fmla="*/ 715481 w 1605470"/>
              <a:gd name="connsiteY76" fmla="*/ 4214165 h 6858000"/>
              <a:gd name="connsiteX77" fmla="*/ 719554 w 1605470"/>
              <a:gd name="connsiteY77" fmla="*/ 4090296 h 6858000"/>
              <a:gd name="connsiteX78" fmla="*/ 704810 w 1605470"/>
              <a:gd name="connsiteY78" fmla="*/ 4033999 h 6858000"/>
              <a:gd name="connsiteX79" fmla="*/ 705959 w 1605470"/>
              <a:gd name="connsiteY79" fmla="*/ 4031933 h 6858000"/>
              <a:gd name="connsiteX80" fmla="*/ 704535 w 1605470"/>
              <a:gd name="connsiteY80" fmla="*/ 4013953 h 6858000"/>
              <a:gd name="connsiteX81" fmla="*/ 700443 w 1605470"/>
              <a:gd name="connsiteY81" fmla="*/ 4010511 h 6858000"/>
              <a:gd name="connsiteX82" fmla="*/ 698282 w 1605470"/>
              <a:gd name="connsiteY82" fmla="*/ 3998331 h 6858000"/>
              <a:gd name="connsiteX83" fmla="*/ 690830 w 1605470"/>
              <a:gd name="connsiteY83" fmla="*/ 3974753 h 6858000"/>
              <a:gd name="connsiteX84" fmla="*/ 692428 w 1605470"/>
              <a:gd name="connsiteY84" fmla="*/ 3969950 h 6858000"/>
              <a:gd name="connsiteX85" fmla="*/ 685850 w 1605470"/>
              <a:gd name="connsiteY85" fmla="*/ 3933779 h 6858000"/>
              <a:gd name="connsiteX86" fmla="*/ 687181 w 1605470"/>
              <a:gd name="connsiteY86" fmla="*/ 3933093 h 6858000"/>
              <a:gd name="connsiteX87" fmla="*/ 691535 w 1605470"/>
              <a:gd name="connsiteY87" fmla="*/ 3922082 h 6858000"/>
              <a:gd name="connsiteX88" fmla="*/ 696613 w 1605470"/>
              <a:gd name="connsiteY88" fmla="*/ 3901461 h 6858000"/>
              <a:gd name="connsiteX89" fmla="*/ 719207 w 1605470"/>
              <a:gd name="connsiteY89" fmla="*/ 3813873 h 6858000"/>
              <a:gd name="connsiteX90" fmla="*/ 718632 w 1605470"/>
              <a:gd name="connsiteY90" fmla="*/ 3806161 h 6858000"/>
              <a:gd name="connsiteX91" fmla="*/ 718939 w 1605470"/>
              <a:gd name="connsiteY91" fmla="*/ 3805957 h 6858000"/>
              <a:gd name="connsiteX92" fmla="*/ 718966 w 1605470"/>
              <a:gd name="connsiteY92" fmla="*/ 3797724 h 6858000"/>
              <a:gd name="connsiteX93" fmla="*/ 717581 w 1605470"/>
              <a:gd name="connsiteY93" fmla="*/ 3792098 h 6858000"/>
              <a:gd name="connsiteX94" fmla="*/ 716465 w 1605470"/>
              <a:gd name="connsiteY94" fmla="*/ 3777135 h 6858000"/>
              <a:gd name="connsiteX95" fmla="*/ 718198 w 1605470"/>
              <a:gd name="connsiteY95" fmla="*/ 3771656 h 6858000"/>
              <a:gd name="connsiteX96" fmla="*/ 721941 w 1605470"/>
              <a:gd name="connsiteY96" fmla="*/ 3769007 h 6858000"/>
              <a:gd name="connsiteX97" fmla="*/ 721407 w 1605470"/>
              <a:gd name="connsiteY97" fmla="*/ 3767709 h 6858000"/>
              <a:gd name="connsiteX98" fmla="*/ 730103 w 1605470"/>
              <a:gd name="connsiteY98" fmla="*/ 3738082 h 6858000"/>
              <a:gd name="connsiteX99" fmla="*/ 737449 w 1605470"/>
              <a:gd name="connsiteY99" fmla="*/ 3673397 h 6858000"/>
              <a:gd name="connsiteX100" fmla="*/ 736745 w 1605470"/>
              <a:gd name="connsiteY100" fmla="*/ 3637109 h 6858000"/>
              <a:gd name="connsiteX101" fmla="*/ 740188 w 1605470"/>
              <a:gd name="connsiteY101" fmla="*/ 3536883 h 6858000"/>
              <a:gd name="connsiteX102" fmla="*/ 747726 w 1605470"/>
              <a:gd name="connsiteY102" fmla="*/ 3435652 h 6858000"/>
              <a:gd name="connsiteX103" fmla="*/ 774383 w 1605470"/>
              <a:gd name="connsiteY103" fmla="*/ 3381564 h 6858000"/>
              <a:gd name="connsiteX104" fmla="*/ 774870 w 1605470"/>
              <a:gd name="connsiteY104" fmla="*/ 3375761 h 6858000"/>
              <a:gd name="connsiteX105" fmla="*/ 770510 w 1605470"/>
              <a:gd name="connsiteY105" fmla="*/ 3361844 h 6858000"/>
              <a:gd name="connsiteX106" fmla="*/ 767933 w 1605470"/>
              <a:gd name="connsiteY106" fmla="*/ 3356929 h 6858000"/>
              <a:gd name="connsiteX107" fmla="*/ 766158 w 1605470"/>
              <a:gd name="connsiteY107" fmla="*/ 3349058 h 6858000"/>
              <a:gd name="connsiteX108" fmla="*/ 766414 w 1605470"/>
              <a:gd name="connsiteY108" fmla="*/ 3348763 h 6858000"/>
              <a:gd name="connsiteX109" fmla="*/ 764166 w 1605470"/>
              <a:gd name="connsiteY109" fmla="*/ 3341588 h 6858000"/>
              <a:gd name="connsiteX110" fmla="*/ 749397 w 1605470"/>
              <a:gd name="connsiteY110" fmla="*/ 3307769 h 6858000"/>
              <a:gd name="connsiteX111" fmla="*/ 766960 w 1605470"/>
              <a:gd name="connsiteY111" fmla="*/ 3250522 h 6858000"/>
              <a:gd name="connsiteX112" fmla="*/ 767385 w 1605470"/>
              <a:gd name="connsiteY112" fmla="*/ 3229163 h 6858000"/>
              <a:gd name="connsiteX113" fmla="*/ 769208 w 1605470"/>
              <a:gd name="connsiteY113" fmla="*/ 3217217 h 6858000"/>
              <a:gd name="connsiteX114" fmla="*/ 770350 w 1605470"/>
              <a:gd name="connsiteY114" fmla="*/ 3216125 h 6858000"/>
              <a:gd name="connsiteX115" fmla="*/ 756043 w 1605470"/>
              <a:gd name="connsiteY115" fmla="*/ 3183755 h 6858000"/>
              <a:gd name="connsiteX116" fmla="*/ 756544 w 1605470"/>
              <a:gd name="connsiteY116" fmla="*/ 3178642 h 6858000"/>
              <a:gd name="connsiteX117" fmla="*/ 744144 w 1605470"/>
              <a:gd name="connsiteY117" fmla="*/ 3158586 h 6858000"/>
              <a:gd name="connsiteX118" fmla="*/ 739378 w 1605470"/>
              <a:gd name="connsiteY118" fmla="*/ 3147669 h 6858000"/>
              <a:gd name="connsiteX119" fmla="*/ 734648 w 1605470"/>
              <a:gd name="connsiteY119" fmla="*/ 3145733 h 6858000"/>
              <a:gd name="connsiteX120" fmla="*/ 729329 w 1605470"/>
              <a:gd name="connsiteY120" fmla="*/ 3129034 h 6858000"/>
              <a:gd name="connsiteX121" fmla="*/ 729994 w 1605470"/>
              <a:gd name="connsiteY121" fmla="*/ 3126682 h 6858000"/>
              <a:gd name="connsiteX122" fmla="*/ 720862 w 1605470"/>
              <a:gd name="connsiteY122" fmla="*/ 3114519 h 6858000"/>
              <a:gd name="connsiteX123" fmla="*/ 707471 w 1605470"/>
              <a:gd name="connsiteY123" fmla="*/ 3106272 h 6858000"/>
              <a:gd name="connsiteX124" fmla="*/ 680201 w 1605470"/>
              <a:gd name="connsiteY124" fmla="*/ 2958185 h 6858000"/>
              <a:gd name="connsiteX125" fmla="*/ 622815 w 1605470"/>
              <a:gd name="connsiteY125" fmla="*/ 2762989 h 6858000"/>
              <a:gd name="connsiteX126" fmla="*/ 571733 w 1605470"/>
              <a:gd name="connsiteY126" fmla="*/ 2554718 h 6858000"/>
              <a:gd name="connsiteX127" fmla="*/ 551827 w 1605470"/>
              <a:gd name="connsiteY127" fmla="*/ 2485734 h 6858000"/>
              <a:gd name="connsiteX128" fmla="*/ 542550 w 1605470"/>
              <a:gd name="connsiteY128" fmla="*/ 2447068 h 6858000"/>
              <a:gd name="connsiteX129" fmla="*/ 529511 w 1605470"/>
              <a:gd name="connsiteY129" fmla="*/ 2425819 h 6858000"/>
              <a:gd name="connsiteX130" fmla="*/ 528878 w 1605470"/>
              <a:gd name="connsiteY130" fmla="*/ 2408971 h 6858000"/>
              <a:gd name="connsiteX131" fmla="*/ 535510 w 1605470"/>
              <a:gd name="connsiteY131" fmla="*/ 2402874 h 6858000"/>
              <a:gd name="connsiteX132" fmla="*/ 538122 w 1605470"/>
              <a:gd name="connsiteY132" fmla="*/ 2381443 h 6858000"/>
              <a:gd name="connsiteX133" fmla="*/ 514451 w 1605470"/>
              <a:gd name="connsiteY133" fmla="*/ 2261920 h 6858000"/>
              <a:gd name="connsiteX134" fmla="*/ 486968 w 1605470"/>
              <a:gd name="connsiteY134" fmla="*/ 2182937 h 6858000"/>
              <a:gd name="connsiteX135" fmla="*/ 488555 w 1605470"/>
              <a:gd name="connsiteY135" fmla="*/ 2155135 h 6858000"/>
              <a:gd name="connsiteX136" fmla="*/ 486013 w 1605470"/>
              <a:gd name="connsiteY136" fmla="*/ 2118008 h 6858000"/>
              <a:gd name="connsiteX137" fmla="*/ 487006 w 1605470"/>
              <a:gd name="connsiteY137" fmla="*/ 2050531 h 6858000"/>
              <a:gd name="connsiteX138" fmla="*/ 478812 w 1605470"/>
              <a:gd name="connsiteY138" fmla="*/ 1963269 h 6858000"/>
              <a:gd name="connsiteX139" fmla="*/ 442619 w 1605470"/>
              <a:gd name="connsiteY139" fmla="*/ 1910499 h 6858000"/>
              <a:gd name="connsiteX140" fmla="*/ 446785 w 1605470"/>
              <a:gd name="connsiteY140" fmla="*/ 1903212 h 6858000"/>
              <a:gd name="connsiteX141" fmla="*/ 436547 w 1605470"/>
              <a:gd name="connsiteY141" fmla="*/ 1861531 h 6858000"/>
              <a:gd name="connsiteX142" fmla="*/ 390346 w 1605470"/>
              <a:gd name="connsiteY142" fmla="*/ 1732919 h 6858000"/>
              <a:gd name="connsiteX143" fmla="*/ 362657 w 1605470"/>
              <a:gd name="connsiteY143" fmla="*/ 1663540 h 6858000"/>
              <a:gd name="connsiteX144" fmla="*/ 361783 w 1605470"/>
              <a:gd name="connsiteY144" fmla="*/ 1615777 h 6858000"/>
              <a:gd name="connsiteX145" fmla="*/ 342578 w 1605470"/>
              <a:gd name="connsiteY145" fmla="*/ 1563678 h 6858000"/>
              <a:gd name="connsiteX146" fmla="*/ 355658 w 1605470"/>
              <a:gd name="connsiteY146" fmla="*/ 1519474 h 6858000"/>
              <a:gd name="connsiteX147" fmla="*/ 348400 w 1605470"/>
              <a:gd name="connsiteY147" fmla="*/ 1477995 h 6858000"/>
              <a:gd name="connsiteX148" fmla="*/ 334485 w 1605470"/>
              <a:gd name="connsiteY148" fmla="*/ 1373769 h 6858000"/>
              <a:gd name="connsiteX149" fmla="*/ 342792 w 1605470"/>
              <a:gd name="connsiteY149" fmla="*/ 1307086 h 6858000"/>
              <a:gd name="connsiteX150" fmla="*/ 343980 w 1605470"/>
              <a:gd name="connsiteY150" fmla="*/ 1189033 h 6858000"/>
              <a:gd name="connsiteX151" fmla="*/ 348665 w 1605470"/>
              <a:gd name="connsiteY151" fmla="*/ 1168288 h 6858000"/>
              <a:gd name="connsiteX152" fmla="*/ 340947 w 1605470"/>
              <a:gd name="connsiteY152" fmla="*/ 1142577 h 6858000"/>
              <a:gd name="connsiteX153" fmla="*/ 330253 w 1605470"/>
              <a:gd name="connsiteY153" fmla="*/ 1088484 h 6858000"/>
              <a:gd name="connsiteX154" fmla="*/ 318989 w 1605470"/>
              <a:gd name="connsiteY154" fmla="*/ 1016103 h 6858000"/>
              <a:gd name="connsiteX155" fmla="*/ 320445 w 1605470"/>
              <a:gd name="connsiteY155" fmla="*/ 932283 h 6858000"/>
              <a:gd name="connsiteX156" fmla="*/ 322681 w 1605470"/>
              <a:gd name="connsiteY156" fmla="*/ 915925 h 6858000"/>
              <a:gd name="connsiteX157" fmla="*/ 315310 w 1605470"/>
              <a:gd name="connsiteY157" fmla="*/ 896999 h 6858000"/>
              <a:gd name="connsiteX158" fmla="*/ 284718 w 1605470"/>
              <a:gd name="connsiteY158" fmla="*/ 821517 h 6858000"/>
              <a:gd name="connsiteX159" fmla="*/ 263668 w 1605470"/>
              <a:gd name="connsiteY159" fmla="*/ 751353 h 6858000"/>
              <a:gd name="connsiteX160" fmla="*/ 263226 w 1605470"/>
              <a:gd name="connsiteY160" fmla="*/ 721230 h 6858000"/>
              <a:gd name="connsiteX161" fmla="*/ 248897 w 1605470"/>
              <a:gd name="connsiteY161" fmla="*/ 681659 h 6858000"/>
              <a:gd name="connsiteX162" fmla="*/ 234316 w 1605470"/>
              <a:gd name="connsiteY162" fmla="*/ 635218 h 6858000"/>
              <a:gd name="connsiteX163" fmla="*/ 239327 w 1605470"/>
              <a:gd name="connsiteY163" fmla="*/ 613763 h 6858000"/>
              <a:gd name="connsiteX164" fmla="*/ 225269 w 1605470"/>
              <a:gd name="connsiteY164" fmla="*/ 598582 h 6858000"/>
              <a:gd name="connsiteX165" fmla="*/ 224950 w 1605470"/>
              <a:gd name="connsiteY165" fmla="*/ 576846 h 6858000"/>
              <a:gd name="connsiteX166" fmla="*/ 204576 w 1605470"/>
              <a:gd name="connsiteY166" fmla="*/ 530055 h 6858000"/>
              <a:gd name="connsiteX167" fmla="*/ 219064 w 1605470"/>
              <a:gd name="connsiteY167" fmla="*/ 469651 h 6858000"/>
              <a:gd name="connsiteX168" fmla="*/ 195012 w 1605470"/>
              <a:gd name="connsiteY168" fmla="*/ 448559 h 6858000"/>
              <a:gd name="connsiteX169" fmla="*/ 201434 w 1605470"/>
              <a:gd name="connsiteY169" fmla="*/ 441529 h 6858000"/>
              <a:gd name="connsiteX170" fmla="*/ 200655 w 1605470"/>
              <a:gd name="connsiteY170" fmla="*/ 428927 h 6858000"/>
              <a:gd name="connsiteX171" fmla="*/ 190059 w 1605470"/>
              <a:gd name="connsiteY171" fmla="*/ 430161 h 6858000"/>
              <a:gd name="connsiteX172" fmla="*/ 167079 w 1605470"/>
              <a:gd name="connsiteY172" fmla="*/ 367211 h 6858000"/>
              <a:gd name="connsiteX173" fmla="*/ 124571 w 1605470"/>
              <a:gd name="connsiteY173" fmla="*/ 302178 h 6858000"/>
              <a:gd name="connsiteX174" fmla="*/ 103243 w 1605470"/>
              <a:gd name="connsiteY174" fmla="*/ 211375 h 6858000"/>
              <a:gd name="connsiteX175" fmla="*/ 94571 w 1605470"/>
              <a:gd name="connsiteY175" fmla="*/ 184179 h 6858000"/>
              <a:gd name="connsiteX176" fmla="*/ 13437 w 1605470"/>
              <a:gd name="connsiteY176" fmla="*/ 19287 h 6858000"/>
              <a:gd name="connsiteX177" fmla="*/ 0 w 1605470"/>
              <a:gd name="connsiteY177"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3992 w 1605470"/>
              <a:gd name="connsiteY37" fmla="*/ 5619557 h 6858000"/>
              <a:gd name="connsiteX38" fmla="*/ 531653 w 1605470"/>
              <a:gd name="connsiteY38" fmla="*/ 5604904 h 6858000"/>
              <a:gd name="connsiteX39" fmla="*/ 539863 w 1605470"/>
              <a:gd name="connsiteY39" fmla="*/ 5604298 h 6858000"/>
              <a:gd name="connsiteX40" fmla="*/ 552319 w 1605470"/>
              <a:gd name="connsiteY40" fmla="*/ 5587997 h 6858000"/>
              <a:gd name="connsiteX41" fmla="*/ 559710 w 1605470"/>
              <a:gd name="connsiteY41" fmla="*/ 5564796 h 6858000"/>
              <a:gd name="connsiteX42" fmla="*/ 587214 w 1605470"/>
              <a:gd name="connsiteY42" fmla="*/ 5451511 h 6858000"/>
              <a:gd name="connsiteX43" fmla="*/ 608019 w 1605470"/>
              <a:gd name="connsiteY43" fmla="*/ 5385461 h 6858000"/>
              <a:gd name="connsiteX44" fmla="*/ 622750 w 1605470"/>
              <a:gd name="connsiteY44" fmla="*/ 5363084 h 6858000"/>
              <a:gd name="connsiteX45" fmla="*/ 638731 w 1605470"/>
              <a:gd name="connsiteY45" fmla="*/ 5330009 h 6858000"/>
              <a:gd name="connsiteX46" fmla="*/ 672224 w 1605470"/>
              <a:gd name="connsiteY46" fmla="*/ 5273739 h 6858000"/>
              <a:gd name="connsiteX47" fmla="*/ 681823 w 1605470"/>
              <a:gd name="connsiteY47" fmla="*/ 5241779 h 6858000"/>
              <a:gd name="connsiteX48" fmla="*/ 693049 w 1605470"/>
              <a:gd name="connsiteY48" fmla="*/ 5225268 h 6858000"/>
              <a:gd name="connsiteX49" fmla="*/ 694069 w 1605470"/>
              <a:gd name="connsiteY49" fmla="*/ 5217684 h 6858000"/>
              <a:gd name="connsiteX50" fmla="*/ 701410 w 1605470"/>
              <a:gd name="connsiteY50" fmla="*/ 5193377 h 6858000"/>
              <a:gd name="connsiteX51" fmla="*/ 704713 w 1605470"/>
              <a:gd name="connsiteY51" fmla="*/ 5179288 h 6858000"/>
              <a:gd name="connsiteX52" fmla="*/ 705697 w 1605470"/>
              <a:gd name="connsiteY52" fmla="*/ 5173621 h 6858000"/>
              <a:gd name="connsiteX53" fmla="*/ 701331 w 1605470"/>
              <a:gd name="connsiteY53" fmla="*/ 5159961 h 6858000"/>
              <a:gd name="connsiteX54" fmla="*/ 708008 w 1605470"/>
              <a:gd name="connsiteY54" fmla="*/ 5144295 h 6858000"/>
              <a:gd name="connsiteX55" fmla="*/ 704941 w 1605470"/>
              <a:gd name="connsiteY55" fmla="*/ 5125185 h 6858000"/>
              <a:gd name="connsiteX56" fmla="*/ 711771 w 1605470"/>
              <a:gd name="connsiteY56" fmla="*/ 5121884 h 6858000"/>
              <a:gd name="connsiteX57" fmla="*/ 721092 w 1605470"/>
              <a:gd name="connsiteY57" fmla="*/ 5108383 h 6858000"/>
              <a:gd name="connsiteX58" fmla="*/ 717045 w 1605470"/>
              <a:gd name="connsiteY58" fmla="*/ 5094705 h 6858000"/>
              <a:gd name="connsiteX59" fmla="*/ 718807 w 1605470"/>
              <a:gd name="connsiteY59" fmla="*/ 5067850 h 6858000"/>
              <a:gd name="connsiteX60" fmla="*/ 721538 w 1605470"/>
              <a:gd name="connsiteY60" fmla="*/ 5060861 h 6858000"/>
              <a:gd name="connsiteX61" fmla="*/ 718242 w 1605470"/>
              <a:gd name="connsiteY61" fmla="*/ 5034192 h 6858000"/>
              <a:gd name="connsiteX62" fmla="*/ 719796 w 1605470"/>
              <a:gd name="connsiteY62" fmla="*/ 4993030 h 6858000"/>
              <a:gd name="connsiteX63" fmla="*/ 726705 w 1605470"/>
              <a:gd name="connsiteY63" fmla="*/ 4946844 h 6858000"/>
              <a:gd name="connsiteX64" fmla="*/ 722561 w 1605470"/>
              <a:gd name="connsiteY64" fmla="*/ 4932692 h 6858000"/>
              <a:gd name="connsiteX65" fmla="*/ 724935 w 1605470"/>
              <a:gd name="connsiteY65" fmla="*/ 4821504 h 6858000"/>
              <a:gd name="connsiteX66" fmla="*/ 732118 w 1605470"/>
              <a:gd name="connsiteY66" fmla="*/ 4801535 h 6858000"/>
              <a:gd name="connsiteX67" fmla="*/ 739787 w 1605470"/>
              <a:gd name="connsiteY67" fmla="*/ 4797794 h 6858000"/>
              <a:gd name="connsiteX68" fmla="*/ 741081 w 1605470"/>
              <a:gd name="connsiteY68" fmla="*/ 4784526 h 6858000"/>
              <a:gd name="connsiteX69" fmla="*/ 742865 w 1605470"/>
              <a:gd name="connsiteY69" fmla="*/ 4781211 h 6858000"/>
              <a:gd name="connsiteX70" fmla="*/ 751652 w 1605470"/>
              <a:gd name="connsiteY70" fmla="*/ 4761984 h 6858000"/>
              <a:gd name="connsiteX71" fmla="*/ 747700 w 1605470"/>
              <a:gd name="connsiteY71" fmla="*/ 4690749 h 6858000"/>
              <a:gd name="connsiteX72" fmla="*/ 743180 w 1605470"/>
              <a:gd name="connsiteY72" fmla="*/ 4613201 h 6858000"/>
              <a:gd name="connsiteX73" fmla="*/ 738263 w 1605470"/>
              <a:gd name="connsiteY73" fmla="*/ 4444346 h 6858000"/>
              <a:gd name="connsiteX74" fmla="*/ 756542 w 1605470"/>
              <a:gd name="connsiteY74" fmla="*/ 4350346 h 6858000"/>
              <a:gd name="connsiteX75" fmla="*/ 715481 w 1605470"/>
              <a:gd name="connsiteY75" fmla="*/ 4214165 h 6858000"/>
              <a:gd name="connsiteX76" fmla="*/ 719554 w 1605470"/>
              <a:gd name="connsiteY76" fmla="*/ 4090296 h 6858000"/>
              <a:gd name="connsiteX77" fmla="*/ 704810 w 1605470"/>
              <a:gd name="connsiteY77" fmla="*/ 4033999 h 6858000"/>
              <a:gd name="connsiteX78" fmla="*/ 705959 w 1605470"/>
              <a:gd name="connsiteY78" fmla="*/ 4031933 h 6858000"/>
              <a:gd name="connsiteX79" fmla="*/ 704535 w 1605470"/>
              <a:gd name="connsiteY79" fmla="*/ 4013953 h 6858000"/>
              <a:gd name="connsiteX80" fmla="*/ 700443 w 1605470"/>
              <a:gd name="connsiteY80" fmla="*/ 4010511 h 6858000"/>
              <a:gd name="connsiteX81" fmla="*/ 698282 w 1605470"/>
              <a:gd name="connsiteY81" fmla="*/ 3998331 h 6858000"/>
              <a:gd name="connsiteX82" fmla="*/ 690830 w 1605470"/>
              <a:gd name="connsiteY82" fmla="*/ 3974753 h 6858000"/>
              <a:gd name="connsiteX83" fmla="*/ 692428 w 1605470"/>
              <a:gd name="connsiteY83" fmla="*/ 3969950 h 6858000"/>
              <a:gd name="connsiteX84" fmla="*/ 685850 w 1605470"/>
              <a:gd name="connsiteY84" fmla="*/ 3933779 h 6858000"/>
              <a:gd name="connsiteX85" fmla="*/ 687181 w 1605470"/>
              <a:gd name="connsiteY85" fmla="*/ 3933093 h 6858000"/>
              <a:gd name="connsiteX86" fmla="*/ 691535 w 1605470"/>
              <a:gd name="connsiteY86" fmla="*/ 3922082 h 6858000"/>
              <a:gd name="connsiteX87" fmla="*/ 696613 w 1605470"/>
              <a:gd name="connsiteY87" fmla="*/ 3901461 h 6858000"/>
              <a:gd name="connsiteX88" fmla="*/ 719207 w 1605470"/>
              <a:gd name="connsiteY88" fmla="*/ 3813873 h 6858000"/>
              <a:gd name="connsiteX89" fmla="*/ 718632 w 1605470"/>
              <a:gd name="connsiteY89" fmla="*/ 3806161 h 6858000"/>
              <a:gd name="connsiteX90" fmla="*/ 718939 w 1605470"/>
              <a:gd name="connsiteY90" fmla="*/ 3805957 h 6858000"/>
              <a:gd name="connsiteX91" fmla="*/ 718966 w 1605470"/>
              <a:gd name="connsiteY91" fmla="*/ 3797724 h 6858000"/>
              <a:gd name="connsiteX92" fmla="*/ 717581 w 1605470"/>
              <a:gd name="connsiteY92" fmla="*/ 3792098 h 6858000"/>
              <a:gd name="connsiteX93" fmla="*/ 716465 w 1605470"/>
              <a:gd name="connsiteY93" fmla="*/ 3777135 h 6858000"/>
              <a:gd name="connsiteX94" fmla="*/ 718198 w 1605470"/>
              <a:gd name="connsiteY94" fmla="*/ 3771656 h 6858000"/>
              <a:gd name="connsiteX95" fmla="*/ 721941 w 1605470"/>
              <a:gd name="connsiteY95" fmla="*/ 3769007 h 6858000"/>
              <a:gd name="connsiteX96" fmla="*/ 721407 w 1605470"/>
              <a:gd name="connsiteY96" fmla="*/ 3767709 h 6858000"/>
              <a:gd name="connsiteX97" fmla="*/ 730103 w 1605470"/>
              <a:gd name="connsiteY97" fmla="*/ 3738082 h 6858000"/>
              <a:gd name="connsiteX98" fmla="*/ 737449 w 1605470"/>
              <a:gd name="connsiteY98" fmla="*/ 3673397 h 6858000"/>
              <a:gd name="connsiteX99" fmla="*/ 736745 w 1605470"/>
              <a:gd name="connsiteY99" fmla="*/ 3637109 h 6858000"/>
              <a:gd name="connsiteX100" fmla="*/ 740188 w 1605470"/>
              <a:gd name="connsiteY100" fmla="*/ 3536883 h 6858000"/>
              <a:gd name="connsiteX101" fmla="*/ 747726 w 1605470"/>
              <a:gd name="connsiteY101" fmla="*/ 3435652 h 6858000"/>
              <a:gd name="connsiteX102" fmla="*/ 774383 w 1605470"/>
              <a:gd name="connsiteY102" fmla="*/ 3381564 h 6858000"/>
              <a:gd name="connsiteX103" fmla="*/ 774870 w 1605470"/>
              <a:gd name="connsiteY103" fmla="*/ 3375761 h 6858000"/>
              <a:gd name="connsiteX104" fmla="*/ 770510 w 1605470"/>
              <a:gd name="connsiteY104" fmla="*/ 3361844 h 6858000"/>
              <a:gd name="connsiteX105" fmla="*/ 767933 w 1605470"/>
              <a:gd name="connsiteY105" fmla="*/ 3356929 h 6858000"/>
              <a:gd name="connsiteX106" fmla="*/ 766158 w 1605470"/>
              <a:gd name="connsiteY106" fmla="*/ 3349058 h 6858000"/>
              <a:gd name="connsiteX107" fmla="*/ 766414 w 1605470"/>
              <a:gd name="connsiteY107" fmla="*/ 3348763 h 6858000"/>
              <a:gd name="connsiteX108" fmla="*/ 764166 w 1605470"/>
              <a:gd name="connsiteY108" fmla="*/ 3341588 h 6858000"/>
              <a:gd name="connsiteX109" fmla="*/ 749397 w 1605470"/>
              <a:gd name="connsiteY109" fmla="*/ 3307769 h 6858000"/>
              <a:gd name="connsiteX110" fmla="*/ 766960 w 1605470"/>
              <a:gd name="connsiteY110" fmla="*/ 3250522 h 6858000"/>
              <a:gd name="connsiteX111" fmla="*/ 767385 w 1605470"/>
              <a:gd name="connsiteY111" fmla="*/ 3229163 h 6858000"/>
              <a:gd name="connsiteX112" fmla="*/ 769208 w 1605470"/>
              <a:gd name="connsiteY112" fmla="*/ 3217217 h 6858000"/>
              <a:gd name="connsiteX113" fmla="*/ 770350 w 1605470"/>
              <a:gd name="connsiteY113" fmla="*/ 3216125 h 6858000"/>
              <a:gd name="connsiteX114" fmla="*/ 756043 w 1605470"/>
              <a:gd name="connsiteY114" fmla="*/ 3183755 h 6858000"/>
              <a:gd name="connsiteX115" fmla="*/ 756544 w 1605470"/>
              <a:gd name="connsiteY115" fmla="*/ 3178642 h 6858000"/>
              <a:gd name="connsiteX116" fmla="*/ 744144 w 1605470"/>
              <a:gd name="connsiteY116" fmla="*/ 3158586 h 6858000"/>
              <a:gd name="connsiteX117" fmla="*/ 739378 w 1605470"/>
              <a:gd name="connsiteY117" fmla="*/ 3147669 h 6858000"/>
              <a:gd name="connsiteX118" fmla="*/ 734648 w 1605470"/>
              <a:gd name="connsiteY118" fmla="*/ 3145733 h 6858000"/>
              <a:gd name="connsiteX119" fmla="*/ 729329 w 1605470"/>
              <a:gd name="connsiteY119" fmla="*/ 3129034 h 6858000"/>
              <a:gd name="connsiteX120" fmla="*/ 729994 w 1605470"/>
              <a:gd name="connsiteY120" fmla="*/ 3126682 h 6858000"/>
              <a:gd name="connsiteX121" fmla="*/ 720862 w 1605470"/>
              <a:gd name="connsiteY121" fmla="*/ 3114519 h 6858000"/>
              <a:gd name="connsiteX122" fmla="*/ 707471 w 1605470"/>
              <a:gd name="connsiteY122" fmla="*/ 3106272 h 6858000"/>
              <a:gd name="connsiteX123" fmla="*/ 680201 w 1605470"/>
              <a:gd name="connsiteY123" fmla="*/ 2958185 h 6858000"/>
              <a:gd name="connsiteX124" fmla="*/ 622815 w 1605470"/>
              <a:gd name="connsiteY124" fmla="*/ 2762989 h 6858000"/>
              <a:gd name="connsiteX125" fmla="*/ 571733 w 1605470"/>
              <a:gd name="connsiteY125" fmla="*/ 2554718 h 6858000"/>
              <a:gd name="connsiteX126" fmla="*/ 551827 w 1605470"/>
              <a:gd name="connsiteY126" fmla="*/ 2485734 h 6858000"/>
              <a:gd name="connsiteX127" fmla="*/ 542550 w 1605470"/>
              <a:gd name="connsiteY127" fmla="*/ 2447068 h 6858000"/>
              <a:gd name="connsiteX128" fmla="*/ 529511 w 1605470"/>
              <a:gd name="connsiteY128" fmla="*/ 2425819 h 6858000"/>
              <a:gd name="connsiteX129" fmla="*/ 528878 w 1605470"/>
              <a:gd name="connsiteY129" fmla="*/ 2408971 h 6858000"/>
              <a:gd name="connsiteX130" fmla="*/ 535510 w 1605470"/>
              <a:gd name="connsiteY130" fmla="*/ 2402874 h 6858000"/>
              <a:gd name="connsiteX131" fmla="*/ 538122 w 1605470"/>
              <a:gd name="connsiteY131" fmla="*/ 2381443 h 6858000"/>
              <a:gd name="connsiteX132" fmla="*/ 514451 w 1605470"/>
              <a:gd name="connsiteY132" fmla="*/ 2261920 h 6858000"/>
              <a:gd name="connsiteX133" fmla="*/ 486968 w 1605470"/>
              <a:gd name="connsiteY133" fmla="*/ 2182937 h 6858000"/>
              <a:gd name="connsiteX134" fmla="*/ 488555 w 1605470"/>
              <a:gd name="connsiteY134" fmla="*/ 2155135 h 6858000"/>
              <a:gd name="connsiteX135" fmla="*/ 486013 w 1605470"/>
              <a:gd name="connsiteY135" fmla="*/ 2118008 h 6858000"/>
              <a:gd name="connsiteX136" fmla="*/ 487006 w 1605470"/>
              <a:gd name="connsiteY136" fmla="*/ 2050531 h 6858000"/>
              <a:gd name="connsiteX137" fmla="*/ 478812 w 1605470"/>
              <a:gd name="connsiteY137" fmla="*/ 1963269 h 6858000"/>
              <a:gd name="connsiteX138" fmla="*/ 442619 w 1605470"/>
              <a:gd name="connsiteY138" fmla="*/ 1910499 h 6858000"/>
              <a:gd name="connsiteX139" fmla="*/ 446785 w 1605470"/>
              <a:gd name="connsiteY139" fmla="*/ 1903212 h 6858000"/>
              <a:gd name="connsiteX140" fmla="*/ 436547 w 1605470"/>
              <a:gd name="connsiteY140" fmla="*/ 1861531 h 6858000"/>
              <a:gd name="connsiteX141" fmla="*/ 390346 w 1605470"/>
              <a:gd name="connsiteY141" fmla="*/ 1732919 h 6858000"/>
              <a:gd name="connsiteX142" fmla="*/ 362657 w 1605470"/>
              <a:gd name="connsiteY142" fmla="*/ 1663540 h 6858000"/>
              <a:gd name="connsiteX143" fmla="*/ 361783 w 1605470"/>
              <a:gd name="connsiteY143" fmla="*/ 1615777 h 6858000"/>
              <a:gd name="connsiteX144" fmla="*/ 342578 w 1605470"/>
              <a:gd name="connsiteY144" fmla="*/ 1563678 h 6858000"/>
              <a:gd name="connsiteX145" fmla="*/ 355658 w 1605470"/>
              <a:gd name="connsiteY145" fmla="*/ 1519474 h 6858000"/>
              <a:gd name="connsiteX146" fmla="*/ 348400 w 1605470"/>
              <a:gd name="connsiteY146" fmla="*/ 1477995 h 6858000"/>
              <a:gd name="connsiteX147" fmla="*/ 334485 w 1605470"/>
              <a:gd name="connsiteY147" fmla="*/ 1373769 h 6858000"/>
              <a:gd name="connsiteX148" fmla="*/ 342792 w 1605470"/>
              <a:gd name="connsiteY148" fmla="*/ 1307086 h 6858000"/>
              <a:gd name="connsiteX149" fmla="*/ 343980 w 1605470"/>
              <a:gd name="connsiteY149" fmla="*/ 1189033 h 6858000"/>
              <a:gd name="connsiteX150" fmla="*/ 348665 w 1605470"/>
              <a:gd name="connsiteY150" fmla="*/ 1168288 h 6858000"/>
              <a:gd name="connsiteX151" fmla="*/ 340947 w 1605470"/>
              <a:gd name="connsiteY151" fmla="*/ 1142577 h 6858000"/>
              <a:gd name="connsiteX152" fmla="*/ 330253 w 1605470"/>
              <a:gd name="connsiteY152" fmla="*/ 1088484 h 6858000"/>
              <a:gd name="connsiteX153" fmla="*/ 318989 w 1605470"/>
              <a:gd name="connsiteY153" fmla="*/ 1016103 h 6858000"/>
              <a:gd name="connsiteX154" fmla="*/ 320445 w 1605470"/>
              <a:gd name="connsiteY154" fmla="*/ 932283 h 6858000"/>
              <a:gd name="connsiteX155" fmla="*/ 322681 w 1605470"/>
              <a:gd name="connsiteY155" fmla="*/ 915925 h 6858000"/>
              <a:gd name="connsiteX156" fmla="*/ 315310 w 1605470"/>
              <a:gd name="connsiteY156" fmla="*/ 896999 h 6858000"/>
              <a:gd name="connsiteX157" fmla="*/ 284718 w 1605470"/>
              <a:gd name="connsiteY157" fmla="*/ 821517 h 6858000"/>
              <a:gd name="connsiteX158" fmla="*/ 263668 w 1605470"/>
              <a:gd name="connsiteY158" fmla="*/ 751353 h 6858000"/>
              <a:gd name="connsiteX159" fmla="*/ 263226 w 1605470"/>
              <a:gd name="connsiteY159" fmla="*/ 721230 h 6858000"/>
              <a:gd name="connsiteX160" fmla="*/ 248897 w 1605470"/>
              <a:gd name="connsiteY160" fmla="*/ 681659 h 6858000"/>
              <a:gd name="connsiteX161" fmla="*/ 234316 w 1605470"/>
              <a:gd name="connsiteY161" fmla="*/ 635218 h 6858000"/>
              <a:gd name="connsiteX162" fmla="*/ 239327 w 1605470"/>
              <a:gd name="connsiteY162" fmla="*/ 613763 h 6858000"/>
              <a:gd name="connsiteX163" fmla="*/ 225269 w 1605470"/>
              <a:gd name="connsiteY163" fmla="*/ 598582 h 6858000"/>
              <a:gd name="connsiteX164" fmla="*/ 224950 w 1605470"/>
              <a:gd name="connsiteY164" fmla="*/ 576846 h 6858000"/>
              <a:gd name="connsiteX165" fmla="*/ 204576 w 1605470"/>
              <a:gd name="connsiteY165" fmla="*/ 530055 h 6858000"/>
              <a:gd name="connsiteX166" fmla="*/ 219064 w 1605470"/>
              <a:gd name="connsiteY166" fmla="*/ 469651 h 6858000"/>
              <a:gd name="connsiteX167" fmla="*/ 195012 w 1605470"/>
              <a:gd name="connsiteY167" fmla="*/ 448559 h 6858000"/>
              <a:gd name="connsiteX168" fmla="*/ 201434 w 1605470"/>
              <a:gd name="connsiteY168" fmla="*/ 441529 h 6858000"/>
              <a:gd name="connsiteX169" fmla="*/ 200655 w 1605470"/>
              <a:gd name="connsiteY169" fmla="*/ 428927 h 6858000"/>
              <a:gd name="connsiteX170" fmla="*/ 190059 w 1605470"/>
              <a:gd name="connsiteY170" fmla="*/ 430161 h 6858000"/>
              <a:gd name="connsiteX171" fmla="*/ 167079 w 1605470"/>
              <a:gd name="connsiteY171" fmla="*/ 367211 h 6858000"/>
              <a:gd name="connsiteX172" fmla="*/ 124571 w 1605470"/>
              <a:gd name="connsiteY172" fmla="*/ 302178 h 6858000"/>
              <a:gd name="connsiteX173" fmla="*/ 103243 w 1605470"/>
              <a:gd name="connsiteY173" fmla="*/ 211375 h 6858000"/>
              <a:gd name="connsiteX174" fmla="*/ 94571 w 1605470"/>
              <a:gd name="connsiteY174" fmla="*/ 184179 h 6858000"/>
              <a:gd name="connsiteX175" fmla="*/ 13437 w 1605470"/>
              <a:gd name="connsiteY175" fmla="*/ 19287 h 6858000"/>
              <a:gd name="connsiteX176" fmla="*/ 0 w 1605470"/>
              <a:gd name="connsiteY176"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3992 w 1605470"/>
              <a:gd name="connsiteY37" fmla="*/ 5619557 h 6858000"/>
              <a:gd name="connsiteX38" fmla="*/ 531653 w 1605470"/>
              <a:gd name="connsiteY38" fmla="*/ 5604904 h 6858000"/>
              <a:gd name="connsiteX39" fmla="*/ 539863 w 1605470"/>
              <a:gd name="connsiteY39" fmla="*/ 5604298 h 6858000"/>
              <a:gd name="connsiteX40" fmla="*/ 552319 w 1605470"/>
              <a:gd name="connsiteY40" fmla="*/ 5587997 h 6858000"/>
              <a:gd name="connsiteX41" fmla="*/ 564053 w 1605470"/>
              <a:gd name="connsiteY41" fmla="*/ 5539915 h 6858000"/>
              <a:gd name="connsiteX42" fmla="*/ 587214 w 1605470"/>
              <a:gd name="connsiteY42" fmla="*/ 5451511 h 6858000"/>
              <a:gd name="connsiteX43" fmla="*/ 608019 w 1605470"/>
              <a:gd name="connsiteY43" fmla="*/ 5385461 h 6858000"/>
              <a:gd name="connsiteX44" fmla="*/ 622750 w 1605470"/>
              <a:gd name="connsiteY44" fmla="*/ 5363084 h 6858000"/>
              <a:gd name="connsiteX45" fmla="*/ 638731 w 1605470"/>
              <a:gd name="connsiteY45" fmla="*/ 5330009 h 6858000"/>
              <a:gd name="connsiteX46" fmla="*/ 672224 w 1605470"/>
              <a:gd name="connsiteY46" fmla="*/ 5273739 h 6858000"/>
              <a:gd name="connsiteX47" fmla="*/ 681823 w 1605470"/>
              <a:gd name="connsiteY47" fmla="*/ 5241779 h 6858000"/>
              <a:gd name="connsiteX48" fmla="*/ 693049 w 1605470"/>
              <a:gd name="connsiteY48" fmla="*/ 5225268 h 6858000"/>
              <a:gd name="connsiteX49" fmla="*/ 694069 w 1605470"/>
              <a:gd name="connsiteY49" fmla="*/ 5217684 h 6858000"/>
              <a:gd name="connsiteX50" fmla="*/ 701410 w 1605470"/>
              <a:gd name="connsiteY50" fmla="*/ 5193377 h 6858000"/>
              <a:gd name="connsiteX51" fmla="*/ 704713 w 1605470"/>
              <a:gd name="connsiteY51" fmla="*/ 5179288 h 6858000"/>
              <a:gd name="connsiteX52" fmla="*/ 705697 w 1605470"/>
              <a:gd name="connsiteY52" fmla="*/ 5173621 h 6858000"/>
              <a:gd name="connsiteX53" fmla="*/ 701331 w 1605470"/>
              <a:gd name="connsiteY53" fmla="*/ 5159961 h 6858000"/>
              <a:gd name="connsiteX54" fmla="*/ 708008 w 1605470"/>
              <a:gd name="connsiteY54" fmla="*/ 5144295 h 6858000"/>
              <a:gd name="connsiteX55" fmla="*/ 704941 w 1605470"/>
              <a:gd name="connsiteY55" fmla="*/ 5125185 h 6858000"/>
              <a:gd name="connsiteX56" fmla="*/ 711771 w 1605470"/>
              <a:gd name="connsiteY56" fmla="*/ 5121884 h 6858000"/>
              <a:gd name="connsiteX57" fmla="*/ 721092 w 1605470"/>
              <a:gd name="connsiteY57" fmla="*/ 5108383 h 6858000"/>
              <a:gd name="connsiteX58" fmla="*/ 717045 w 1605470"/>
              <a:gd name="connsiteY58" fmla="*/ 5094705 h 6858000"/>
              <a:gd name="connsiteX59" fmla="*/ 718807 w 1605470"/>
              <a:gd name="connsiteY59" fmla="*/ 5067850 h 6858000"/>
              <a:gd name="connsiteX60" fmla="*/ 721538 w 1605470"/>
              <a:gd name="connsiteY60" fmla="*/ 5060861 h 6858000"/>
              <a:gd name="connsiteX61" fmla="*/ 718242 w 1605470"/>
              <a:gd name="connsiteY61" fmla="*/ 5034192 h 6858000"/>
              <a:gd name="connsiteX62" fmla="*/ 719796 w 1605470"/>
              <a:gd name="connsiteY62" fmla="*/ 4993030 h 6858000"/>
              <a:gd name="connsiteX63" fmla="*/ 726705 w 1605470"/>
              <a:gd name="connsiteY63" fmla="*/ 4946844 h 6858000"/>
              <a:gd name="connsiteX64" fmla="*/ 722561 w 1605470"/>
              <a:gd name="connsiteY64" fmla="*/ 4932692 h 6858000"/>
              <a:gd name="connsiteX65" fmla="*/ 724935 w 1605470"/>
              <a:gd name="connsiteY65" fmla="*/ 4821504 h 6858000"/>
              <a:gd name="connsiteX66" fmla="*/ 732118 w 1605470"/>
              <a:gd name="connsiteY66" fmla="*/ 4801535 h 6858000"/>
              <a:gd name="connsiteX67" fmla="*/ 739787 w 1605470"/>
              <a:gd name="connsiteY67" fmla="*/ 4797794 h 6858000"/>
              <a:gd name="connsiteX68" fmla="*/ 741081 w 1605470"/>
              <a:gd name="connsiteY68" fmla="*/ 4784526 h 6858000"/>
              <a:gd name="connsiteX69" fmla="*/ 742865 w 1605470"/>
              <a:gd name="connsiteY69" fmla="*/ 4781211 h 6858000"/>
              <a:gd name="connsiteX70" fmla="*/ 751652 w 1605470"/>
              <a:gd name="connsiteY70" fmla="*/ 4761984 h 6858000"/>
              <a:gd name="connsiteX71" fmla="*/ 747700 w 1605470"/>
              <a:gd name="connsiteY71" fmla="*/ 4690749 h 6858000"/>
              <a:gd name="connsiteX72" fmla="*/ 743180 w 1605470"/>
              <a:gd name="connsiteY72" fmla="*/ 4613201 h 6858000"/>
              <a:gd name="connsiteX73" fmla="*/ 738263 w 1605470"/>
              <a:gd name="connsiteY73" fmla="*/ 4444346 h 6858000"/>
              <a:gd name="connsiteX74" fmla="*/ 756542 w 1605470"/>
              <a:gd name="connsiteY74" fmla="*/ 4350346 h 6858000"/>
              <a:gd name="connsiteX75" fmla="*/ 715481 w 1605470"/>
              <a:gd name="connsiteY75" fmla="*/ 4214165 h 6858000"/>
              <a:gd name="connsiteX76" fmla="*/ 719554 w 1605470"/>
              <a:gd name="connsiteY76" fmla="*/ 4090296 h 6858000"/>
              <a:gd name="connsiteX77" fmla="*/ 704810 w 1605470"/>
              <a:gd name="connsiteY77" fmla="*/ 4033999 h 6858000"/>
              <a:gd name="connsiteX78" fmla="*/ 705959 w 1605470"/>
              <a:gd name="connsiteY78" fmla="*/ 4031933 h 6858000"/>
              <a:gd name="connsiteX79" fmla="*/ 704535 w 1605470"/>
              <a:gd name="connsiteY79" fmla="*/ 4013953 h 6858000"/>
              <a:gd name="connsiteX80" fmla="*/ 700443 w 1605470"/>
              <a:gd name="connsiteY80" fmla="*/ 4010511 h 6858000"/>
              <a:gd name="connsiteX81" fmla="*/ 698282 w 1605470"/>
              <a:gd name="connsiteY81" fmla="*/ 3998331 h 6858000"/>
              <a:gd name="connsiteX82" fmla="*/ 690830 w 1605470"/>
              <a:gd name="connsiteY82" fmla="*/ 3974753 h 6858000"/>
              <a:gd name="connsiteX83" fmla="*/ 692428 w 1605470"/>
              <a:gd name="connsiteY83" fmla="*/ 3969950 h 6858000"/>
              <a:gd name="connsiteX84" fmla="*/ 685850 w 1605470"/>
              <a:gd name="connsiteY84" fmla="*/ 3933779 h 6858000"/>
              <a:gd name="connsiteX85" fmla="*/ 687181 w 1605470"/>
              <a:gd name="connsiteY85" fmla="*/ 3933093 h 6858000"/>
              <a:gd name="connsiteX86" fmla="*/ 691535 w 1605470"/>
              <a:gd name="connsiteY86" fmla="*/ 3922082 h 6858000"/>
              <a:gd name="connsiteX87" fmla="*/ 696613 w 1605470"/>
              <a:gd name="connsiteY87" fmla="*/ 3901461 h 6858000"/>
              <a:gd name="connsiteX88" fmla="*/ 719207 w 1605470"/>
              <a:gd name="connsiteY88" fmla="*/ 3813873 h 6858000"/>
              <a:gd name="connsiteX89" fmla="*/ 718632 w 1605470"/>
              <a:gd name="connsiteY89" fmla="*/ 3806161 h 6858000"/>
              <a:gd name="connsiteX90" fmla="*/ 718939 w 1605470"/>
              <a:gd name="connsiteY90" fmla="*/ 3805957 h 6858000"/>
              <a:gd name="connsiteX91" fmla="*/ 718966 w 1605470"/>
              <a:gd name="connsiteY91" fmla="*/ 3797724 h 6858000"/>
              <a:gd name="connsiteX92" fmla="*/ 717581 w 1605470"/>
              <a:gd name="connsiteY92" fmla="*/ 3792098 h 6858000"/>
              <a:gd name="connsiteX93" fmla="*/ 716465 w 1605470"/>
              <a:gd name="connsiteY93" fmla="*/ 3777135 h 6858000"/>
              <a:gd name="connsiteX94" fmla="*/ 718198 w 1605470"/>
              <a:gd name="connsiteY94" fmla="*/ 3771656 h 6858000"/>
              <a:gd name="connsiteX95" fmla="*/ 721941 w 1605470"/>
              <a:gd name="connsiteY95" fmla="*/ 3769007 h 6858000"/>
              <a:gd name="connsiteX96" fmla="*/ 721407 w 1605470"/>
              <a:gd name="connsiteY96" fmla="*/ 3767709 h 6858000"/>
              <a:gd name="connsiteX97" fmla="*/ 730103 w 1605470"/>
              <a:gd name="connsiteY97" fmla="*/ 3738082 h 6858000"/>
              <a:gd name="connsiteX98" fmla="*/ 737449 w 1605470"/>
              <a:gd name="connsiteY98" fmla="*/ 3673397 h 6858000"/>
              <a:gd name="connsiteX99" fmla="*/ 736745 w 1605470"/>
              <a:gd name="connsiteY99" fmla="*/ 3637109 h 6858000"/>
              <a:gd name="connsiteX100" fmla="*/ 740188 w 1605470"/>
              <a:gd name="connsiteY100" fmla="*/ 3536883 h 6858000"/>
              <a:gd name="connsiteX101" fmla="*/ 747726 w 1605470"/>
              <a:gd name="connsiteY101" fmla="*/ 3435652 h 6858000"/>
              <a:gd name="connsiteX102" fmla="*/ 774383 w 1605470"/>
              <a:gd name="connsiteY102" fmla="*/ 3381564 h 6858000"/>
              <a:gd name="connsiteX103" fmla="*/ 774870 w 1605470"/>
              <a:gd name="connsiteY103" fmla="*/ 3375761 h 6858000"/>
              <a:gd name="connsiteX104" fmla="*/ 770510 w 1605470"/>
              <a:gd name="connsiteY104" fmla="*/ 3361844 h 6858000"/>
              <a:gd name="connsiteX105" fmla="*/ 767933 w 1605470"/>
              <a:gd name="connsiteY105" fmla="*/ 3356929 h 6858000"/>
              <a:gd name="connsiteX106" fmla="*/ 766158 w 1605470"/>
              <a:gd name="connsiteY106" fmla="*/ 3349058 h 6858000"/>
              <a:gd name="connsiteX107" fmla="*/ 766414 w 1605470"/>
              <a:gd name="connsiteY107" fmla="*/ 3348763 h 6858000"/>
              <a:gd name="connsiteX108" fmla="*/ 764166 w 1605470"/>
              <a:gd name="connsiteY108" fmla="*/ 3341588 h 6858000"/>
              <a:gd name="connsiteX109" fmla="*/ 749397 w 1605470"/>
              <a:gd name="connsiteY109" fmla="*/ 3307769 h 6858000"/>
              <a:gd name="connsiteX110" fmla="*/ 766960 w 1605470"/>
              <a:gd name="connsiteY110" fmla="*/ 3250522 h 6858000"/>
              <a:gd name="connsiteX111" fmla="*/ 767385 w 1605470"/>
              <a:gd name="connsiteY111" fmla="*/ 3229163 h 6858000"/>
              <a:gd name="connsiteX112" fmla="*/ 769208 w 1605470"/>
              <a:gd name="connsiteY112" fmla="*/ 3217217 h 6858000"/>
              <a:gd name="connsiteX113" fmla="*/ 770350 w 1605470"/>
              <a:gd name="connsiteY113" fmla="*/ 3216125 h 6858000"/>
              <a:gd name="connsiteX114" fmla="*/ 756043 w 1605470"/>
              <a:gd name="connsiteY114" fmla="*/ 3183755 h 6858000"/>
              <a:gd name="connsiteX115" fmla="*/ 756544 w 1605470"/>
              <a:gd name="connsiteY115" fmla="*/ 3178642 h 6858000"/>
              <a:gd name="connsiteX116" fmla="*/ 744144 w 1605470"/>
              <a:gd name="connsiteY116" fmla="*/ 3158586 h 6858000"/>
              <a:gd name="connsiteX117" fmla="*/ 739378 w 1605470"/>
              <a:gd name="connsiteY117" fmla="*/ 3147669 h 6858000"/>
              <a:gd name="connsiteX118" fmla="*/ 734648 w 1605470"/>
              <a:gd name="connsiteY118" fmla="*/ 3145733 h 6858000"/>
              <a:gd name="connsiteX119" fmla="*/ 729329 w 1605470"/>
              <a:gd name="connsiteY119" fmla="*/ 3129034 h 6858000"/>
              <a:gd name="connsiteX120" fmla="*/ 729994 w 1605470"/>
              <a:gd name="connsiteY120" fmla="*/ 3126682 h 6858000"/>
              <a:gd name="connsiteX121" fmla="*/ 720862 w 1605470"/>
              <a:gd name="connsiteY121" fmla="*/ 3114519 h 6858000"/>
              <a:gd name="connsiteX122" fmla="*/ 707471 w 1605470"/>
              <a:gd name="connsiteY122" fmla="*/ 3106272 h 6858000"/>
              <a:gd name="connsiteX123" fmla="*/ 680201 w 1605470"/>
              <a:gd name="connsiteY123" fmla="*/ 2958185 h 6858000"/>
              <a:gd name="connsiteX124" fmla="*/ 622815 w 1605470"/>
              <a:gd name="connsiteY124" fmla="*/ 2762989 h 6858000"/>
              <a:gd name="connsiteX125" fmla="*/ 571733 w 1605470"/>
              <a:gd name="connsiteY125" fmla="*/ 2554718 h 6858000"/>
              <a:gd name="connsiteX126" fmla="*/ 551827 w 1605470"/>
              <a:gd name="connsiteY126" fmla="*/ 2485734 h 6858000"/>
              <a:gd name="connsiteX127" fmla="*/ 542550 w 1605470"/>
              <a:gd name="connsiteY127" fmla="*/ 2447068 h 6858000"/>
              <a:gd name="connsiteX128" fmla="*/ 529511 w 1605470"/>
              <a:gd name="connsiteY128" fmla="*/ 2425819 h 6858000"/>
              <a:gd name="connsiteX129" fmla="*/ 528878 w 1605470"/>
              <a:gd name="connsiteY129" fmla="*/ 2408971 h 6858000"/>
              <a:gd name="connsiteX130" fmla="*/ 535510 w 1605470"/>
              <a:gd name="connsiteY130" fmla="*/ 2402874 h 6858000"/>
              <a:gd name="connsiteX131" fmla="*/ 538122 w 1605470"/>
              <a:gd name="connsiteY131" fmla="*/ 2381443 h 6858000"/>
              <a:gd name="connsiteX132" fmla="*/ 514451 w 1605470"/>
              <a:gd name="connsiteY132" fmla="*/ 2261920 h 6858000"/>
              <a:gd name="connsiteX133" fmla="*/ 486968 w 1605470"/>
              <a:gd name="connsiteY133" fmla="*/ 2182937 h 6858000"/>
              <a:gd name="connsiteX134" fmla="*/ 488555 w 1605470"/>
              <a:gd name="connsiteY134" fmla="*/ 2155135 h 6858000"/>
              <a:gd name="connsiteX135" fmla="*/ 486013 w 1605470"/>
              <a:gd name="connsiteY135" fmla="*/ 2118008 h 6858000"/>
              <a:gd name="connsiteX136" fmla="*/ 487006 w 1605470"/>
              <a:gd name="connsiteY136" fmla="*/ 2050531 h 6858000"/>
              <a:gd name="connsiteX137" fmla="*/ 478812 w 1605470"/>
              <a:gd name="connsiteY137" fmla="*/ 1963269 h 6858000"/>
              <a:gd name="connsiteX138" fmla="*/ 442619 w 1605470"/>
              <a:gd name="connsiteY138" fmla="*/ 1910499 h 6858000"/>
              <a:gd name="connsiteX139" fmla="*/ 446785 w 1605470"/>
              <a:gd name="connsiteY139" fmla="*/ 1903212 h 6858000"/>
              <a:gd name="connsiteX140" fmla="*/ 436547 w 1605470"/>
              <a:gd name="connsiteY140" fmla="*/ 1861531 h 6858000"/>
              <a:gd name="connsiteX141" fmla="*/ 390346 w 1605470"/>
              <a:gd name="connsiteY141" fmla="*/ 1732919 h 6858000"/>
              <a:gd name="connsiteX142" fmla="*/ 362657 w 1605470"/>
              <a:gd name="connsiteY142" fmla="*/ 1663540 h 6858000"/>
              <a:gd name="connsiteX143" fmla="*/ 361783 w 1605470"/>
              <a:gd name="connsiteY143" fmla="*/ 1615777 h 6858000"/>
              <a:gd name="connsiteX144" fmla="*/ 342578 w 1605470"/>
              <a:gd name="connsiteY144" fmla="*/ 1563678 h 6858000"/>
              <a:gd name="connsiteX145" fmla="*/ 355658 w 1605470"/>
              <a:gd name="connsiteY145" fmla="*/ 1519474 h 6858000"/>
              <a:gd name="connsiteX146" fmla="*/ 348400 w 1605470"/>
              <a:gd name="connsiteY146" fmla="*/ 1477995 h 6858000"/>
              <a:gd name="connsiteX147" fmla="*/ 334485 w 1605470"/>
              <a:gd name="connsiteY147" fmla="*/ 1373769 h 6858000"/>
              <a:gd name="connsiteX148" fmla="*/ 342792 w 1605470"/>
              <a:gd name="connsiteY148" fmla="*/ 1307086 h 6858000"/>
              <a:gd name="connsiteX149" fmla="*/ 343980 w 1605470"/>
              <a:gd name="connsiteY149" fmla="*/ 1189033 h 6858000"/>
              <a:gd name="connsiteX150" fmla="*/ 348665 w 1605470"/>
              <a:gd name="connsiteY150" fmla="*/ 1168288 h 6858000"/>
              <a:gd name="connsiteX151" fmla="*/ 340947 w 1605470"/>
              <a:gd name="connsiteY151" fmla="*/ 1142577 h 6858000"/>
              <a:gd name="connsiteX152" fmla="*/ 330253 w 1605470"/>
              <a:gd name="connsiteY152" fmla="*/ 1088484 h 6858000"/>
              <a:gd name="connsiteX153" fmla="*/ 318989 w 1605470"/>
              <a:gd name="connsiteY153" fmla="*/ 1016103 h 6858000"/>
              <a:gd name="connsiteX154" fmla="*/ 320445 w 1605470"/>
              <a:gd name="connsiteY154" fmla="*/ 932283 h 6858000"/>
              <a:gd name="connsiteX155" fmla="*/ 322681 w 1605470"/>
              <a:gd name="connsiteY155" fmla="*/ 915925 h 6858000"/>
              <a:gd name="connsiteX156" fmla="*/ 315310 w 1605470"/>
              <a:gd name="connsiteY156" fmla="*/ 896999 h 6858000"/>
              <a:gd name="connsiteX157" fmla="*/ 284718 w 1605470"/>
              <a:gd name="connsiteY157" fmla="*/ 821517 h 6858000"/>
              <a:gd name="connsiteX158" fmla="*/ 263668 w 1605470"/>
              <a:gd name="connsiteY158" fmla="*/ 751353 h 6858000"/>
              <a:gd name="connsiteX159" fmla="*/ 263226 w 1605470"/>
              <a:gd name="connsiteY159" fmla="*/ 721230 h 6858000"/>
              <a:gd name="connsiteX160" fmla="*/ 248897 w 1605470"/>
              <a:gd name="connsiteY160" fmla="*/ 681659 h 6858000"/>
              <a:gd name="connsiteX161" fmla="*/ 234316 w 1605470"/>
              <a:gd name="connsiteY161" fmla="*/ 635218 h 6858000"/>
              <a:gd name="connsiteX162" fmla="*/ 239327 w 1605470"/>
              <a:gd name="connsiteY162" fmla="*/ 613763 h 6858000"/>
              <a:gd name="connsiteX163" fmla="*/ 225269 w 1605470"/>
              <a:gd name="connsiteY163" fmla="*/ 598582 h 6858000"/>
              <a:gd name="connsiteX164" fmla="*/ 224950 w 1605470"/>
              <a:gd name="connsiteY164" fmla="*/ 576846 h 6858000"/>
              <a:gd name="connsiteX165" fmla="*/ 204576 w 1605470"/>
              <a:gd name="connsiteY165" fmla="*/ 530055 h 6858000"/>
              <a:gd name="connsiteX166" fmla="*/ 219064 w 1605470"/>
              <a:gd name="connsiteY166" fmla="*/ 469651 h 6858000"/>
              <a:gd name="connsiteX167" fmla="*/ 195012 w 1605470"/>
              <a:gd name="connsiteY167" fmla="*/ 448559 h 6858000"/>
              <a:gd name="connsiteX168" fmla="*/ 201434 w 1605470"/>
              <a:gd name="connsiteY168" fmla="*/ 441529 h 6858000"/>
              <a:gd name="connsiteX169" fmla="*/ 200655 w 1605470"/>
              <a:gd name="connsiteY169" fmla="*/ 428927 h 6858000"/>
              <a:gd name="connsiteX170" fmla="*/ 190059 w 1605470"/>
              <a:gd name="connsiteY170" fmla="*/ 430161 h 6858000"/>
              <a:gd name="connsiteX171" fmla="*/ 167079 w 1605470"/>
              <a:gd name="connsiteY171" fmla="*/ 367211 h 6858000"/>
              <a:gd name="connsiteX172" fmla="*/ 124571 w 1605470"/>
              <a:gd name="connsiteY172" fmla="*/ 302178 h 6858000"/>
              <a:gd name="connsiteX173" fmla="*/ 103243 w 1605470"/>
              <a:gd name="connsiteY173" fmla="*/ 211375 h 6858000"/>
              <a:gd name="connsiteX174" fmla="*/ 94571 w 1605470"/>
              <a:gd name="connsiteY174" fmla="*/ 184179 h 6858000"/>
              <a:gd name="connsiteX175" fmla="*/ 13437 w 1605470"/>
              <a:gd name="connsiteY175" fmla="*/ 19287 h 6858000"/>
              <a:gd name="connsiteX176" fmla="*/ 0 w 1605470"/>
              <a:gd name="connsiteY176"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3992 w 1605470"/>
              <a:gd name="connsiteY37" fmla="*/ 5619557 h 6858000"/>
              <a:gd name="connsiteX38" fmla="*/ 531653 w 1605470"/>
              <a:gd name="connsiteY38" fmla="*/ 5604904 h 6858000"/>
              <a:gd name="connsiteX39" fmla="*/ 539863 w 1605470"/>
              <a:gd name="connsiteY39" fmla="*/ 5604298 h 6858000"/>
              <a:gd name="connsiteX40" fmla="*/ 552319 w 1605470"/>
              <a:gd name="connsiteY40" fmla="*/ 5587997 h 6858000"/>
              <a:gd name="connsiteX41" fmla="*/ 564053 w 1605470"/>
              <a:gd name="connsiteY41" fmla="*/ 5539915 h 6858000"/>
              <a:gd name="connsiteX42" fmla="*/ 587214 w 1605470"/>
              <a:gd name="connsiteY42" fmla="*/ 5451511 h 6858000"/>
              <a:gd name="connsiteX43" fmla="*/ 608019 w 1605470"/>
              <a:gd name="connsiteY43" fmla="*/ 5385461 h 6858000"/>
              <a:gd name="connsiteX44" fmla="*/ 622750 w 1605470"/>
              <a:gd name="connsiteY44" fmla="*/ 5363084 h 6858000"/>
              <a:gd name="connsiteX45" fmla="*/ 638731 w 1605470"/>
              <a:gd name="connsiteY45" fmla="*/ 5330009 h 6858000"/>
              <a:gd name="connsiteX46" fmla="*/ 672224 w 1605470"/>
              <a:gd name="connsiteY46" fmla="*/ 5273739 h 6858000"/>
              <a:gd name="connsiteX47" fmla="*/ 681823 w 1605470"/>
              <a:gd name="connsiteY47" fmla="*/ 5241779 h 6858000"/>
              <a:gd name="connsiteX48" fmla="*/ 693049 w 1605470"/>
              <a:gd name="connsiteY48" fmla="*/ 5225268 h 6858000"/>
              <a:gd name="connsiteX49" fmla="*/ 694069 w 1605470"/>
              <a:gd name="connsiteY49" fmla="*/ 5217684 h 6858000"/>
              <a:gd name="connsiteX50" fmla="*/ 701410 w 1605470"/>
              <a:gd name="connsiteY50" fmla="*/ 5193377 h 6858000"/>
              <a:gd name="connsiteX51" fmla="*/ 704713 w 1605470"/>
              <a:gd name="connsiteY51" fmla="*/ 5179288 h 6858000"/>
              <a:gd name="connsiteX52" fmla="*/ 705697 w 1605470"/>
              <a:gd name="connsiteY52" fmla="*/ 5173621 h 6858000"/>
              <a:gd name="connsiteX53" fmla="*/ 701331 w 1605470"/>
              <a:gd name="connsiteY53" fmla="*/ 5159961 h 6858000"/>
              <a:gd name="connsiteX54" fmla="*/ 708008 w 1605470"/>
              <a:gd name="connsiteY54" fmla="*/ 5144295 h 6858000"/>
              <a:gd name="connsiteX55" fmla="*/ 704941 w 1605470"/>
              <a:gd name="connsiteY55" fmla="*/ 5125185 h 6858000"/>
              <a:gd name="connsiteX56" fmla="*/ 711771 w 1605470"/>
              <a:gd name="connsiteY56" fmla="*/ 5121884 h 6858000"/>
              <a:gd name="connsiteX57" fmla="*/ 721092 w 1605470"/>
              <a:gd name="connsiteY57" fmla="*/ 5108383 h 6858000"/>
              <a:gd name="connsiteX58" fmla="*/ 717045 w 1605470"/>
              <a:gd name="connsiteY58" fmla="*/ 5094705 h 6858000"/>
              <a:gd name="connsiteX59" fmla="*/ 718807 w 1605470"/>
              <a:gd name="connsiteY59" fmla="*/ 5067850 h 6858000"/>
              <a:gd name="connsiteX60" fmla="*/ 721538 w 1605470"/>
              <a:gd name="connsiteY60" fmla="*/ 5060861 h 6858000"/>
              <a:gd name="connsiteX61" fmla="*/ 718242 w 1605470"/>
              <a:gd name="connsiteY61" fmla="*/ 5034192 h 6858000"/>
              <a:gd name="connsiteX62" fmla="*/ 719796 w 1605470"/>
              <a:gd name="connsiteY62" fmla="*/ 4993030 h 6858000"/>
              <a:gd name="connsiteX63" fmla="*/ 726705 w 1605470"/>
              <a:gd name="connsiteY63" fmla="*/ 4946844 h 6858000"/>
              <a:gd name="connsiteX64" fmla="*/ 722561 w 1605470"/>
              <a:gd name="connsiteY64" fmla="*/ 4932692 h 6858000"/>
              <a:gd name="connsiteX65" fmla="*/ 724935 w 1605470"/>
              <a:gd name="connsiteY65" fmla="*/ 4821504 h 6858000"/>
              <a:gd name="connsiteX66" fmla="*/ 732118 w 1605470"/>
              <a:gd name="connsiteY66" fmla="*/ 4801535 h 6858000"/>
              <a:gd name="connsiteX67" fmla="*/ 739787 w 1605470"/>
              <a:gd name="connsiteY67" fmla="*/ 4797794 h 6858000"/>
              <a:gd name="connsiteX68" fmla="*/ 741081 w 1605470"/>
              <a:gd name="connsiteY68" fmla="*/ 4784526 h 6858000"/>
              <a:gd name="connsiteX69" fmla="*/ 742865 w 1605470"/>
              <a:gd name="connsiteY69" fmla="*/ 4781211 h 6858000"/>
              <a:gd name="connsiteX70" fmla="*/ 751652 w 1605470"/>
              <a:gd name="connsiteY70" fmla="*/ 4761984 h 6858000"/>
              <a:gd name="connsiteX71" fmla="*/ 747700 w 1605470"/>
              <a:gd name="connsiteY71" fmla="*/ 4690749 h 6858000"/>
              <a:gd name="connsiteX72" fmla="*/ 743180 w 1605470"/>
              <a:gd name="connsiteY72" fmla="*/ 4584173 h 6858000"/>
              <a:gd name="connsiteX73" fmla="*/ 738263 w 1605470"/>
              <a:gd name="connsiteY73" fmla="*/ 4444346 h 6858000"/>
              <a:gd name="connsiteX74" fmla="*/ 756542 w 1605470"/>
              <a:gd name="connsiteY74" fmla="*/ 4350346 h 6858000"/>
              <a:gd name="connsiteX75" fmla="*/ 715481 w 1605470"/>
              <a:gd name="connsiteY75" fmla="*/ 4214165 h 6858000"/>
              <a:gd name="connsiteX76" fmla="*/ 719554 w 1605470"/>
              <a:gd name="connsiteY76" fmla="*/ 4090296 h 6858000"/>
              <a:gd name="connsiteX77" fmla="*/ 704810 w 1605470"/>
              <a:gd name="connsiteY77" fmla="*/ 4033999 h 6858000"/>
              <a:gd name="connsiteX78" fmla="*/ 705959 w 1605470"/>
              <a:gd name="connsiteY78" fmla="*/ 4031933 h 6858000"/>
              <a:gd name="connsiteX79" fmla="*/ 704535 w 1605470"/>
              <a:gd name="connsiteY79" fmla="*/ 4013953 h 6858000"/>
              <a:gd name="connsiteX80" fmla="*/ 700443 w 1605470"/>
              <a:gd name="connsiteY80" fmla="*/ 4010511 h 6858000"/>
              <a:gd name="connsiteX81" fmla="*/ 698282 w 1605470"/>
              <a:gd name="connsiteY81" fmla="*/ 3998331 h 6858000"/>
              <a:gd name="connsiteX82" fmla="*/ 690830 w 1605470"/>
              <a:gd name="connsiteY82" fmla="*/ 3974753 h 6858000"/>
              <a:gd name="connsiteX83" fmla="*/ 692428 w 1605470"/>
              <a:gd name="connsiteY83" fmla="*/ 3969950 h 6858000"/>
              <a:gd name="connsiteX84" fmla="*/ 685850 w 1605470"/>
              <a:gd name="connsiteY84" fmla="*/ 3933779 h 6858000"/>
              <a:gd name="connsiteX85" fmla="*/ 687181 w 1605470"/>
              <a:gd name="connsiteY85" fmla="*/ 3933093 h 6858000"/>
              <a:gd name="connsiteX86" fmla="*/ 691535 w 1605470"/>
              <a:gd name="connsiteY86" fmla="*/ 3922082 h 6858000"/>
              <a:gd name="connsiteX87" fmla="*/ 696613 w 1605470"/>
              <a:gd name="connsiteY87" fmla="*/ 3901461 h 6858000"/>
              <a:gd name="connsiteX88" fmla="*/ 719207 w 1605470"/>
              <a:gd name="connsiteY88" fmla="*/ 3813873 h 6858000"/>
              <a:gd name="connsiteX89" fmla="*/ 718632 w 1605470"/>
              <a:gd name="connsiteY89" fmla="*/ 3806161 h 6858000"/>
              <a:gd name="connsiteX90" fmla="*/ 718939 w 1605470"/>
              <a:gd name="connsiteY90" fmla="*/ 3805957 h 6858000"/>
              <a:gd name="connsiteX91" fmla="*/ 718966 w 1605470"/>
              <a:gd name="connsiteY91" fmla="*/ 3797724 h 6858000"/>
              <a:gd name="connsiteX92" fmla="*/ 717581 w 1605470"/>
              <a:gd name="connsiteY92" fmla="*/ 3792098 h 6858000"/>
              <a:gd name="connsiteX93" fmla="*/ 716465 w 1605470"/>
              <a:gd name="connsiteY93" fmla="*/ 3777135 h 6858000"/>
              <a:gd name="connsiteX94" fmla="*/ 718198 w 1605470"/>
              <a:gd name="connsiteY94" fmla="*/ 3771656 h 6858000"/>
              <a:gd name="connsiteX95" fmla="*/ 721941 w 1605470"/>
              <a:gd name="connsiteY95" fmla="*/ 3769007 h 6858000"/>
              <a:gd name="connsiteX96" fmla="*/ 721407 w 1605470"/>
              <a:gd name="connsiteY96" fmla="*/ 3767709 h 6858000"/>
              <a:gd name="connsiteX97" fmla="*/ 730103 w 1605470"/>
              <a:gd name="connsiteY97" fmla="*/ 3738082 h 6858000"/>
              <a:gd name="connsiteX98" fmla="*/ 737449 w 1605470"/>
              <a:gd name="connsiteY98" fmla="*/ 3673397 h 6858000"/>
              <a:gd name="connsiteX99" fmla="*/ 736745 w 1605470"/>
              <a:gd name="connsiteY99" fmla="*/ 3637109 h 6858000"/>
              <a:gd name="connsiteX100" fmla="*/ 740188 w 1605470"/>
              <a:gd name="connsiteY100" fmla="*/ 3536883 h 6858000"/>
              <a:gd name="connsiteX101" fmla="*/ 747726 w 1605470"/>
              <a:gd name="connsiteY101" fmla="*/ 3435652 h 6858000"/>
              <a:gd name="connsiteX102" fmla="*/ 774383 w 1605470"/>
              <a:gd name="connsiteY102" fmla="*/ 3381564 h 6858000"/>
              <a:gd name="connsiteX103" fmla="*/ 774870 w 1605470"/>
              <a:gd name="connsiteY103" fmla="*/ 3375761 h 6858000"/>
              <a:gd name="connsiteX104" fmla="*/ 770510 w 1605470"/>
              <a:gd name="connsiteY104" fmla="*/ 3361844 h 6858000"/>
              <a:gd name="connsiteX105" fmla="*/ 767933 w 1605470"/>
              <a:gd name="connsiteY105" fmla="*/ 3356929 h 6858000"/>
              <a:gd name="connsiteX106" fmla="*/ 766158 w 1605470"/>
              <a:gd name="connsiteY106" fmla="*/ 3349058 h 6858000"/>
              <a:gd name="connsiteX107" fmla="*/ 766414 w 1605470"/>
              <a:gd name="connsiteY107" fmla="*/ 3348763 h 6858000"/>
              <a:gd name="connsiteX108" fmla="*/ 764166 w 1605470"/>
              <a:gd name="connsiteY108" fmla="*/ 3341588 h 6858000"/>
              <a:gd name="connsiteX109" fmla="*/ 749397 w 1605470"/>
              <a:gd name="connsiteY109" fmla="*/ 3307769 h 6858000"/>
              <a:gd name="connsiteX110" fmla="*/ 766960 w 1605470"/>
              <a:gd name="connsiteY110" fmla="*/ 3250522 h 6858000"/>
              <a:gd name="connsiteX111" fmla="*/ 767385 w 1605470"/>
              <a:gd name="connsiteY111" fmla="*/ 3229163 h 6858000"/>
              <a:gd name="connsiteX112" fmla="*/ 769208 w 1605470"/>
              <a:gd name="connsiteY112" fmla="*/ 3217217 h 6858000"/>
              <a:gd name="connsiteX113" fmla="*/ 770350 w 1605470"/>
              <a:gd name="connsiteY113" fmla="*/ 3216125 h 6858000"/>
              <a:gd name="connsiteX114" fmla="*/ 756043 w 1605470"/>
              <a:gd name="connsiteY114" fmla="*/ 3183755 h 6858000"/>
              <a:gd name="connsiteX115" fmla="*/ 756544 w 1605470"/>
              <a:gd name="connsiteY115" fmla="*/ 3178642 h 6858000"/>
              <a:gd name="connsiteX116" fmla="*/ 744144 w 1605470"/>
              <a:gd name="connsiteY116" fmla="*/ 3158586 h 6858000"/>
              <a:gd name="connsiteX117" fmla="*/ 739378 w 1605470"/>
              <a:gd name="connsiteY117" fmla="*/ 3147669 h 6858000"/>
              <a:gd name="connsiteX118" fmla="*/ 734648 w 1605470"/>
              <a:gd name="connsiteY118" fmla="*/ 3145733 h 6858000"/>
              <a:gd name="connsiteX119" fmla="*/ 729329 w 1605470"/>
              <a:gd name="connsiteY119" fmla="*/ 3129034 h 6858000"/>
              <a:gd name="connsiteX120" fmla="*/ 729994 w 1605470"/>
              <a:gd name="connsiteY120" fmla="*/ 3126682 h 6858000"/>
              <a:gd name="connsiteX121" fmla="*/ 720862 w 1605470"/>
              <a:gd name="connsiteY121" fmla="*/ 3114519 h 6858000"/>
              <a:gd name="connsiteX122" fmla="*/ 707471 w 1605470"/>
              <a:gd name="connsiteY122" fmla="*/ 3106272 h 6858000"/>
              <a:gd name="connsiteX123" fmla="*/ 680201 w 1605470"/>
              <a:gd name="connsiteY123" fmla="*/ 2958185 h 6858000"/>
              <a:gd name="connsiteX124" fmla="*/ 622815 w 1605470"/>
              <a:gd name="connsiteY124" fmla="*/ 2762989 h 6858000"/>
              <a:gd name="connsiteX125" fmla="*/ 571733 w 1605470"/>
              <a:gd name="connsiteY125" fmla="*/ 2554718 h 6858000"/>
              <a:gd name="connsiteX126" fmla="*/ 551827 w 1605470"/>
              <a:gd name="connsiteY126" fmla="*/ 2485734 h 6858000"/>
              <a:gd name="connsiteX127" fmla="*/ 542550 w 1605470"/>
              <a:gd name="connsiteY127" fmla="*/ 2447068 h 6858000"/>
              <a:gd name="connsiteX128" fmla="*/ 529511 w 1605470"/>
              <a:gd name="connsiteY128" fmla="*/ 2425819 h 6858000"/>
              <a:gd name="connsiteX129" fmla="*/ 528878 w 1605470"/>
              <a:gd name="connsiteY129" fmla="*/ 2408971 h 6858000"/>
              <a:gd name="connsiteX130" fmla="*/ 535510 w 1605470"/>
              <a:gd name="connsiteY130" fmla="*/ 2402874 h 6858000"/>
              <a:gd name="connsiteX131" fmla="*/ 538122 w 1605470"/>
              <a:gd name="connsiteY131" fmla="*/ 2381443 h 6858000"/>
              <a:gd name="connsiteX132" fmla="*/ 514451 w 1605470"/>
              <a:gd name="connsiteY132" fmla="*/ 2261920 h 6858000"/>
              <a:gd name="connsiteX133" fmla="*/ 486968 w 1605470"/>
              <a:gd name="connsiteY133" fmla="*/ 2182937 h 6858000"/>
              <a:gd name="connsiteX134" fmla="*/ 488555 w 1605470"/>
              <a:gd name="connsiteY134" fmla="*/ 2155135 h 6858000"/>
              <a:gd name="connsiteX135" fmla="*/ 486013 w 1605470"/>
              <a:gd name="connsiteY135" fmla="*/ 2118008 h 6858000"/>
              <a:gd name="connsiteX136" fmla="*/ 487006 w 1605470"/>
              <a:gd name="connsiteY136" fmla="*/ 2050531 h 6858000"/>
              <a:gd name="connsiteX137" fmla="*/ 478812 w 1605470"/>
              <a:gd name="connsiteY137" fmla="*/ 1963269 h 6858000"/>
              <a:gd name="connsiteX138" fmla="*/ 442619 w 1605470"/>
              <a:gd name="connsiteY138" fmla="*/ 1910499 h 6858000"/>
              <a:gd name="connsiteX139" fmla="*/ 446785 w 1605470"/>
              <a:gd name="connsiteY139" fmla="*/ 1903212 h 6858000"/>
              <a:gd name="connsiteX140" fmla="*/ 436547 w 1605470"/>
              <a:gd name="connsiteY140" fmla="*/ 1861531 h 6858000"/>
              <a:gd name="connsiteX141" fmla="*/ 390346 w 1605470"/>
              <a:gd name="connsiteY141" fmla="*/ 1732919 h 6858000"/>
              <a:gd name="connsiteX142" fmla="*/ 362657 w 1605470"/>
              <a:gd name="connsiteY142" fmla="*/ 1663540 h 6858000"/>
              <a:gd name="connsiteX143" fmla="*/ 361783 w 1605470"/>
              <a:gd name="connsiteY143" fmla="*/ 1615777 h 6858000"/>
              <a:gd name="connsiteX144" fmla="*/ 342578 w 1605470"/>
              <a:gd name="connsiteY144" fmla="*/ 1563678 h 6858000"/>
              <a:gd name="connsiteX145" fmla="*/ 355658 w 1605470"/>
              <a:gd name="connsiteY145" fmla="*/ 1519474 h 6858000"/>
              <a:gd name="connsiteX146" fmla="*/ 348400 w 1605470"/>
              <a:gd name="connsiteY146" fmla="*/ 1477995 h 6858000"/>
              <a:gd name="connsiteX147" fmla="*/ 334485 w 1605470"/>
              <a:gd name="connsiteY147" fmla="*/ 1373769 h 6858000"/>
              <a:gd name="connsiteX148" fmla="*/ 342792 w 1605470"/>
              <a:gd name="connsiteY148" fmla="*/ 1307086 h 6858000"/>
              <a:gd name="connsiteX149" fmla="*/ 343980 w 1605470"/>
              <a:gd name="connsiteY149" fmla="*/ 1189033 h 6858000"/>
              <a:gd name="connsiteX150" fmla="*/ 348665 w 1605470"/>
              <a:gd name="connsiteY150" fmla="*/ 1168288 h 6858000"/>
              <a:gd name="connsiteX151" fmla="*/ 340947 w 1605470"/>
              <a:gd name="connsiteY151" fmla="*/ 1142577 h 6858000"/>
              <a:gd name="connsiteX152" fmla="*/ 330253 w 1605470"/>
              <a:gd name="connsiteY152" fmla="*/ 1088484 h 6858000"/>
              <a:gd name="connsiteX153" fmla="*/ 318989 w 1605470"/>
              <a:gd name="connsiteY153" fmla="*/ 1016103 h 6858000"/>
              <a:gd name="connsiteX154" fmla="*/ 320445 w 1605470"/>
              <a:gd name="connsiteY154" fmla="*/ 932283 h 6858000"/>
              <a:gd name="connsiteX155" fmla="*/ 322681 w 1605470"/>
              <a:gd name="connsiteY155" fmla="*/ 915925 h 6858000"/>
              <a:gd name="connsiteX156" fmla="*/ 315310 w 1605470"/>
              <a:gd name="connsiteY156" fmla="*/ 896999 h 6858000"/>
              <a:gd name="connsiteX157" fmla="*/ 284718 w 1605470"/>
              <a:gd name="connsiteY157" fmla="*/ 821517 h 6858000"/>
              <a:gd name="connsiteX158" fmla="*/ 263668 w 1605470"/>
              <a:gd name="connsiteY158" fmla="*/ 751353 h 6858000"/>
              <a:gd name="connsiteX159" fmla="*/ 263226 w 1605470"/>
              <a:gd name="connsiteY159" fmla="*/ 721230 h 6858000"/>
              <a:gd name="connsiteX160" fmla="*/ 248897 w 1605470"/>
              <a:gd name="connsiteY160" fmla="*/ 681659 h 6858000"/>
              <a:gd name="connsiteX161" fmla="*/ 234316 w 1605470"/>
              <a:gd name="connsiteY161" fmla="*/ 635218 h 6858000"/>
              <a:gd name="connsiteX162" fmla="*/ 239327 w 1605470"/>
              <a:gd name="connsiteY162" fmla="*/ 613763 h 6858000"/>
              <a:gd name="connsiteX163" fmla="*/ 225269 w 1605470"/>
              <a:gd name="connsiteY163" fmla="*/ 598582 h 6858000"/>
              <a:gd name="connsiteX164" fmla="*/ 224950 w 1605470"/>
              <a:gd name="connsiteY164" fmla="*/ 576846 h 6858000"/>
              <a:gd name="connsiteX165" fmla="*/ 204576 w 1605470"/>
              <a:gd name="connsiteY165" fmla="*/ 530055 h 6858000"/>
              <a:gd name="connsiteX166" fmla="*/ 219064 w 1605470"/>
              <a:gd name="connsiteY166" fmla="*/ 469651 h 6858000"/>
              <a:gd name="connsiteX167" fmla="*/ 195012 w 1605470"/>
              <a:gd name="connsiteY167" fmla="*/ 448559 h 6858000"/>
              <a:gd name="connsiteX168" fmla="*/ 201434 w 1605470"/>
              <a:gd name="connsiteY168" fmla="*/ 441529 h 6858000"/>
              <a:gd name="connsiteX169" fmla="*/ 200655 w 1605470"/>
              <a:gd name="connsiteY169" fmla="*/ 428927 h 6858000"/>
              <a:gd name="connsiteX170" fmla="*/ 190059 w 1605470"/>
              <a:gd name="connsiteY170" fmla="*/ 430161 h 6858000"/>
              <a:gd name="connsiteX171" fmla="*/ 167079 w 1605470"/>
              <a:gd name="connsiteY171" fmla="*/ 367211 h 6858000"/>
              <a:gd name="connsiteX172" fmla="*/ 124571 w 1605470"/>
              <a:gd name="connsiteY172" fmla="*/ 302178 h 6858000"/>
              <a:gd name="connsiteX173" fmla="*/ 103243 w 1605470"/>
              <a:gd name="connsiteY173" fmla="*/ 211375 h 6858000"/>
              <a:gd name="connsiteX174" fmla="*/ 94571 w 1605470"/>
              <a:gd name="connsiteY174" fmla="*/ 184179 h 6858000"/>
              <a:gd name="connsiteX175" fmla="*/ 13437 w 1605470"/>
              <a:gd name="connsiteY175" fmla="*/ 19287 h 6858000"/>
              <a:gd name="connsiteX176" fmla="*/ 0 w 1605470"/>
              <a:gd name="connsiteY176"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3992 w 1605470"/>
              <a:gd name="connsiteY37" fmla="*/ 5619557 h 6858000"/>
              <a:gd name="connsiteX38" fmla="*/ 531653 w 1605470"/>
              <a:gd name="connsiteY38" fmla="*/ 5604904 h 6858000"/>
              <a:gd name="connsiteX39" fmla="*/ 539863 w 1605470"/>
              <a:gd name="connsiteY39" fmla="*/ 5604298 h 6858000"/>
              <a:gd name="connsiteX40" fmla="*/ 552319 w 1605470"/>
              <a:gd name="connsiteY40" fmla="*/ 5587997 h 6858000"/>
              <a:gd name="connsiteX41" fmla="*/ 564053 w 1605470"/>
              <a:gd name="connsiteY41" fmla="*/ 5539915 h 6858000"/>
              <a:gd name="connsiteX42" fmla="*/ 587214 w 1605470"/>
              <a:gd name="connsiteY42" fmla="*/ 5451511 h 6858000"/>
              <a:gd name="connsiteX43" fmla="*/ 608019 w 1605470"/>
              <a:gd name="connsiteY43" fmla="*/ 5385461 h 6858000"/>
              <a:gd name="connsiteX44" fmla="*/ 622750 w 1605470"/>
              <a:gd name="connsiteY44" fmla="*/ 5363084 h 6858000"/>
              <a:gd name="connsiteX45" fmla="*/ 638731 w 1605470"/>
              <a:gd name="connsiteY45" fmla="*/ 5330009 h 6858000"/>
              <a:gd name="connsiteX46" fmla="*/ 672224 w 1605470"/>
              <a:gd name="connsiteY46" fmla="*/ 5273739 h 6858000"/>
              <a:gd name="connsiteX47" fmla="*/ 681823 w 1605470"/>
              <a:gd name="connsiteY47" fmla="*/ 5241779 h 6858000"/>
              <a:gd name="connsiteX48" fmla="*/ 693049 w 1605470"/>
              <a:gd name="connsiteY48" fmla="*/ 5225268 h 6858000"/>
              <a:gd name="connsiteX49" fmla="*/ 694069 w 1605470"/>
              <a:gd name="connsiteY49" fmla="*/ 5217684 h 6858000"/>
              <a:gd name="connsiteX50" fmla="*/ 701410 w 1605470"/>
              <a:gd name="connsiteY50" fmla="*/ 5193377 h 6858000"/>
              <a:gd name="connsiteX51" fmla="*/ 704713 w 1605470"/>
              <a:gd name="connsiteY51" fmla="*/ 5179288 h 6858000"/>
              <a:gd name="connsiteX52" fmla="*/ 705697 w 1605470"/>
              <a:gd name="connsiteY52" fmla="*/ 5173621 h 6858000"/>
              <a:gd name="connsiteX53" fmla="*/ 701331 w 1605470"/>
              <a:gd name="connsiteY53" fmla="*/ 5159961 h 6858000"/>
              <a:gd name="connsiteX54" fmla="*/ 708008 w 1605470"/>
              <a:gd name="connsiteY54" fmla="*/ 5144295 h 6858000"/>
              <a:gd name="connsiteX55" fmla="*/ 704941 w 1605470"/>
              <a:gd name="connsiteY55" fmla="*/ 5125185 h 6858000"/>
              <a:gd name="connsiteX56" fmla="*/ 711771 w 1605470"/>
              <a:gd name="connsiteY56" fmla="*/ 5121884 h 6858000"/>
              <a:gd name="connsiteX57" fmla="*/ 721092 w 1605470"/>
              <a:gd name="connsiteY57" fmla="*/ 5108383 h 6858000"/>
              <a:gd name="connsiteX58" fmla="*/ 717045 w 1605470"/>
              <a:gd name="connsiteY58" fmla="*/ 5094705 h 6858000"/>
              <a:gd name="connsiteX59" fmla="*/ 718807 w 1605470"/>
              <a:gd name="connsiteY59" fmla="*/ 5067850 h 6858000"/>
              <a:gd name="connsiteX60" fmla="*/ 721538 w 1605470"/>
              <a:gd name="connsiteY60" fmla="*/ 5060861 h 6858000"/>
              <a:gd name="connsiteX61" fmla="*/ 718242 w 1605470"/>
              <a:gd name="connsiteY61" fmla="*/ 5034192 h 6858000"/>
              <a:gd name="connsiteX62" fmla="*/ 719796 w 1605470"/>
              <a:gd name="connsiteY62" fmla="*/ 4993030 h 6858000"/>
              <a:gd name="connsiteX63" fmla="*/ 726705 w 1605470"/>
              <a:gd name="connsiteY63" fmla="*/ 4946844 h 6858000"/>
              <a:gd name="connsiteX64" fmla="*/ 722561 w 1605470"/>
              <a:gd name="connsiteY64" fmla="*/ 4932692 h 6858000"/>
              <a:gd name="connsiteX65" fmla="*/ 724935 w 1605470"/>
              <a:gd name="connsiteY65" fmla="*/ 4821504 h 6858000"/>
              <a:gd name="connsiteX66" fmla="*/ 732118 w 1605470"/>
              <a:gd name="connsiteY66" fmla="*/ 4801535 h 6858000"/>
              <a:gd name="connsiteX67" fmla="*/ 739787 w 1605470"/>
              <a:gd name="connsiteY67" fmla="*/ 4797794 h 6858000"/>
              <a:gd name="connsiteX68" fmla="*/ 741081 w 1605470"/>
              <a:gd name="connsiteY68" fmla="*/ 4784526 h 6858000"/>
              <a:gd name="connsiteX69" fmla="*/ 742865 w 1605470"/>
              <a:gd name="connsiteY69" fmla="*/ 4781211 h 6858000"/>
              <a:gd name="connsiteX70" fmla="*/ 751652 w 1605470"/>
              <a:gd name="connsiteY70" fmla="*/ 4761984 h 6858000"/>
              <a:gd name="connsiteX71" fmla="*/ 747700 w 1605470"/>
              <a:gd name="connsiteY71" fmla="*/ 4690749 h 6858000"/>
              <a:gd name="connsiteX72" fmla="*/ 743180 w 1605470"/>
              <a:gd name="connsiteY72" fmla="*/ 4584173 h 6858000"/>
              <a:gd name="connsiteX73" fmla="*/ 738263 w 1605470"/>
              <a:gd name="connsiteY73" fmla="*/ 4444346 h 6858000"/>
              <a:gd name="connsiteX74" fmla="*/ 756542 w 1605470"/>
              <a:gd name="connsiteY74" fmla="*/ 4350346 h 6858000"/>
              <a:gd name="connsiteX75" fmla="*/ 715481 w 1605470"/>
              <a:gd name="connsiteY75" fmla="*/ 4214165 h 6858000"/>
              <a:gd name="connsiteX76" fmla="*/ 719554 w 1605470"/>
              <a:gd name="connsiteY76" fmla="*/ 4090296 h 6858000"/>
              <a:gd name="connsiteX77" fmla="*/ 704810 w 1605470"/>
              <a:gd name="connsiteY77" fmla="*/ 4033999 h 6858000"/>
              <a:gd name="connsiteX78" fmla="*/ 705959 w 1605470"/>
              <a:gd name="connsiteY78" fmla="*/ 4031933 h 6858000"/>
              <a:gd name="connsiteX79" fmla="*/ 704535 w 1605470"/>
              <a:gd name="connsiteY79" fmla="*/ 4013953 h 6858000"/>
              <a:gd name="connsiteX80" fmla="*/ 700443 w 1605470"/>
              <a:gd name="connsiteY80" fmla="*/ 4010511 h 6858000"/>
              <a:gd name="connsiteX81" fmla="*/ 698282 w 1605470"/>
              <a:gd name="connsiteY81" fmla="*/ 3998331 h 6858000"/>
              <a:gd name="connsiteX82" fmla="*/ 690830 w 1605470"/>
              <a:gd name="connsiteY82" fmla="*/ 3974753 h 6858000"/>
              <a:gd name="connsiteX83" fmla="*/ 692428 w 1605470"/>
              <a:gd name="connsiteY83" fmla="*/ 3969950 h 6858000"/>
              <a:gd name="connsiteX84" fmla="*/ 685850 w 1605470"/>
              <a:gd name="connsiteY84" fmla="*/ 3933779 h 6858000"/>
              <a:gd name="connsiteX85" fmla="*/ 687181 w 1605470"/>
              <a:gd name="connsiteY85" fmla="*/ 3933093 h 6858000"/>
              <a:gd name="connsiteX86" fmla="*/ 691535 w 1605470"/>
              <a:gd name="connsiteY86" fmla="*/ 3922082 h 6858000"/>
              <a:gd name="connsiteX87" fmla="*/ 696613 w 1605470"/>
              <a:gd name="connsiteY87" fmla="*/ 3901461 h 6858000"/>
              <a:gd name="connsiteX88" fmla="*/ 719207 w 1605470"/>
              <a:gd name="connsiteY88" fmla="*/ 3813873 h 6858000"/>
              <a:gd name="connsiteX89" fmla="*/ 718632 w 1605470"/>
              <a:gd name="connsiteY89" fmla="*/ 3806161 h 6858000"/>
              <a:gd name="connsiteX90" fmla="*/ 718939 w 1605470"/>
              <a:gd name="connsiteY90" fmla="*/ 3805957 h 6858000"/>
              <a:gd name="connsiteX91" fmla="*/ 718966 w 1605470"/>
              <a:gd name="connsiteY91" fmla="*/ 3797724 h 6858000"/>
              <a:gd name="connsiteX92" fmla="*/ 717581 w 1605470"/>
              <a:gd name="connsiteY92" fmla="*/ 3792098 h 6858000"/>
              <a:gd name="connsiteX93" fmla="*/ 716465 w 1605470"/>
              <a:gd name="connsiteY93" fmla="*/ 3777135 h 6858000"/>
              <a:gd name="connsiteX94" fmla="*/ 718198 w 1605470"/>
              <a:gd name="connsiteY94" fmla="*/ 3771656 h 6858000"/>
              <a:gd name="connsiteX95" fmla="*/ 721941 w 1605470"/>
              <a:gd name="connsiteY95" fmla="*/ 3769007 h 6858000"/>
              <a:gd name="connsiteX96" fmla="*/ 721407 w 1605470"/>
              <a:gd name="connsiteY96" fmla="*/ 3767709 h 6858000"/>
              <a:gd name="connsiteX97" fmla="*/ 730103 w 1605470"/>
              <a:gd name="connsiteY97" fmla="*/ 3738082 h 6858000"/>
              <a:gd name="connsiteX98" fmla="*/ 737449 w 1605470"/>
              <a:gd name="connsiteY98" fmla="*/ 3673397 h 6858000"/>
              <a:gd name="connsiteX99" fmla="*/ 736745 w 1605470"/>
              <a:gd name="connsiteY99" fmla="*/ 3637109 h 6858000"/>
              <a:gd name="connsiteX100" fmla="*/ 740188 w 1605470"/>
              <a:gd name="connsiteY100" fmla="*/ 3536883 h 6858000"/>
              <a:gd name="connsiteX101" fmla="*/ 747726 w 1605470"/>
              <a:gd name="connsiteY101" fmla="*/ 3435652 h 6858000"/>
              <a:gd name="connsiteX102" fmla="*/ 774383 w 1605470"/>
              <a:gd name="connsiteY102" fmla="*/ 3381564 h 6858000"/>
              <a:gd name="connsiteX103" fmla="*/ 774870 w 1605470"/>
              <a:gd name="connsiteY103" fmla="*/ 3375761 h 6858000"/>
              <a:gd name="connsiteX104" fmla="*/ 770510 w 1605470"/>
              <a:gd name="connsiteY104" fmla="*/ 3361844 h 6858000"/>
              <a:gd name="connsiteX105" fmla="*/ 767933 w 1605470"/>
              <a:gd name="connsiteY105" fmla="*/ 3356929 h 6858000"/>
              <a:gd name="connsiteX106" fmla="*/ 766158 w 1605470"/>
              <a:gd name="connsiteY106" fmla="*/ 3349058 h 6858000"/>
              <a:gd name="connsiteX107" fmla="*/ 766414 w 1605470"/>
              <a:gd name="connsiteY107" fmla="*/ 3348763 h 6858000"/>
              <a:gd name="connsiteX108" fmla="*/ 764166 w 1605470"/>
              <a:gd name="connsiteY108" fmla="*/ 3341588 h 6858000"/>
              <a:gd name="connsiteX109" fmla="*/ 749397 w 1605470"/>
              <a:gd name="connsiteY109" fmla="*/ 3307769 h 6858000"/>
              <a:gd name="connsiteX110" fmla="*/ 766960 w 1605470"/>
              <a:gd name="connsiteY110" fmla="*/ 3250522 h 6858000"/>
              <a:gd name="connsiteX111" fmla="*/ 767385 w 1605470"/>
              <a:gd name="connsiteY111" fmla="*/ 3229163 h 6858000"/>
              <a:gd name="connsiteX112" fmla="*/ 769208 w 1605470"/>
              <a:gd name="connsiteY112" fmla="*/ 3217217 h 6858000"/>
              <a:gd name="connsiteX113" fmla="*/ 770350 w 1605470"/>
              <a:gd name="connsiteY113" fmla="*/ 3216125 h 6858000"/>
              <a:gd name="connsiteX114" fmla="*/ 756043 w 1605470"/>
              <a:gd name="connsiteY114" fmla="*/ 3183755 h 6858000"/>
              <a:gd name="connsiteX115" fmla="*/ 756544 w 1605470"/>
              <a:gd name="connsiteY115" fmla="*/ 3178642 h 6858000"/>
              <a:gd name="connsiteX116" fmla="*/ 744144 w 1605470"/>
              <a:gd name="connsiteY116" fmla="*/ 3158586 h 6858000"/>
              <a:gd name="connsiteX117" fmla="*/ 739378 w 1605470"/>
              <a:gd name="connsiteY117" fmla="*/ 3147669 h 6858000"/>
              <a:gd name="connsiteX118" fmla="*/ 734648 w 1605470"/>
              <a:gd name="connsiteY118" fmla="*/ 3145733 h 6858000"/>
              <a:gd name="connsiteX119" fmla="*/ 729329 w 1605470"/>
              <a:gd name="connsiteY119" fmla="*/ 3129034 h 6858000"/>
              <a:gd name="connsiteX120" fmla="*/ 729994 w 1605470"/>
              <a:gd name="connsiteY120" fmla="*/ 3126682 h 6858000"/>
              <a:gd name="connsiteX121" fmla="*/ 720862 w 1605470"/>
              <a:gd name="connsiteY121" fmla="*/ 3114519 h 6858000"/>
              <a:gd name="connsiteX122" fmla="*/ 707471 w 1605470"/>
              <a:gd name="connsiteY122" fmla="*/ 3106272 h 6858000"/>
              <a:gd name="connsiteX123" fmla="*/ 680201 w 1605470"/>
              <a:gd name="connsiteY123" fmla="*/ 2958185 h 6858000"/>
              <a:gd name="connsiteX124" fmla="*/ 622815 w 1605470"/>
              <a:gd name="connsiteY124" fmla="*/ 2762989 h 6858000"/>
              <a:gd name="connsiteX125" fmla="*/ 571733 w 1605470"/>
              <a:gd name="connsiteY125" fmla="*/ 2554718 h 6858000"/>
              <a:gd name="connsiteX126" fmla="*/ 551827 w 1605470"/>
              <a:gd name="connsiteY126" fmla="*/ 2485734 h 6858000"/>
              <a:gd name="connsiteX127" fmla="*/ 542550 w 1605470"/>
              <a:gd name="connsiteY127" fmla="*/ 2447068 h 6858000"/>
              <a:gd name="connsiteX128" fmla="*/ 529511 w 1605470"/>
              <a:gd name="connsiteY128" fmla="*/ 2425819 h 6858000"/>
              <a:gd name="connsiteX129" fmla="*/ 528878 w 1605470"/>
              <a:gd name="connsiteY129" fmla="*/ 2408971 h 6858000"/>
              <a:gd name="connsiteX130" fmla="*/ 535510 w 1605470"/>
              <a:gd name="connsiteY130" fmla="*/ 2402874 h 6858000"/>
              <a:gd name="connsiteX131" fmla="*/ 538122 w 1605470"/>
              <a:gd name="connsiteY131" fmla="*/ 2381443 h 6858000"/>
              <a:gd name="connsiteX132" fmla="*/ 514451 w 1605470"/>
              <a:gd name="connsiteY132" fmla="*/ 2261920 h 6858000"/>
              <a:gd name="connsiteX133" fmla="*/ 486968 w 1605470"/>
              <a:gd name="connsiteY133" fmla="*/ 2182937 h 6858000"/>
              <a:gd name="connsiteX134" fmla="*/ 488555 w 1605470"/>
              <a:gd name="connsiteY134" fmla="*/ 2155135 h 6858000"/>
              <a:gd name="connsiteX135" fmla="*/ 486013 w 1605470"/>
              <a:gd name="connsiteY135" fmla="*/ 2118008 h 6858000"/>
              <a:gd name="connsiteX136" fmla="*/ 487006 w 1605470"/>
              <a:gd name="connsiteY136" fmla="*/ 2050531 h 6858000"/>
              <a:gd name="connsiteX137" fmla="*/ 478812 w 1605470"/>
              <a:gd name="connsiteY137" fmla="*/ 1963269 h 6858000"/>
              <a:gd name="connsiteX138" fmla="*/ 442619 w 1605470"/>
              <a:gd name="connsiteY138" fmla="*/ 1910499 h 6858000"/>
              <a:gd name="connsiteX139" fmla="*/ 446785 w 1605470"/>
              <a:gd name="connsiteY139" fmla="*/ 1903212 h 6858000"/>
              <a:gd name="connsiteX140" fmla="*/ 436547 w 1605470"/>
              <a:gd name="connsiteY140" fmla="*/ 1861531 h 6858000"/>
              <a:gd name="connsiteX141" fmla="*/ 390346 w 1605470"/>
              <a:gd name="connsiteY141" fmla="*/ 1732919 h 6858000"/>
              <a:gd name="connsiteX142" fmla="*/ 362657 w 1605470"/>
              <a:gd name="connsiteY142" fmla="*/ 1663540 h 6858000"/>
              <a:gd name="connsiteX143" fmla="*/ 361783 w 1605470"/>
              <a:gd name="connsiteY143" fmla="*/ 1615777 h 6858000"/>
              <a:gd name="connsiteX144" fmla="*/ 342578 w 1605470"/>
              <a:gd name="connsiteY144" fmla="*/ 1563678 h 6858000"/>
              <a:gd name="connsiteX145" fmla="*/ 355658 w 1605470"/>
              <a:gd name="connsiteY145" fmla="*/ 1519474 h 6858000"/>
              <a:gd name="connsiteX146" fmla="*/ 348400 w 1605470"/>
              <a:gd name="connsiteY146" fmla="*/ 1477995 h 6858000"/>
              <a:gd name="connsiteX147" fmla="*/ 334485 w 1605470"/>
              <a:gd name="connsiteY147" fmla="*/ 1373769 h 6858000"/>
              <a:gd name="connsiteX148" fmla="*/ 342792 w 1605470"/>
              <a:gd name="connsiteY148" fmla="*/ 1307086 h 6858000"/>
              <a:gd name="connsiteX149" fmla="*/ 343980 w 1605470"/>
              <a:gd name="connsiteY149" fmla="*/ 1189033 h 6858000"/>
              <a:gd name="connsiteX150" fmla="*/ 348665 w 1605470"/>
              <a:gd name="connsiteY150" fmla="*/ 1168288 h 6858000"/>
              <a:gd name="connsiteX151" fmla="*/ 340947 w 1605470"/>
              <a:gd name="connsiteY151" fmla="*/ 1142577 h 6858000"/>
              <a:gd name="connsiteX152" fmla="*/ 330253 w 1605470"/>
              <a:gd name="connsiteY152" fmla="*/ 1088484 h 6858000"/>
              <a:gd name="connsiteX153" fmla="*/ 318989 w 1605470"/>
              <a:gd name="connsiteY153" fmla="*/ 1016103 h 6858000"/>
              <a:gd name="connsiteX154" fmla="*/ 320445 w 1605470"/>
              <a:gd name="connsiteY154" fmla="*/ 932283 h 6858000"/>
              <a:gd name="connsiteX155" fmla="*/ 322681 w 1605470"/>
              <a:gd name="connsiteY155" fmla="*/ 915925 h 6858000"/>
              <a:gd name="connsiteX156" fmla="*/ 315310 w 1605470"/>
              <a:gd name="connsiteY156" fmla="*/ 896999 h 6858000"/>
              <a:gd name="connsiteX157" fmla="*/ 284718 w 1605470"/>
              <a:gd name="connsiteY157" fmla="*/ 821517 h 6858000"/>
              <a:gd name="connsiteX158" fmla="*/ 263668 w 1605470"/>
              <a:gd name="connsiteY158" fmla="*/ 751353 h 6858000"/>
              <a:gd name="connsiteX159" fmla="*/ 263226 w 1605470"/>
              <a:gd name="connsiteY159" fmla="*/ 721230 h 6858000"/>
              <a:gd name="connsiteX160" fmla="*/ 248897 w 1605470"/>
              <a:gd name="connsiteY160" fmla="*/ 681659 h 6858000"/>
              <a:gd name="connsiteX161" fmla="*/ 234316 w 1605470"/>
              <a:gd name="connsiteY161" fmla="*/ 635218 h 6858000"/>
              <a:gd name="connsiteX162" fmla="*/ 239327 w 1605470"/>
              <a:gd name="connsiteY162" fmla="*/ 613763 h 6858000"/>
              <a:gd name="connsiteX163" fmla="*/ 225269 w 1605470"/>
              <a:gd name="connsiteY163" fmla="*/ 598582 h 6858000"/>
              <a:gd name="connsiteX164" fmla="*/ 224950 w 1605470"/>
              <a:gd name="connsiteY164" fmla="*/ 576846 h 6858000"/>
              <a:gd name="connsiteX165" fmla="*/ 204576 w 1605470"/>
              <a:gd name="connsiteY165" fmla="*/ 530055 h 6858000"/>
              <a:gd name="connsiteX166" fmla="*/ 219064 w 1605470"/>
              <a:gd name="connsiteY166" fmla="*/ 469651 h 6858000"/>
              <a:gd name="connsiteX167" fmla="*/ 195012 w 1605470"/>
              <a:gd name="connsiteY167" fmla="*/ 448559 h 6858000"/>
              <a:gd name="connsiteX168" fmla="*/ 201434 w 1605470"/>
              <a:gd name="connsiteY168" fmla="*/ 441529 h 6858000"/>
              <a:gd name="connsiteX169" fmla="*/ 200655 w 1605470"/>
              <a:gd name="connsiteY169" fmla="*/ 428927 h 6858000"/>
              <a:gd name="connsiteX170" fmla="*/ 190059 w 1605470"/>
              <a:gd name="connsiteY170" fmla="*/ 430161 h 6858000"/>
              <a:gd name="connsiteX171" fmla="*/ 167079 w 1605470"/>
              <a:gd name="connsiteY171" fmla="*/ 367211 h 6858000"/>
              <a:gd name="connsiteX172" fmla="*/ 124571 w 1605470"/>
              <a:gd name="connsiteY172" fmla="*/ 302178 h 6858000"/>
              <a:gd name="connsiteX173" fmla="*/ 103243 w 1605470"/>
              <a:gd name="connsiteY173" fmla="*/ 211375 h 6858000"/>
              <a:gd name="connsiteX174" fmla="*/ 94571 w 1605470"/>
              <a:gd name="connsiteY174" fmla="*/ 184179 h 6858000"/>
              <a:gd name="connsiteX175" fmla="*/ 13437 w 1605470"/>
              <a:gd name="connsiteY175" fmla="*/ 19287 h 6858000"/>
              <a:gd name="connsiteX176" fmla="*/ 0 w 1605470"/>
              <a:gd name="connsiteY176"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3992 w 1605470"/>
              <a:gd name="connsiteY37" fmla="*/ 5619557 h 6858000"/>
              <a:gd name="connsiteX38" fmla="*/ 531653 w 1605470"/>
              <a:gd name="connsiteY38" fmla="*/ 5604904 h 6858000"/>
              <a:gd name="connsiteX39" fmla="*/ 539863 w 1605470"/>
              <a:gd name="connsiteY39" fmla="*/ 5604298 h 6858000"/>
              <a:gd name="connsiteX40" fmla="*/ 552319 w 1605470"/>
              <a:gd name="connsiteY40" fmla="*/ 5587997 h 6858000"/>
              <a:gd name="connsiteX41" fmla="*/ 564053 w 1605470"/>
              <a:gd name="connsiteY41" fmla="*/ 5539915 h 6858000"/>
              <a:gd name="connsiteX42" fmla="*/ 587214 w 1605470"/>
              <a:gd name="connsiteY42" fmla="*/ 5451511 h 6858000"/>
              <a:gd name="connsiteX43" fmla="*/ 608019 w 1605470"/>
              <a:gd name="connsiteY43" fmla="*/ 5385461 h 6858000"/>
              <a:gd name="connsiteX44" fmla="*/ 622750 w 1605470"/>
              <a:gd name="connsiteY44" fmla="*/ 5363084 h 6858000"/>
              <a:gd name="connsiteX45" fmla="*/ 638731 w 1605470"/>
              <a:gd name="connsiteY45" fmla="*/ 5330009 h 6858000"/>
              <a:gd name="connsiteX46" fmla="*/ 672224 w 1605470"/>
              <a:gd name="connsiteY46" fmla="*/ 5273739 h 6858000"/>
              <a:gd name="connsiteX47" fmla="*/ 681823 w 1605470"/>
              <a:gd name="connsiteY47" fmla="*/ 5241779 h 6858000"/>
              <a:gd name="connsiteX48" fmla="*/ 693049 w 1605470"/>
              <a:gd name="connsiteY48" fmla="*/ 5225268 h 6858000"/>
              <a:gd name="connsiteX49" fmla="*/ 694069 w 1605470"/>
              <a:gd name="connsiteY49" fmla="*/ 5217684 h 6858000"/>
              <a:gd name="connsiteX50" fmla="*/ 701410 w 1605470"/>
              <a:gd name="connsiteY50" fmla="*/ 5193377 h 6858000"/>
              <a:gd name="connsiteX51" fmla="*/ 704713 w 1605470"/>
              <a:gd name="connsiteY51" fmla="*/ 5179288 h 6858000"/>
              <a:gd name="connsiteX52" fmla="*/ 705697 w 1605470"/>
              <a:gd name="connsiteY52" fmla="*/ 5173621 h 6858000"/>
              <a:gd name="connsiteX53" fmla="*/ 701331 w 1605470"/>
              <a:gd name="connsiteY53" fmla="*/ 5159961 h 6858000"/>
              <a:gd name="connsiteX54" fmla="*/ 708008 w 1605470"/>
              <a:gd name="connsiteY54" fmla="*/ 5144295 h 6858000"/>
              <a:gd name="connsiteX55" fmla="*/ 704941 w 1605470"/>
              <a:gd name="connsiteY55" fmla="*/ 5125185 h 6858000"/>
              <a:gd name="connsiteX56" fmla="*/ 711771 w 1605470"/>
              <a:gd name="connsiteY56" fmla="*/ 5121884 h 6858000"/>
              <a:gd name="connsiteX57" fmla="*/ 721092 w 1605470"/>
              <a:gd name="connsiteY57" fmla="*/ 5108383 h 6858000"/>
              <a:gd name="connsiteX58" fmla="*/ 718807 w 1605470"/>
              <a:gd name="connsiteY58" fmla="*/ 5067850 h 6858000"/>
              <a:gd name="connsiteX59" fmla="*/ 721538 w 1605470"/>
              <a:gd name="connsiteY59" fmla="*/ 5060861 h 6858000"/>
              <a:gd name="connsiteX60" fmla="*/ 718242 w 1605470"/>
              <a:gd name="connsiteY60" fmla="*/ 5034192 h 6858000"/>
              <a:gd name="connsiteX61" fmla="*/ 719796 w 1605470"/>
              <a:gd name="connsiteY61" fmla="*/ 4993030 h 6858000"/>
              <a:gd name="connsiteX62" fmla="*/ 726705 w 1605470"/>
              <a:gd name="connsiteY62" fmla="*/ 4946844 h 6858000"/>
              <a:gd name="connsiteX63" fmla="*/ 722561 w 1605470"/>
              <a:gd name="connsiteY63" fmla="*/ 4932692 h 6858000"/>
              <a:gd name="connsiteX64" fmla="*/ 724935 w 1605470"/>
              <a:gd name="connsiteY64" fmla="*/ 4821504 h 6858000"/>
              <a:gd name="connsiteX65" fmla="*/ 732118 w 1605470"/>
              <a:gd name="connsiteY65" fmla="*/ 4801535 h 6858000"/>
              <a:gd name="connsiteX66" fmla="*/ 739787 w 1605470"/>
              <a:gd name="connsiteY66" fmla="*/ 4797794 h 6858000"/>
              <a:gd name="connsiteX67" fmla="*/ 741081 w 1605470"/>
              <a:gd name="connsiteY67" fmla="*/ 4784526 h 6858000"/>
              <a:gd name="connsiteX68" fmla="*/ 742865 w 1605470"/>
              <a:gd name="connsiteY68" fmla="*/ 4781211 h 6858000"/>
              <a:gd name="connsiteX69" fmla="*/ 751652 w 1605470"/>
              <a:gd name="connsiteY69" fmla="*/ 4761984 h 6858000"/>
              <a:gd name="connsiteX70" fmla="*/ 747700 w 1605470"/>
              <a:gd name="connsiteY70" fmla="*/ 4690749 h 6858000"/>
              <a:gd name="connsiteX71" fmla="*/ 743180 w 1605470"/>
              <a:gd name="connsiteY71" fmla="*/ 4584173 h 6858000"/>
              <a:gd name="connsiteX72" fmla="*/ 738263 w 1605470"/>
              <a:gd name="connsiteY72" fmla="*/ 4444346 h 6858000"/>
              <a:gd name="connsiteX73" fmla="*/ 756542 w 1605470"/>
              <a:gd name="connsiteY73" fmla="*/ 4350346 h 6858000"/>
              <a:gd name="connsiteX74" fmla="*/ 715481 w 1605470"/>
              <a:gd name="connsiteY74" fmla="*/ 4214165 h 6858000"/>
              <a:gd name="connsiteX75" fmla="*/ 719554 w 1605470"/>
              <a:gd name="connsiteY75" fmla="*/ 4090296 h 6858000"/>
              <a:gd name="connsiteX76" fmla="*/ 704810 w 1605470"/>
              <a:gd name="connsiteY76" fmla="*/ 4033999 h 6858000"/>
              <a:gd name="connsiteX77" fmla="*/ 705959 w 1605470"/>
              <a:gd name="connsiteY77" fmla="*/ 4031933 h 6858000"/>
              <a:gd name="connsiteX78" fmla="*/ 704535 w 1605470"/>
              <a:gd name="connsiteY78" fmla="*/ 4013953 h 6858000"/>
              <a:gd name="connsiteX79" fmla="*/ 700443 w 1605470"/>
              <a:gd name="connsiteY79" fmla="*/ 4010511 h 6858000"/>
              <a:gd name="connsiteX80" fmla="*/ 698282 w 1605470"/>
              <a:gd name="connsiteY80" fmla="*/ 3998331 h 6858000"/>
              <a:gd name="connsiteX81" fmla="*/ 690830 w 1605470"/>
              <a:gd name="connsiteY81" fmla="*/ 3974753 h 6858000"/>
              <a:gd name="connsiteX82" fmla="*/ 692428 w 1605470"/>
              <a:gd name="connsiteY82" fmla="*/ 3969950 h 6858000"/>
              <a:gd name="connsiteX83" fmla="*/ 685850 w 1605470"/>
              <a:gd name="connsiteY83" fmla="*/ 3933779 h 6858000"/>
              <a:gd name="connsiteX84" fmla="*/ 687181 w 1605470"/>
              <a:gd name="connsiteY84" fmla="*/ 3933093 h 6858000"/>
              <a:gd name="connsiteX85" fmla="*/ 691535 w 1605470"/>
              <a:gd name="connsiteY85" fmla="*/ 3922082 h 6858000"/>
              <a:gd name="connsiteX86" fmla="*/ 696613 w 1605470"/>
              <a:gd name="connsiteY86" fmla="*/ 3901461 h 6858000"/>
              <a:gd name="connsiteX87" fmla="*/ 719207 w 1605470"/>
              <a:gd name="connsiteY87" fmla="*/ 3813873 h 6858000"/>
              <a:gd name="connsiteX88" fmla="*/ 718632 w 1605470"/>
              <a:gd name="connsiteY88" fmla="*/ 3806161 h 6858000"/>
              <a:gd name="connsiteX89" fmla="*/ 718939 w 1605470"/>
              <a:gd name="connsiteY89" fmla="*/ 3805957 h 6858000"/>
              <a:gd name="connsiteX90" fmla="*/ 718966 w 1605470"/>
              <a:gd name="connsiteY90" fmla="*/ 3797724 h 6858000"/>
              <a:gd name="connsiteX91" fmla="*/ 717581 w 1605470"/>
              <a:gd name="connsiteY91" fmla="*/ 3792098 h 6858000"/>
              <a:gd name="connsiteX92" fmla="*/ 716465 w 1605470"/>
              <a:gd name="connsiteY92" fmla="*/ 3777135 h 6858000"/>
              <a:gd name="connsiteX93" fmla="*/ 718198 w 1605470"/>
              <a:gd name="connsiteY93" fmla="*/ 3771656 h 6858000"/>
              <a:gd name="connsiteX94" fmla="*/ 721941 w 1605470"/>
              <a:gd name="connsiteY94" fmla="*/ 3769007 h 6858000"/>
              <a:gd name="connsiteX95" fmla="*/ 721407 w 1605470"/>
              <a:gd name="connsiteY95" fmla="*/ 3767709 h 6858000"/>
              <a:gd name="connsiteX96" fmla="*/ 730103 w 1605470"/>
              <a:gd name="connsiteY96" fmla="*/ 3738082 h 6858000"/>
              <a:gd name="connsiteX97" fmla="*/ 737449 w 1605470"/>
              <a:gd name="connsiteY97" fmla="*/ 3673397 h 6858000"/>
              <a:gd name="connsiteX98" fmla="*/ 736745 w 1605470"/>
              <a:gd name="connsiteY98" fmla="*/ 3637109 h 6858000"/>
              <a:gd name="connsiteX99" fmla="*/ 740188 w 1605470"/>
              <a:gd name="connsiteY99" fmla="*/ 3536883 h 6858000"/>
              <a:gd name="connsiteX100" fmla="*/ 747726 w 1605470"/>
              <a:gd name="connsiteY100" fmla="*/ 3435652 h 6858000"/>
              <a:gd name="connsiteX101" fmla="*/ 774383 w 1605470"/>
              <a:gd name="connsiteY101" fmla="*/ 3381564 h 6858000"/>
              <a:gd name="connsiteX102" fmla="*/ 774870 w 1605470"/>
              <a:gd name="connsiteY102" fmla="*/ 3375761 h 6858000"/>
              <a:gd name="connsiteX103" fmla="*/ 770510 w 1605470"/>
              <a:gd name="connsiteY103" fmla="*/ 3361844 h 6858000"/>
              <a:gd name="connsiteX104" fmla="*/ 767933 w 1605470"/>
              <a:gd name="connsiteY104" fmla="*/ 3356929 h 6858000"/>
              <a:gd name="connsiteX105" fmla="*/ 766158 w 1605470"/>
              <a:gd name="connsiteY105" fmla="*/ 3349058 h 6858000"/>
              <a:gd name="connsiteX106" fmla="*/ 766414 w 1605470"/>
              <a:gd name="connsiteY106" fmla="*/ 3348763 h 6858000"/>
              <a:gd name="connsiteX107" fmla="*/ 764166 w 1605470"/>
              <a:gd name="connsiteY107" fmla="*/ 3341588 h 6858000"/>
              <a:gd name="connsiteX108" fmla="*/ 749397 w 1605470"/>
              <a:gd name="connsiteY108" fmla="*/ 3307769 h 6858000"/>
              <a:gd name="connsiteX109" fmla="*/ 766960 w 1605470"/>
              <a:gd name="connsiteY109" fmla="*/ 3250522 h 6858000"/>
              <a:gd name="connsiteX110" fmla="*/ 767385 w 1605470"/>
              <a:gd name="connsiteY110" fmla="*/ 3229163 h 6858000"/>
              <a:gd name="connsiteX111" fmla="*/ 769208 w 1605470"/>
              <a:gd name="connsiteY111" fmla="*/ 3217217 h 6858000"/>
              <a:gd name="connsiteX112" fmla="*/ 770350 w 1605470"/>
              <a:gd name="connsiteY112" fmla="*/ 3216125 h 6858000"/>
              <a:gd name="connsiteX113" fmla="*/ 756043 w 1605470"/>
              <a:gd name="connsiteY113" fmla="*/ 3183755 h 6858000"/>
              <a:gd name="connsiteX114" fmla="*/ 756544 w 1605470"/>
              <a:gd name="connsiteY114" fmla="*/ 3178642 h 6858000"/>
              <a:gd name="connsiteX115" fmla="*/ 744144 w 1605470"/>
              <a:gd name="connsiteY115" fmla="*/ 3158586 h 6858000"/>
              <a:gd name="connsiteX116" fmla="*/ 739378 w 1605470"/>
              <a:gd name="connsiteY116" fmla="*/ 3147669 h 6858000"/>
              <a:gd name="connsiteX117" fmla="*/ 734648 w 1605470"/>
              <a:gd name="connsiteY117" fmla="*/ 3145733 h 6858000"/>
              <a:gd name="connsiteX118" fmla="*/ 729329 w 1605470"/>
              <a:gd name="connsiteY118" fmla="*/ 3129034 h 6858000"/>
              <a:gd name="connsiteX119" fmla="*/ 729994 w 1605470"/>
              <a:gd name="connsiteY119" fmla="*/ 3126682 h 6858000"/>
              <a:gd name="connsiteX120" fmla="*/ 720862 w 1605470"/>
              <a:gd name="connsiteY120" fmla="*/ 3114519 h 6858000"/>
              <a:gd name="connsiteX121" fmla="*/ 707471 w 1605470"/>
              <a:gd name="connsiteY121" fmla="*/ 3106272 h 6858000"/>
              <a:gd name="connsiteX122" fmla="*/ 680201 w 1605470"/>
              <a:gd name="connsiteY122" fmla="*/ 2958185 h 6858000"/>
              <a:gd name="connsiteX123" fmla="*/ 622815 w 1605470"/>
              <a:gd name="connsiteY123" fmla="*/ 2762989 h 6858000"/>
              <a:gd name="connsiteX124" fmla="*/ 571733 w 1605470"/>
              <a:gd name="connsiteY124" fmla="*/ 2554718 h 6858000"/>
              <a:gd name="connsiteX125" fmla="*/ 551827 w 1605470"/>
              <a:gd name="connsiteY125" fmla="*/ 2485734 h 6858000"/>
              <a:gd name="connsiteX126" fmla="*/ 542550 w 1605470"/>
              <a:gd name="connsiteY126" fmla="*/ 2447068 h 6858000"/>
              <a:gd name="connsiteX127" fmla="*/ 529511 w 1605470"/>
              <a:gd name="connsiteY127" fmla="*/ 2425819 h 6858000"/>
              <a:gd name="connsiteX128" fmla="*/ 528878 w 1605470"/>
              <a:gd name="connsiteY128" fmla="*/ 2408971 h 6858000"/>
              <a:gd name="connsiteX129" fmla="*/ 535510 w 1605470"/>
              <a:gd name="connsiteY129" fmla="*/ 2402874 h 6858000"/>
              <a:gd name="connsiteX130" fmla="*/ 538122 w 1605470"/>
              <a:gd name="connsiteY130" fmla="*/ 2381443 h 6858000"/>
              <a:gd name="connsiteX131" fmla="*/ 514451 w 1605470"/>
              <a:gd name="connsiteY131" fmla="*/ 2261920 h 6858000"/>
              <a:gd name="connsiteX132" fmla="*/ 486968 w 1605470"/>
              <a:gd name="connsiteY132" fmla="*/ 2182937 h 6858000"/>
              <a:gd name="connsiteX133" fmla="*/ 488555 w 1605470"/>
              <a:gd name="connsiteY133" fmla="*/ 2155135 h 6858000"/>
              <a:gd name="connsiteX134" fmla="*/ 486013 w 1605470"/>
              <a:gd name="connsiteY134" fmla="*/ 2118008 h 6858000"/>
              <a:gd name="connsiteX135" fmla="*/ 487006 w 1605470"/>
              <a:gd name="connsiteY135" fmla="*/ 2050531 h 6858000"/>
              <a:gd name="connsiteX136" fmla="*/ 478812 w 1605470"/>
              <a:gd name="connsiteY136" fmla="*/ 1963269 h 6858000"/>
              <a:gd name="connsiteX137" fmla="*/ 442619 w 1605470"/>
              <a:gd name="connsiteY137" fmla="*/ 1910499 h 6858000"/>
              <a:gd name="connsiteX138" fmla="*/ 446785 w 1605470"/>
              <a:gd name="connsiteY138" fmla="*/ 1903212 h 6858000"/>
              <a:gd name="connsiteX139" fmla="*/ 436547 w 1605470"/>
              <a:gd name="connsiteY139" fmla="*/ 1861531 h 6858000"/>
              <a:gd name="connsiteX140" fmla="*/ 390346 w 1605470"/>
              <a:gd name="connsiteY140" fmla="*/ 1732919 h 6858000"/>
              <a:gd name="connsiteX141" fmla="*/ 362657 w 1605470"/>
              <a:gd name="connsiteY141" fmla="*/ 1663540 h 6858000"/>
              <a:gd name="connsiteX142" fmla="*/ 361783 w 1605470"/>
              <a:gd name="connsiteY142" fmla="*/ 1615777 h 6858000"/>
              <a:gd name="connsiteX143" fmla="*/ 342578 w 1605470"/>
              <a:gd name="connsiteY143" fmla="*/ 1563678 h 6858000"/>
              <a:gd name="connsiteX144" fmla="*/ 355658 w 1605470"/>
              <a:gd name="connsiteY144" fmla="*/ 1519474 h 6858000"/>
              <a:gd name="connsiteX145" fmla="*/ 348400 w 1605470"/>
              <a:gd name="connsiteY145" fmla="*/ 1477995 h 6858000"/>
              <a:gd name="connsiteX146" fmla="*/ 334485 w 1605470"/>
              <a:gd name="connsiteY146" fmla="*/ 1373769 h 6858000"/>
              <a:gd name="connsiteX147" fmla="*/ 342792 w 1605470"/>
              <a:gd name="connsiteY147" fmla="*/ 1307086 h 6858000"/>
              <a:gd name="connsiteX148" fmla="*/ 343980 w 1605470"/>
              <a:gd name="connsiteY148" fmla="*/ 1189033 h 6858000"/>
              <a:gd name="connsiteX149" fmla="*/ 348665 w 1605470"/>
              <a:gd name="connsiteY149" fmla="*/ 1168288 h 6858000"/>
              <a:gd name="connsiteX150" fmla="*/ 340947 w 1605470"/>
              <a:gd name="connsiteY150" fmla="*/ 1142577 h 6858000"/>
              <a:gd name="connsiteX151" fmla="*/ 330253 w 1605470"/>
              <a:gd name="connsiteY151" fmla="*/ 1088484 h 6858000"/>
              <a:gd name="connsiteX152" fmla="*/ 318989 w 1605470"/>
              <a:gd name="connsiteY152" fmla="*/ 1016103 h 6858000"/>
              <a:gd name="connsiteX153" fmla="*/ 320445 w 1605470"/>
              <a:gd name="connsiteY153" fmla="*/ 932283 h 6858000"/>
              <a:gd name="connsiteX154" fmla="*/ 322681 w 1605470"/>
              <a:gd name="connsiteY154" fmla="*/ 915925 h 6858000"/>
              <a:gd name="connsiteX155" fmla="*/ 315310 w 1605470"/>
              <a:gd name="connsiteY155" fmla="*/ 896999 h 6858000"/>
              <a:gd name="connsiteX156" fmla="*/ 284718 w 1605470"/>
              <a:gd name="connsiteY156" fmla="*/ 821517 h 6858000"/>
              <a:gd name="connsiteX157" fmla="*/ 263668 w 1605470"/>
              <a:gd name="connsiteY157" fmla="*/ 751353 h 6858000"/>
              <a:gd name="connsiteX158" fmla="*/ 263226 w 1605470"/>
              <a:gd name="connsiteY158" fmla="*/ 721230 h 6858000"/>
              <a:gd name="connsiteX159" fmla="*/ 248897 w 1605470"/>
              <a:gd name="connsiteY159" fmla="*/ 681659 h 6858000"/>
              <a:gd name="connsiteX160" fmla="*/ 234316 w 1605470"/>
              <a:gd name="connsiteY160" fmla="*/ 635218 h 6858000"/>
              <a:gd name="connsiteX161" fmla="*/ 239327 w 1605470"/>
              <a:gd name="connsiteY161" fmla="*/ 613763 h 6858000"/>
              <a:gd name="connsiteX162" fmla="*/ 225269 w 1605470"/>
              <a:gd name="connsiteY162" fmla="*/ 598582 h 6858000"/>
              <a:gd name="connsiteX163" fmla="*/ 224950 w 1605470"/>
              <a:gd name="connsiteY163" fmla="*/ 576846 h 6858000"/>
              <a:gd name="connsiteX164" fmla="*/ 204576 w 1605470"/>
              <a:gd name="connsiteY164" fmla="*/ 530055 h 6858000"/>
              <a:gd name="connsiteX165" fmla="*/ 219064 w 1605470"/>
              <a:gd name="connsiteY165" fmla="*/ 469651 h 6858000"/>
              <a:gd name="connsiteX166" fmla="*/ 195012 w 1605470"/>
              <a:gd name="connsiteY166" fmla="*/ 448559 h 6858000"/>
              <a:gd name="connsiteX167" fmla="*/ 201434 w 1605470"/>
              <a:gd name="connsiteY167" fmla="*/ 441529 h 6858000"/>
              <a:gd name="connsiteX168" fmla="*/ 200655 w 1605470"/>
              <a:gd name="connsiteY168" fmla="*/ 428927 h 6858000"/>
              <a:gd name="connsiteX169" fmla="*/ 190059 w 1605470"/>
              <a:gd name="connsiteY169" fmla="*/ 430161 h 6858000"/>
              <a:gd name="connsiteX170" fmla="*/ 167079 w 1605470"/>
              <a:gd name="connsiteY170" fmla="*/ 367211 h 6858000"/>
              <a:gd name="connsiteX171" fmla="*/ 124571 w 1605470"/>
              <a:gd name="connsiteY171" fmla="*/ 302178 h 6858000"/>
              <a:gd name="connsiteX172" fmla="*/ 103243 w 1605470"/>
              <a:gd name="connsiteY172" fmla="*/ 211375 h 6858000"/>
              <a:gd name="connsiteX173" fmla="*/ 94571 w 1605470"/>
              <a:gd name="connsiteY173" fmla="*/ 184179 h 6858000"/>
              <a:gd name="connsiteX174" fmla="*/ 13437 w 1605470"/>
              <a:gd name="connsiteY174" fmla="*/ 19287 h 6858000"/>
              <a:gd name="connsiteX175" fmla="*/ 0 w 1605470"/>
              <a:gd name="connsiteY175"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3992 w 1605470"/>
              <a:gd name="connsiteY37" fmla="*/ 5619557 h 6858000"/>
              <a:gd name="connsiteX38" fmla="*/ 531653 w 1605470"/>
              <a:gd name="connsiteY38" fmla="*/ 5604904 h 6858000"/>
              <a:gd name="connsiteX39" fmla="*/ 539863 w 1605470"/>
              <a:gd name="connsiteY39" fmla="*/ 5604298 h 6858000"/>
              <a:gd name="connsiteX40" fmla="*/ 552319 w 1605470"/>
              <a:gd name="connsiteY40" fmla="*/ 5587997 h 6858000"/>
              <a:gd name="connsiteX41" fmla="*/ 564053 w 1605470"/>
              <a:gd name="connsiteY41" fmla="*/ 5539915 h 6858000"/>
              <a:gd name="connsiteX42" fmla="*/ 587214 w 1605470"/>
              <a:gd name="connsiteY42" fmla="*/ 5451511 h 6858000"/>
              <a:gd name="connsiteX43" fmla="*/ 608019 w 1605470"/>
              <a:gd name="connsiteY43" fmla="*/ 5385461 h 6858000"/>
              <a:gd name="connsiteX44" fmla="*/ 622750 w 1605470"/>
              <a:gd name="connsiteY44" fmla="*/ 5363084 h 6858000"/>
              <a:gd name="connsiteX45" fmla="*/ 638731 w 1605470"/>
              <a:gd name="connsiteY45" fmla="*/ 5330009 h 6858000"/>
              <a:gd name="connsiteX46" fmla="*/ 672224 w 1605470"/>
              <a:gd name="connsiteY46" fmla="*/ 5273739 h 6858000"/>
              <a:gd name="connsiteX47" fmla="*/ 681823 w 1605470"/>
              <a:gd name="connsiteY47" fmla="*/ 5241779 h 6858000"/>
              <a:gd name="connsiteX48" fmla="*/ 693049 w 1605470"/>
              <a:gd name="connsiteY48" fmla="*/ 5225268 h 6858000"/>
              <a:gd name="connsiteX49" fmla="*/ 694069 w 1605470"/>
              <a:gd name="connsiteY49" fmla="*/ 5217684 h 6858000"/>
              <a:gd name="connsiteX50" fmla="*/ 701410 w 1605470"/>
              <a:gd name="connsiteY50" fmla="*/ 5193377 h 6858000"/>
              <a:gd name="connsiteX51" fmla="*/ 704713 w 1605470"/>
              <a:gd name="connsiteY51" fmla="*/ 5179288 h 6858000"/>
              <a:gd name="connsiteX52" fmla="*/ 705697 w 1605470"/>
              <a:gd name="connsiteY52" fmla="*/ 5173621 h 6858000"/>
              <a:gd name="connsiteX53" fmla="*/ 701331 w 1605470"/>
              <a:gd name="connsiteY53" fmla="*/ 5159961 h 6858000"/>
              <a:gd name="connsiteX54" fmla="*/ 708008 w 1605470"/>
              <a:gd name="connsiteY54" fmla="*/ 5144295 h 6858000"/>
              <a:gd name="connsiteX55" fmla="*/ 704941 w 1605470"/>
              <a:gd name="connsiteY55" fmla="*/ 5125185 h 6858000"/>
              <a:gd name="connsiteX56" fmla="*/ 711771 w 1605470"/>
              <a:gd name="connsiteY56" fmla="*/ 5121884 h 6858000"/>
              <a:gd name="connsiteX57" fmla="*/ 718807 w 1605470"/>
              <a:gd name="connsiteY57" fmla="*/ 5067850 h 6858000"/>
              <a:gd name="connsiteX58" fmla="*/ 721538 w 1605470"/>
              <a:gd name="connsiteY58" fmla="*/ 5060861 h 6858000"/>
              <a:gd name="connsiteX59" fmla="*/ 718242 w 1605470"/>
              <a:gd name="connsiteY59" fmla="*/ 5034192 h 6858000"/>
              <a:gd name="connsiteX60" fmla="*/ 719796 w 1605470"/>
              <a:gd name="connsiteY60" fmla="*/ 4993030 h 6858000"/>
              <a:gd name="connsiteX61" fmla="*/ 726705 w 1605470"/>
              <a:gd name="connsiteY61" fmla="*/ 4946844 h 6858000"/>
              <a:gd name="connsiteX62" fmla="*/ 722561 w 1605470"/>
              <a:gd name="connsiteY62" fmla="*/ 4932692 h 6858000"/>
              <a:gd name="connsiteX63" fmla="*/ 724935 w 1605470"/>
              <a:gd name="connsiteY63" fmla="*/ 4821504 h 6858000"/>
              <a:gd name="connsiteX64" fmla="*/ 732118 w 1605470"/>
              <a:gd name="connsiteY64" fmla="*/ 4801535 h 6858000"/>
              <a:gd name="connsiteX65" fmla="*/ 739787 w 1605470"/>
              <a:gd name="connsiteY65" fmla="*/ 4797794 h 6858000"/>
              <a:gd name="connsiteX66" fmla="*/ 741081 w 1605470"/>
              <a:gd name="connsiteY66" fmla="*/ 4784526 h 6858000"/>
              <a:gd name="connsiteX67" fmla="*/ 742865 w 1605470"/>
              <a:gd name="connsiteY67" fmla="*/ 4781211 h 6858000"/>
              <a:gd name="connsiteX68" fmla="*/ 751652 w 1605470"/>
              <a:gd name="connsiteY68" fmla="*/ 4761984 h 6858000"/>
              <a:gd name="connsiteX69" fmla="*/ 747700 w 1605470"/>
              <a:gd name="connsiteY69" fmla="*/ 4690749 h 6858000"/>
              <a:gd name="connsiteX70" fmla="*/ 743180 w 1605470"/>
              <a:gd name="connsiteY70" fmla="*/ 4584173 h 6858000"/>
              <a:gd name="connsiteX71" fmla="*/ 738263 w 1605470"/>
              <a:gd name="connsiteY71" fmla="*/ 4444346 h 6858000"/>
              <a:gd name="connsiteX72" fmla="*/ 756542 w 1605470"/>
              <a:gd name="connsiteY72" fmla="*/ 4350346 h 6858000"/>
              <a:gd name="connsiteX73" fmla="*/ 715481 w 1605470"/>
              <a:gd name="connsiteY73" fmla="*/ 4214165 h 6858000"/>
              <a:gd name="connsiteX74" fmla="*/ 719554 w 1605470"/>
              <a:gd name="connsiteY74" fmla="*/ 4090296 h 6858000"/>
              <a:gd name="connsiteX75" fmla="*/ 704810 w 1605470"/>
              <a:gd name="connsiteY75" fmla="*/ 4033999 h 6858000"/>
              <a:gd name="connsiteX76" fmla="*/ 705959 w 1605470"/>
              <a:gd name="connsiteY76" fmla="*/ 4031933 h 6858000"/>
              <a:gd name="connsiteX77" fmla="*/ 704535 w 1605470"/>
              <a:gd name="connsiteY77" fmla="*/ 4013953 h 6858000"/>
              <a:gd name="connsiteX78" fmla="*/ 700443 w 1605470"/>
              <a:gd name="connsiteY78" fmla="*/ 4010511 h 6858000"/>
              <a:gd name="connsiteX79" fmla="*/ 698282 w 1605470"/>
              <a:gd name="connsiteY79" fmla="*/ 3998331 h 6858000"/>
              <a:gd name="connsiteX80" fmla="*/ 690830 w 1605470"/>
              <a:gd name="connsiteY80" fmla="*/ 3974753 h 6858000"/>
              <a:gd name="connsiteX81" fmla="*/ 692428 w 1605470"/>
              <a:gd name="connsiteY81" fmla="*/ 3969950 h 6858000"/>
              <a:gd name="connsiteX82" fmla="*/ 685850 w 1605470"/>
              <a:gd name="connsiteY82" fmla="*/ 3933779 h 6858000"/>
              <a:gd name="connsiteX83" fmla="*/ 687181 w 1605470"/>
              <a:gd name="connsiteY83" fmla="*/ 3933093 h 6858000"/>
              <a:gd name="connsiteX84" fmla="*/ 691535 w 1605470"/>
              <a:gd name="connsiteY84" fmla="*/ 3922082 h 6858000"/>
              <a:gd name="connsiteX85" fmla="*/ 696613 w 1605470"/>
              <a:gd name="connsiteY85" fmla="*/ 3901461 h 6858000"/>
              <a:gd name="connsiteX86" fmla="*/ 719207 w 1605470"/>
              <a:gd name="connsiteY86" fmla="*/ 3813873 h 6858000"/>
              <a:gd name="connsiteX87" fmla="*/ 718632 w 1605470"/>
              <a:gd name="connsiteY87" fmla="*/ 3806161 h 6858000"/>
              <a:gd name="connsiteX88" fmla="*/ 718939 w 1605470"/>
              <a:gd name="connsiteY88" fmla="*/ 3805957 h 6858000"/>
              <a:gd name="connsiteX89" fmla="*/ 718966 w 1605470"/>
              <a:gd name="connsiteY89" fmla="*/ 3797724 h 6858000"/>
              <a:gd name="connsiteX90" fmla="*/ 717581 w 1605470"/>
              <a:gd name="connsiteY90" fmla="*/ 3792098 h 6858000"/>
              <a:gd name="connsiteX91" fmla="*/ 716465 w 1605470"/>
              <a:gd name="connsiteY91" fmla="*/ 3777135 h 6858000"/>
              <a:gd name="connsiteX92" fmla="*/ 718198 w 1605470"/>
              <a:gd name="connsiteY92" fmla="*/ 3771656 h 6858000"/>
              <a:gd name="connsiteX93" fmla="*/ 721941 w 1605470"/>
              <a:gd name="connsiteY93" fmla="*/ 3769007 h 6858000"/>
              <a:gd name="connsiteX94" fmla="*/ 721407 w 1605470"/>
              <a:gd name="connsiteY94" fmla="*/ 3767709 h 6858000"/>
              <a:gd name="connsiteX95" fmla="*/ 730103 w 1605470"/>
              <a:gd name="connsiteY95" fmla="*/ 3738082 h 6858000"/>
              <a:gd name="connsiteX96" fmla="*/ 737449 w 1605470"/>
              <a:gd name="connsiteY96" fmla="*/ 3673397 h 6858000"/>
              <a:gd name="connsiteX97" fmla="*/ 736745 w 1605470"/>
              <a:gd name="connsiteY97" fmla="*/ 3637109 h 6858000"/>
              <a:gd name="connsiteX98" fmla="*/ 740188 w 1605470"/>
              <a:gd name="connsiteY98" fmla="*/ 3536883 h 6858000"/>
              <a:gd name="connsiteX99" fmla="*/ 747726 w 1605470"/>
              <a:gd name="connsiteY99" fmla="*/ 3435652 h 6858000"/>
              <a:gd name="connsiteX100" fmla="*/ 774383 w 1605470"/>
              <a:gd name="connsiteY100" fmla="*/ 3381564 h 6858000"/>
              <a:gd name="connsiteX101" fmla="*/ 774870 w 1605470"/>
              <a:gd name="connsiteY101" fmla="*/ 3375761 h 6858000"/>
              <a:gd name="connsiteX102" fmla="*/ 770510 w 1605470"/>
              <a:gd name="connsiteY102" fmla="*/ 3361844 h 6858000"/>
              <a:gd name="connsiteX103" fmla="*/ 767933 w 1605470"/>
              <a:gd name="connsiteY103" fmla="*/ 3356929 h 6858000"/>
              <a:gd name="connsiteX104" fmla="*/ 766158 w 1605470"/>
              <a:gd name="connsiteY104" fmla="*/ 3349058 h 6858000"/>
              <a:gd name="connsiteX105" fmla="*/ 766414 w 1605470"/>
              <a:gd name="connsiteY105" fmla="*/ 3348763 h 6858000"/>
              <a:gd name="connsiteX106" fmla="*/ 764166 w 1605470"/>
              <a:gd name="connsiteY106" fmla="*/ 3341588 h 6858000"/>
              <a:gd name="connsiteX107" fmla="*/ 749397 w 1605470"/>
              <a:gd name="connsiteY107" fmla="*/ 3307769 h 6858000"/>
              <a:gd name="connsiteX108" fmla="*/ 766960 w 1605470"/>
              <a:gd name="connsiteY108" fmla="*/ 3250522 h 6858000"/>
              <a:gd name="connsiteX109" fmla="*/ 767385 w 1605470"/>
              <a:gd name="connsiteY109" fmla="*/ 3229163 h 6858000"/>
              <a:gd name="connsiteX110" fmla="*/ 769208 w 1605470"/>
              <a:gd name="connsiteY110" fmla="*/ 3217217 h 6858000"/>
              <a:gd name="connsiteX111" fmla="*/ 770350 w 1605470"/>
              <a:gd name="connsiteY111" fmla="*/ 3216125 h 6858000"/>
              <a:gd name="connsiteX112" fmla="*/ 756043 w 1605470"/>
              <a:gd name="connsiteY112" fmla="*/ 3183755 h 6858000"/>
              <a:gd name="connsiteX113" fmla="*/ 756544 w 1605470"/>
              <a:gd name="connsiteY113" fmla="*/ 3178642 h 6858000"/>
              <a:gd name="connsiteX114" fmla="*/ 744144 w 1605470"/>
              <a:gd name="connsiteY114" fmla="*/ 3158586 h 6858000"/>
              <a:gd name="connsiteX115" fmla="*/ 739378 w 1605470"/>
              <a:gd name="connsiteY115" fmla="*/ 3147669 h 6858000"/>
              <a:gd name="connsiteX116" fmla="*/ 734648 w 1605470"/>
              <a:gd name="connsiteY116" fmla="*/ 3145733 h 6858000"/>
              <a:gd name="connsiteX117" fmla="*/ 729329 w 1605470"/>
              <a:gd name="connsiteY117" fmla="*/ 3129034 h 6858000"/>
              <a:gd name="connsiteX118" fmla="*/ 729994 w 1605470"/>
              <a:gd name="connsiteY118" fmla="*/ 3126682 h 6858000"/>
              <a:gd name="connsiteX119" fmla="*/ 720862 w 1605470"/>
              <a:gd name="connsiteY119" fmla="*/ 3114519 h 6858000"/>
              <a:gd name="connsiteX120" fmla="*/ 707471 w 1605470"/>
              <a:gd name="connsiteY120" fmla="*/ 3106272 h 6858000"/>
              <a:gd name="connsiteX121" fmla="*/ 680201 w 1605470"/>
              <a:gd name="connsiteY121" fmla="*/ 2958185 h 6858000"/>
              <a:gd name="connsiteX122" fmla="*/ 622815 w 1605470"/>
              <a:gd name="connsiteY122" fmla="*/ 2762989 h 6858000"/>
              <a:gd name="connsiteX123" fmla="*/ 571733 w 1605470"/>
              <a:gd name="connsiteY123" fmla="*/ 2554718 h 6858000"/>
              <a:gd name="connsiteX124" fmla="*/ 551827 w 1605470"/>
              <a:gd name="connsiteY124" fmla="*/ 2485734 h 6858000"/>
              <a:gd name="connsiteX125" fmla="*/ 542550 w 1605470"/>
              <a:gd name="connsiteY125" fmla="*/ 2447068 h 6858000"/>
              <a:gd name="connsiteX126" fmla="*/ 529511 w 1605470"/>
              <a:gd name="connsiteY126" fmla="*/ 2425819 h 6858000"/>
              <a:gd name="connsiteX127" fmla="*/ 528878 w 1605470"/>
              <a:gd name="connsiteY127" fmla="*/ 2408971 h 6858000"/>
              <a:gd name="connsiteX128" fmla="*/ 535510 w 1605470"/>
              <a:gd name="connsiteY128" fmla="*/ 2402874 h 6858000"/>
              <a:gd name="connsiteX129" fmla="*/ 538122 w 1605470"/>
              <a:gd name="connsiteY129" fmla="*/ 2381443 h 6858000"/>
              <a:gd name="connsiteX130" fmla="*/ 514451 w 1605470"/>
              <a:gd name="connsiteY130" fmla="*/ 2261920 h 6858000"/>
              <a:gd name="connsiteX131" fmla="*/ 486968 w 1605470"/>
              <a:gd name="connsiteY131" fmla="*/ 2182937 h 6858000"/>
              <a:gd name="connsiteX132" fmla="*/ 488555 w 1605470"/>
              <a:gd name="connsiteY132" fmla="*/ 2155135 h 6858000"/>
              <a:gd name="connsiteX133" fmla="*/ 486013 w 1605470"/>
              <a:gd name="connsiteY133" fmla="*/ 2118008 h 6858000"/>
              <a:gd name="connsiteX134" fmla="*/ 487006 w 1605470"/>
              <a:gd name="connsiteY134" fmla="*/ 2050531 h 6858000"/>
              <a:gd name="connsiteX135" fmla="*/ 478812 w 1605470"/>
              <a:gd name="connsiteY135" fmla="*/ 1963269 h 6858000"/>
              <a:gd name="connsiteX136" fmla="*/ 442619 w 1605470"/>
              <a:gd name="connsiteY136" fmla="*/ 1910499 h 6858000"/>
              <a:gd name="connsiteX137" fmla="*/ 446785 w 1605470"/>
              <a:gd name="connsiteY137" fmla="*/ 1903212 h 6858000"/>
              <a:gd name="connsiteX138" fmla="*/ 436547 w 1605470"/>
              <a:gd name="connsiteY138" fmla="*/ 1861531 h 6858000"/>
              <a:gd name="connsiteX139" fmla="*/ 390346 w 1605470"/>
              <a:gd name="connsiteY139" fmla="*/ 1732919 h 6858000"/>
              <a:gd name="connsiteX140" fmla="*/ 362657 w 1605470"/>
              <a:gd name="connsiteY140" fmla="*/ 1663540 h 6858000"/>
              <a:gd name="connsiteX141" fmla="*/ 361783 w 1605470"/>
              <a:gd name="connsiteY141" fmla="*/ 1615777 h 6858000"/>
              <a:gd name="connsiteX142" fmla="*/ 342578 w 1605470"/>
              <a:gd name="connsiteY142" fmla="*/ 1563678 h 6858000"/>
              <a:gd name="connsiteX143" fmla="*/ 355658 w 1605470"/>
              <a:gd name="connsiteY143" fmla="*/ 1519474 h 6858000"/>
              <a:gd name="connsiteX144" fmla="*/ 348400 w 1605470"/>
              <a:gd name="connsiteY144" fmla="*/ 1477995 h 6858000"/>
              <a:gd name="connsiteX145" fmla="*/ 334485 w 1605470"/>
              <a:gd name="connsiteY145" fmla="*/ 1373769 h 6858000"/>
              <a:gd name="connsiteX146" fmla="*/ 342792 w 1605470"/>
              <a:gd name="connsiteY146" fmla="*/ 1307086 h 6858000"/>
              <a:gd name="connsiteX147" fmla="*/ 343980 w 1605470"/>
              <a:gd name="connsiteY147" fmla="*/ 1189033 h 6858000"/>
              <a:gd name="connsiteX148" fmla="*/ 348665 w 1605470"/>
              <a:gd name="connsiteY148" fmla="*/ 1168288 h 6858000"/>
              <a:gd name="connsiteX149" fmla="*/ 340947 w 1605470"/>
              <a:gd name="connsiteY149" fmla="*/ 1142577 h 6858000"/>
              <a:gd name="connsiteX150" fmla="*/ 330253 w 1605470"/>
              <a:gd name="connsiteY150" fmla="*/ 1088484 h 6858000"/>
              <a:gd name="connsiteX151" fmla="*/ 318989 w 1605470"/>
              <a:gd name="connsiteY151" fmla="*/ 1016103 h 6858000"/>
              <a:gd name="connsiteX152" fmla="*/ 320445 w 1605470"/>
              <a:gd name="connsiteY152" fmla="*/ 932283 h 6858000"/>
              <a:gd name="connsiteX153" fmla="*/ 322681 w 1605470"/>
              <a:gd name="connsiteY153" fmla="*/ 915925 h 6858000"/>
              <a:gd name="connsiteX154" fmla="*/ 315310 w 1605470"/>
              <a:gd name="connsiteY154" fmla="*/ 896999 h 6858000"/>
              <a:gd name="connsiteX155" fmla="*/ 284718 w 1605470"/>
              <a:gd name="connsiteY155" fmla="*/ 821517 h 6858000"/>
              <a:gd name="connsiteX156" fmla="*/ 263668 w 1605470"/>
              <a:gd name="connsiteY156" fmla="*/ 751353 h 6858000"/>
              <a:gd name="connsiteX157" fmla="*/ 263226 w 1605470"/>
              <a:gd name="connsiteY157" fmla="*/ 721230 h 6858000"/>
              <a:gd name="connsiteX158" fmla="*/ 248897 w 1605470"/>
              <a:gd name="connsiteY158" fmla="*/ 681659 h 6858000"/>
              <a:gd name="connsiteX159" fmla="*/ 234316 w 1605470"/>
              <a:gd name="connsiteY159" fmla="*/ 635218 h 6858000"/>
              <a:gd name="connsiteX160" fmla="*/ 239327 w 1605470"/>
              <a:gd name="connsiteY160" fmla="*/ 613763 h 6858000"/>
              <a:gd name="connsiteX161" fmla="*/ 225269 w 1605470"/>
              <a:gd name="connsiteY161" fmla="*/ 598582 h 6858000"/>
              <a:gd name="connsiteX162" fmla="*/ 224950 w 1605470"/>
              <a:gd name="connsiteY162" fmla="*/ 576846 h 6858000"/>
              <a:gd name="connsiteX163" fmla="*/ 204576 w 1605470"/>
              <a:gd name="connsiteY163" fmla="*/ 530055 h 6858000"/>
              <a:gd name="connsiteX164" fmla="*/ 219064 w 1605470"/>
              <a:gd name="connsiteY164" fmla="*/ 469651 h 6858000"/>
              <a:gd name="connsiteX165" fmla="*/ 195012 w 1605470"/>
              <a:gd name="connsiteY165" fmla="*/ 448559 h 6858000"/>
              <a:gd name="connsiteX166" fmla="*/ 201434 w 1605470"/>
              <a:gd name="connsiteY166" fmla="*/ 441529 h 6858000"/>
              <a:gd name="connsiteX167" fmla="*/ 200655 w 1605470"/>
              <a:gd name="connsiteY167" fmla="*/ 428927 h 6858000"/>
              <a:gd name="connsiteX168" fmla="*/ 190059 w 1605470"/>
              <a:gd name="connsiteY168" fmla="*/ 430161 h 6858000"/>
              <a:gd name="connsiteX169" fmla="*/ 167079 w 1605470"/>
              <a:gd name="connsiteY169" fmla="*/ 367211 h 6858000"/>
              <a:gd name="connsiteX170" fmla="*/ 124571 w 1605470"/>
              <a:gd name="connsiteY170" fmla="*/ 302178 h 6858000"/>
              <a:gd name="connsiteX171" fmla="*/ 103243 w 1605470"/>
              <a:gd name="connsiteY171" fmla="*/ 211375 h 6858000"/>
              <a:gd name="connsiteX172" fmla="*/ 94571 w 1605470"/>
              <a:gd name="connsiteY172" fmla="*/ 184179 h 6858000"/>
              <a:gd name="connsiteX173" fmla="*/ 13437 w 1605470"/>
              <a:gd name="connsiteY173" fmla="*/ 19287 h 6858000"/>
              <a:gd name="connsiteX174" fmla="*/ 0 w 1605470"/>
              <a:gd name="connsiteY174"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3992 w 1605470"/>
              <a:gd name="connsiteY37" fmla="*/ 5619557 h 6858000"/>
              <a:gd name="connsiteX38" fmla="*/ 531653 w 1605470"/>
              <a:gd name="connsiteY38" fmla="*/ 5604904 h 6858000"/>
              <a:gd name="connsiteX39" fmla="*/ 539863 w 1605470"/>
              <a:gd name="connsiteY39" fmla="*/ 5604298 h 6858000"/>
              <a:gd name="connsiteX40" fmla="*/ 552319 w 1605470"/>
              <a:gd name="connsiteY40" fmla="*/ 5587997 h 6858000"/>
              <a:gd name="connsiteX41" fmla="*/ 587214 w 1605470"/>
              <a:gd name="connsiteY41" fmla="*/ 5451511 h 6858000"/>
              <a:gd name="connsiteX42" fmla="*/ 608019 w 1605470"/>
              <a:gd name="connsiteY42" fmla="*/ 5385461 h 6858000"/>
              <a:gd name="connsiteX43" fmla="*/ 622750 w 1605470"/>
              <a:gd name="connsiteY43" fmla="*/ 5363084 h 6858000"/>
              <a:gd name="connsiteX44" fmla="*/ 638731 w 1605470"/>
              <a:gd name="connsiteY44" fmla="*/ 5330009 h 6858000"/>
              <a:gd name="connsiteX45" fmla="*/ 672224 w 1605470"/>
              <a:gd name="connsiteY45" fmla="*/ 5273739 h 6858000"/>
              <a:gd name="connsiteX46" fmla="*/ 681823 w 1605470"/>
              <a:gd name="connsiteY46" fmla="*/ 5241779 h 6858000"/>
              <a:gd name="connsiteX47" fmla="*/ 693049 w 1605470"/>
              <a:gd name="connsiteY47" fmla="*/ 5225268 h 6858000"/>
              <a:gd name="connsiteX48" fmla="*/ 694069 w 1605470"/>
              <a:gd name="connsiteY48" fmla="*/ 5217684 h 6858000"/>
              <a:gd name="connsiteX49" fmla="*/ 701410 w 1605470"/>
              <a:gd name="connsiteY49" fmla="*/ 5193377 h 6858000"/>
              <a:gd name="connsiteX50" fmla="*/ 704713 w 1605470"/>
              <a:gd name="connsiteY50" fmla="*/ 5179288 h 6858000"/>
              <a:gd name="connsiteX51" fmla="*/ 705697 w 1605470"/>
              <a:gd name="connsiteY51" fmla="*/ 5173621 h 6858000"/>
              <a:gd name="connsiteX52" fmla="*/ 701331 w 1605470"/>
              <a:gd name="connsiteY52" fmla="*/ 5159961 h 6858000"/>
              <a:gd name="connsiteX53" fmla="*/ 708008 w 1605470"/>
              <a:gd name="connsiteY53" fmla="*/ 5144295 h 6858000"/>
              <a:gd name="connsiteX54" fmla="*/ 704941 w 1605470"/>
              <a:gd name="connsiteY54" fmla="*/ 5125185 h 6858000"/>
              <a:gd name="connsiteX55" fmla="*/ 711771 w 1605470"/>
              <a:gd name="connsiteY55" fmla="*/ 5121884 h 6858000"/>
              <a:gd name="connsiteX56" fmla="*/ 718807 w 1605470"/>
              <a:gd name="connsiteY56" fmla="*/ 5067850 h 6858000"/>
              <a:gd name="connsiteX57" fmla="*/ 721538 w 1605470"/>
              <a:gd name="connsiteY57" fmla="*/ 5060861 h 6858000"/>
              <a:gd name="connsiteX58" fmla="*/ 718242 w 1605470"/>
              <a:gd name="connsiteY58" fmla="*/ 5034192 h 6858000"/>
              <a:gd name="connsiteX59" fmla="*/ 719796 w 1605470"/>
              <a:gd name="connsiteY59" fmla="*/ 4993030 h 6858000"/>
              <a:gd name="connsiteX60" fmla="*/ 726705 w 1605470"/>
              <a:gd name="connsiteY60" fmla="*/ 4946844 h 6858000"/>
              <a:gd name="connsiteX61" fmla="*/ 722561 w 1605470"/>
              <a:gd name="connsiteY61" fmla="*/ 4932692 h 6858000"/>
              <a:gd name="connsiteX62" fmla="*/ 724935 w 1605470"/>
              <a:gd name="connsiteY62" fmla="*/ 4821504 h 6858000"/>
              <a:gd name="connsiteX63" fmla="*/ 732118 w 1605470"/>
              <a:gd name="connsiteY63" fmla="*/ 4801535 h 6858000"/>
              <a:gd name="connsiteX64" fmla="*/ 739787 w 1605470"/>
              <a:gd name="connsiteY64" fmla="*/ 4797794 h 6858000"/>
              <a:gd name="connsiteX65" fmla="*/ 741081 w 1605470"/>
              <a:gd name="connsiteY65" fmla="*/ 4784526 h 6858000"/>
              <a:gd name="connsiteX66" fmla="*/ 742865 w 1605470"/>
              <a:gd name="connsiteY66" fmla="*/ 4781211 h 6858000"/>
              <a:gd name="connsiteX67" fmla="*/ 751652 w 1605470"/>
              <a:gd name="connsiteY67" fmla="*/ 4761984 h 6858000"/>
              <a:gd name="connsiteX68" fmla="*/ 747700 w 1605470"/>
              <a:gd name="connsiteY68" fmla="*/ 4690749 h 6858000"/>
              <a:gd name="connsiteX69" fmla="*/ 743180 w 1605470"/>
              <a:gd name="connsiteY69" fmla="*/ 4584173 h 6858000"/>
              <a:gd name="connsiteX70" fmla="*/ 738263 w 1605470"/>
              <a:gd name="connsiteY70" fmla="*/ 4444346 h 6858000"/>
              <a:gd name="connsiteX71" fmla="*/ 756542 w 1605470"/>
              <a:gd name="connsiteY71" fmla="*/ 4350346 h 6858000"/>
              <a:gd name="connsiteX72" fmla="*/ 715481 w 1605470"/>
              <a:gd name="connsiteY72" fmla="*/ 4214165 h 6858000"/>
              <a:gd name="connsiteX73" fmla="*/ 719554 w 1605470"/>
              <a:gd name="connsiteY73" fmla="*/ 4090296 h 6858000"/>
              <a:gd name="connsiteX74" fmla="*/ 704810 w 1605470"/>
              <a:gd name="connsiteY74" fmla="*/ 4033999 h 6858000"/>
              <a:gd name="connsiteX75" fmla="*/ 705959 w 1605470"/>
              <a:gd name="connsiteY75" fmla="*/ 4031933 h 6858000"/>
              <a:gd name="connsiteX76" fmla="*/ 704535 w 1605470"/>
              <a:gd name="connsiteY76" fmla="*/ 4013953 h 6858000"/>
              <a:gd name="connsiteX77" fmla="*/ 700443 w 1605470"/>
              <a:gd name="connsiteY77" fmla="*/ 4010511 h 6858000"/>
              <a:gd name="connsiteX78" fmla="*/ 698282 w 1605470"/>
              <a:gd name="connsiteY78" fmla="*/ 3998331 h 6858000"/>
              <a:gd name="connsiteX79" fmla="*/ 690830 w 1605470"/>
              <a:gd name="connsiteY79" fmla="*/ 3974753 h 6858000"/>
              <a:gd name="connsiteX80" fmla="*/ 692428 w 1605470"/>
              <a:gd name="connsiteY80" fmla="*/ 3969950 h 6858000"/>
              <a:gd name="connsiteX81" fmla="*/ 685850 w 1605470"/>
              <a:gd name="connsiteY81" fmla="*/ 3933779 h 6858000"/>
              <a:gd name="connsiteX82" fmla="*/ 687181 w 1605470"/>
              <a:gd name="connsiteY82" fmla="*/ 3933093 h 6858000"/>
              <a:gd name="connsiteX83" fmla="*/ 691535 w 1605470"/>
              <a:gd name="connsiteY83" fmla="*/ 3922082 h 6858000"/>
              <a:gd name="connsiteX84" fmla="*/ 696613 w 1605470"/>
              <a:gd name="connsiteY84" fmla="*/ 3901461 h 6858000"/>
              <a:gd name="connsiteX85" fmla="*/ 719207 w 1605470"/>
              <a:gd name="connsiteY85" fmla="*/ 3813873 h 6858000"/>
              <a:gd name="connsiteX86" fmla="*/ 718632 w 1605470"/>
              <a:gd name="connsiteY86" fmla="*/ 3806161 h 6858000"/>
              <a:gd name="connsiteX87" fmla="*/ 718939 w 1605470"/>
              <a:gd name="connsiteY87" fmla="*/ 3805957 h 6858000"/>
              <a:gd name="connsiteX88" fmla="*/ 718966 w 1605470"/>
              <a:gd name="connsiteY88" fmla="*/ 3797724 h 6858000"/>
              <a:gd name="connsiteX89" fmla="*/ 717581 w 1605470"/>
              <a:gd name="connsiteY89" fmla="*/ 3792098 h 6858000"/>
              <a:gd name="connsiteX90" fmla="*/ 716465 w 1605470"/>
              <a:gd name="connsiteY90" fmla="*/ 3777135 h 6858000"/>
              <a:gd name="connsiteX91" fmla="*/ 718198 w 1605470"/>
              <a:gd name="connsiteY91" fmla="*/ 3771656 h 6858000"/>
              <a:gd name="connsiteX92" fmla="*/ 721941 w 1605470"/>
              <a:gd name="connsiteY92" fmla="*/ 3769007 h 6858000"/>
              <a:gd name="connsiteX93" fmla="*/ 721407 w 1605470"/>
              <a:gd name="connsiteY93" fmla="*/ 3767709 h 6858000"/>
              <a:gd name="connsiteX94" fmla="*/ 730103 w 1605470"/>
              <a:gd name="connsiteY94" fmla="*/ 3738082 h 6858000"/>
              <a:gd name="connsiteX95" fmla="*/ 737449 w 1605470"/>
              <a:gd name="connsiteY95" fmla="*/ 3673397 h 6858000"/>
              <a:gd name="connsiteX96" fmla="*/ 736745 w 1605470"/>
              <a:gd name="connsiteY96" fmla="*/ 3637109 h 6858000"/>
              <a:gd name="connsiteX97" fmla="*/ 740188 w 1605470"/>
              <a:gd name="connsiteY97" fmla="*/ 3536883 h 6858000"/>
              <a:gd name="connsiteX98" fmla="*/ 747726 w 1605470"/>
              <a:gd name="connsiteY98" fmla="*/ 3435652 h 6858000"/>
              <a:gd name="connsiteX99" fmla="*/ 774383 w 1605470"/>
              <a:gd name="connsiteY99" fmla="*/ 3381564 h 6858000"/>
              <a:gd name="connsiteX100" fmla="*/ 774870 w 1605470"/>
              <a:gd name="connsiteY100" fmla="*/ 3375761 h 6858000"/>
              <a:gd name="connsiteX101" fmla="*/ 770510 w 1605470"/>
              <a:gd name="connsiteY101" fmla="*/ 3361844 h 6858000"/>
              <a:gd name="connsiteX102" fmla="*/ 767933 w 1605470"/>
              <a:gd name="connsiteY102" fmla="*/ 3356929 h 6858000"/>
              <a:gd name="connsiteX103" fmla="*/ 766158 w 1605470"/>
              <a:gd name="connsiteY103" fmla="*/ 3349058 h 6858000"/>
              <a:gd name="connsiteX104" fmla="*/ 766414 w 1605470"/>
              <a:gd name="connsiteY104" fmla="*/ 3348763 h 6858000"/>
              <a:gd name="connsiteX105" fmla="*/ 764166 w 1605470"/>
              <a:gd name="connsiteY105" fmla="*/ 3341588 h 6858000"/>
              <a:gd name="connsiteX106" fmla="*/ 749397 w 1605470"/>
              <a:gd name="connsiteY106" fmla="*/ 3307769 h 6858000"/>
              <a:gd name="connsiteX107" fmla="*/ 766960 w 1605470"/>
              <a:gd name="connsiteY107" fmla="*/ 3250522 h 6858000"/>
              <a:gd name="connsiteX108" fmla="*/ 767385 w 1605470"/>
              <a:gd name="connsiteY108" fmla="*/ 3229163 h 6858000"/>
              <a:gd name="connsiteX109" fmla="*/ 769208 w 1605470"/>
              <a:gd name="connsiteY109" fmla="*/ 3217217 h 6858000"/>
              <a:gd name="connsiteX110" fmla="*/ 770350 w 1605470"/>
              <a:gd name="connsiteY110" fmla="*/ 3216125 h 6858000"/>
              <a:gd name="connsiteX111" fmla="*/ 756043 w 1605470"/>
              <a:gd name="connsiteY111" fmla="*/ 3183755 h 6858000"/>
              <a:gd name="connsiteX112" fmla="*/ 756544 w 1605470"/>
              <a:gd name="connsiteY112" fmla="*/ 3178642 h 6858000"/>
              <a:gd name="connsiteX113" fmla="*/ 744144 w 1605470"/>
              <a:gd name="connsiteY113" fmla="*/ 3158586 h 6858000"/>
              <a:gd name="connsiteX114" fmla="*/ 739378 w 1605470"/>
              <a:gd name="connsiteY114" fmla="*/ 3147669 h 6858000"/>
              <a:gd name="connsiteX115" fmla="*/ 734648 w 1605470"/>
              <a:gd name="connsiteY115" fmla="*/ 3145733 h 6858000"/>
              <a:gd name="connsiteX116" fmla="*/ 729329 w 1605470"/>
              <a:gd name="connsiteY116" fmla="*/ 3129034 h 6858000"/>
              <a:gd name="connsiteX117" fmla="*/ 729994 w 1605470"/>
              <a:gd name="connsiteY117" fmla="*/ 3126682 h 6858000"/>
              <a:gd name="connsiteX118" fmla="*/ 720862 w 1605470"/>
              <a:gd name="connsiteY118" fmla="*/ 3114519 h 6858000"/>
              <a:gd name="connsiteX119" fmla="*/ 707471 w 1605470"/>
              <a:gd name="connsiteY119" fmla="*/ 3106272 h 6858000"/>
              <a:gd name="connsiteX120" fmla="*/ 680201 w 1605470"/>
              <a:gd name="connsiteY120" fmla="*/ 2958185 h 6858000"/>
              <a:gd name="connsiteX121" fmla="*/ 622815 w 1605470"/>
              <a:gd name="connsiteY121" fmla="*/ 2762989 h 6858000"/>
              <a:gd name="connsiteX122" fmla="*/ 571733 w 1605470"/>
              <a:gd name="connsiteY122" fmla="*/ 2554718 h 6858000"/>
              <a:gd name="connsiteX123" fmla="*/ 551827 w 1605470"/>
              <a:gd name="connsiteY123" fmla="*/ 2485734 h 6858000"/>
              <a:gd name="connsiteX124" fmla="*/ 542550 w 1605470"/>
              <a:gd name="connsiteY124" fmla="*/ 2447068 h 6858000"/>
              <a:gd name="connsiteX125" fmla="*/ 529511 w 1605470"/>
              <a:gd name="connsiteY125" fmla="*/ 2425819 h 6858000"/>
              <a:gd name="connsiteX126" fmla="*/ 528878 w 1605470"/>
              <a:gd name="connsiteY126" fmla="*/ 2408971 h 6858000"/>
              <a:gd name="connsiteX127" fmla="*/ 535510 w 1605470"/>
              <a:gd name="connsiteY127" fmla="*/ 2402874 h 6858000"/>
              <a:gd name="connsiteX128" fmla="*/ 538122 w 1605470"/>
              <a:gd name="connsiteY128" fmla="*/ 2381443 h 6858000"/>
              <a:gd name="connsiteX129" fmla="*/ 514451 w 1605470"/>
              <a:gd name="connsiteY129" fmla="*/ 2261920 h 6858000"/>
              <a:gd name="connsiteX130" fmla="*/ 486968 w 1605470"/>
              <a:gd name="connsiteY130" fmla="*/ 2182937 h 6858000"/>
              <a:gd name="connsiteX131" fmla="*/ 488555 w 1605470"/>
              <a:gd name="connsiteY131" fmla="*/ 2155135 h 6858000"/>
              <a:gd name="connsiteX132" fmla="*/ 486013 w 1605470"/>
              <a:gd name="connsiteY132" fmla="*/ 2118008 h 6858000"/>
              <a:gd name="connsiteX133" fmla="*/ 487006 w 1605470"/>
              <a:gd name="connsiteY133" fmla="*/ 2050531 h 6858000"/>
              <a:gd name="connsiteX134" fmla="*/ 478812 w 1605470"/>
              <a:gd name="connsiteY134" fmla="*/ 1963269 h 6858000"/>
              <a:gd name="connsiteX135" fmla="*/ 442619 w 1605470"/>
              <a:gd name="connsiteY135" fmla="*/ 1910499 h 6858000"/>
              <a:gd name="connsiteX136" fmla="*/ 446785 w 1605470"/>
              <a:gd name="connsiteY136" fmla="*/ 1903212 h 6858000"/>
              <a:gd name="connsiteX137" fmla="*/ 436547 w 1605470"/>
              <a:gd name="connsiteY137" fmla="*/ 1861531 h 6858000"/>
              <a:gd name="connsiteX138" fmla="*/ 390346 w 1605470"/>
              <a:gd name="connsiteY138" fmla="*/ 1732919 h 6858000"/>
              <a:gd name="connsiteX139" fmla="*/ 362657 w 1605470"/>
              <a:gd name="connsiteY139" fmla="*/ 1663540 h 6858000"/>
              <a:gd name="connsiteX140" fmla="*/ 361783 w 1605470"/>
              <a:gd name="connsiteY140" fmla="*/ 1615777 h 6858000"/>
              <a:gd name="connsiteX141" fmla="*/ 342578 w 1605470"/>
              <a:gd name="connsiteY141" fmla="*/ 1563678 h 6858000"/>
              <a:gd name="connsiteX142" fmla="*/ 355658 w 1605470"/>
              <a:gd name="connsiteY142" fmla="*/ 1519474 h 6858000"/>
              <a:gd name="connsiteX143" fmla="*/ 348400 w 1605470"/>
              <a:gd name="connsiteY143" fmla="*/ 1477995 h 6858000"/>
              <a:gd name="connsiteX144" fmla="*/ 334485 w 1605470"/>
              <a:gd name="connsiteY144" fmla="*/ 1373769 h 6858000"/>
              <a:gd name="connsiteX145" fmla="*/ 342792 w 1605470"/>
              <a:gd name="connsiteY145" fmla="*/ 1307086 h 6858000"/>
              <a:gd name="connsiteX146" fmla="*/ 343980 w 1605470"/>
              <a:gd name="connsiteY146" fmla="*/ 1189033 h 6858000"/>
              <a:gd name="connsiteX147" fmla="*/ 348665 w 1605470"/>
              <a:gd name="connsiteY147" fmla="*/ 1168288 h 6858000"/>
              <a:gd name="connsiteX148" fmla="*/ 340947 w 1605470"/>
              <a:gd name="connsiteY148" fmla="*/ 1142577 h 6858000"/>
              <a:gd name="connsiteX149" fmla="*/ 330253 w 1605470"/>
              <a:gd name="connsiteY149" fmla="*/ 1088484 h 6858000"/>
              <a:gd name="connsiteX150" fmla="*/ 318989 w 1605470"/>
              <a:gd name="connsiteY150" fmla="*/ 1016103 h 6858000"/>
              <a:gd name="connsiteX151" fmla="*/ 320445 w 1605470"/>
              <a:gd name="connsiteY151" fmla="*/ 932283 h 6858000"/>
              <a:gd name="connsiteX152" fmla="*/ 322681 w 1605470"/>
              <a:gd name="connsiteY152" fmla="*/ 915925 h 6858000"/>
              <a:gd name="connsiteX153" fmla="*/ 315310 w 1605470"/>
              <a:gd name="connsiteY153" fmla="*/ 896999 h 6858000"/>
              <a:gd name="connsiteX154" fmla="*/ 284718 w 1605470"/>
              <a:gd name="connsiteY154" fmla="*/ 821517 h 6858000"/>
              <a:gd name="connsiteX155" fmla="*/ 263668 w 1605470"/>
              <a:gd name="connsiteY155" fmla="*/ 751353 h 6858000"/>
              <a:gd name="connsiteX156" fmla="*/ 263226 w 1605470"/>
              <a:gd name="connsiteY156" fmla="*/ 721230 h 6858000"/>
              <a:gd name="connsiteX157" fmla="*/ 248897 w 1605470"/>
              <a:gd name="connsiteY157" fmla="*/ 681659 h 6858000"/>
              <a:gd name="connsiteX158" fmla="*/ 234316 w 1605470"/>
              <a:gd name="connsiteY158" fmla="*/ 635218 h 6858000"/>
              <a:gd name="connsiteX159" fmla="*/ 239327 w 1605470"/>
              <a:gd name="connsiteY159" fmla="*/ 613763 h 6858000"/>
              <a:gd name="connsiteX160" fmla="*/ 225269 w 1605470"/>
              <a:gd name="connsiteY160" fmla="*/ 598582 h 6858000"/>
              <a:gd name="connsiteX161" fmla="*/ 224950 w 1605470"/>
              <a:gd name="connsiteY161" fmla="*/ 576846 h 6858000"/>
              <a:gd name="connsiteX162" fmla="*/ 204576 w 1605470"/>
              <a:gd name="connsiteY162" fmla="*/ 530055 h 6858000"/>
              <a:gd name="connsiteX163" fmla="*/ 219064 w 1605470"/>
              <a:gd name="connsiteY163" fmla="*/ 469651 h 6858000"/>
              <a:gd name="connsiteX164" fmla="*/ 195012 w 1605470"/>
              <a:gd name="connsiteY164" fmla="*/ 448559 h 6858000"/>
              <a:gd name="connsiteX165" fmla="*/ 201434 w 1605470"/>
              <a:gd name="connsiteY165" fmla="*/ 441529 h 6858000"/>
              <a:gd name="connsiteX166" fmla="*/ 200655 w 1605470"/>
              <a:gd name="connsiteY166" fmla="*/ 428927 h 6858000"/>
              <a:gd name="connsiteX167" fmla="*/ 190059 w 1605470"/>
              <a:gd name="connsiteY167" fmla="*/ 430161 h 6858000"/>
              <a:gd name="connsiteX168" fmla="*/ 167079 w 1605470"/>
              <a:gd name="connsiteY168" fmla="*/ 367211 h 6858000"/>
              <a:gd name="connsiteX169" fmla="*/ 124571 w 1605470"/>
              <a:gd name="connsiteY169" fmla="*/ 302178 h 6858000"/>
              <a:gd name="connsiteX170" fmla="*/ 103243 w 1605470"/>
              <a:gd name="connsiteY170" fmla="*/ 211375 h 6858000"/>
              <a:gd name="connsiteX171" fmla="*/ 94571 w 1605470"/>
              <a:gd name="connsiteY171" fmla="*/ 184179 h 6858000"/>
              <a:gd name="connsiteX172" fmla="*/ 13437 w 1605470"/>
              <a:gd name="connsiteY172" fmla="*/ 19287 h 6858000"/>
              <a:gd name="connsiteX173" fmla="*/ 0 w 1605470"/>
              <a:gd name="connsiteY173"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3992 w 1605470"/>
              <a:gd name="connsiteY37" fmla="*/ 5619557 h 6858000"/>
              <a:gd name="connsiteX38" fmla="*/ 531653 w 1605470"/>
              <a:gd name="connsiteY38" fmla="*/ 5604904 h 6858000"/>
              <a:gd name="connsiteX39" fmla="*/ 539863 w 1605470"/>
              <a:gd name="connsiteY39" fmla="*/ 5604298 h 6858000"/>
              <a:gd name="connsiteX40" fmla="*/ 552319 w 1605470"/>
              <a:gd name="connsiteY40" fmla="*/ 5587997 h 6858000"/>
              <a:gd name="connsiteX41" fmla="*/ 591557 w 1605470"/>
              <a:gd name="connsiteY41" fmla="*/ 5476393 h 6858000"/>
              <a:gd name="connsiteX42" fmla="*/ 608019 w 1605470"/>
              <a:gd name="connsiteY42" fmla="*/ 5385461 h 6858000"/>
              <a:gd name="connsiteX43" fmla="*/ 622750 w 1605470"/>
              <a:gd name="connsiteY43" fmla="*/ 5363084 h 6858000"/>
              <a:gd name="connsiteX44" fmla="*/ 638731 w 1605470"/>
              <a:gd name="connsiteY44" fmla="*/ 5330009 h 6858000"/>
              <a:gd name="connsiteX45" fmla="*/ 672224 w 1605470"/>
              <a:gd name="connsiteY45" fmla="*/ 5273739 h 6858000"/>
              <a:gd name="connsiteX46" fmla="*/ 681823 w 1605470"/>
              <a:gd name="connsiteY46" fmla="*/ 5241779 h 6858000"/>
              <a:gd name="connsiteX47" fmla="*/ 693049 w 1605470"/>
              <a:gd name="connsiteY47" fmla="*/ 5225268 h 6858000"/>
              <a:gd name="connsiteX48" fmla="*/ 694069 w 1605470"/>
              <a:gd name="connsiteY48" fmla="*/ 5217684 h 6858000"/>
              <a:gd name="connsiteX49" fmla="*/ 701410 w 1605470"/>
              <a:gd name="connsiteY49" fmla="*/ 5193377 h 6858000"/>
              <a:gd name="connsiteX50" fmla="*/ 704713 w 1605470"/>
              <a:gd name="connsiteY50" fmla="*/ 5179288 h 6858000"/>
              <a:gd name="connsiteX51" fmla="*/ 705697 w 1605470"/>
              <a:gd name="connsiteY51" fmla="*/ 5173621 h 6858000"/>
              <a:gd name="connsiteX52" fmla="*/ 701331 w 1605470"/>
              <a:gd name="connsiteY52" fmla="*/ 5159961 h 6858000"/>
              <a:gd name="connsiteX53" fmla="*/ 708008 w 1605470"/>
              <a:gd name="connsiteY53" fmla="*/ 5144295 h 6858000"/>
              <a:gd name="connsiteX54" fmla="*/ 704941 w 1605470"/>
              <a:gd name="connsiteY54" fmla="*/ 5125185 h 6858000"/>
              <a:gd name="connsiteX55" fmla="*/ 711771 w 1605470"/>
              <a:gd name="connsiteY55" fmla="*/ 5121884 h 6858000"/>
              <a:gd name="connsiteX56" fmla="*/ 718807 w 1605470"/>
              <a:gd name="connsiteY56" fmla="*/ 5067850 h 6858000"/>
              <a:gd name="connsiteX57" fmla="*/ 721538 w 1605470"/>
              <a:gd name="connsiteY57" fmla="*/ 5060861 h 6858000"/>
              <a:gd name="connsiteX58" fmla="*/ 718242 w 1605470"/>
              <a:gd name="connsiteY58" fmla="*/ 5034192 h 6858000"/>
              <a:gd name="connsiteX59" fmla="*/ 719796 w 1605470"/>
              <a:gd name="connsiteY59" fmla="*/ 4993030 h 6858000"/>
              <a:gd name="connsiteX60" fmla="*/ 726705 w 1605470"/>
              <a:gd name="connsiteY60" fmla="*/ 4946844 h 6858000"/>
              <a:gd name="connsiteX61" fmla="*/ 722561 w 1605470"/>
              <a:gd name="connsiteY61" fmla="*/ 4932692 h 6858000"/>
              <a:gd name="connsiteX62" fmla="*/ 724935 w 1605470"/>
              <a:gd name="connsiteY62" fmla="*/ 4821504 h 6858000"/>
              <a:gd name="connsiteX63" fmla="*/ 732118 w 1605470"/>
              <a:gd name="connsiteY63" fmla="*/ 4801535 h 6858000"/>
              <a:gd name="connsiteX64" fmla="*/ 739787 w 1605470"/>
              <a:gd name="connsiteY64" fmla="*/ 4797794 h 6858000"/>
              <a:gd name="connsiteX65" fmla="*/ 741081 w 1605470"/>
              <a:gd name="connsiteY65" fmla="*/ 4784526 h 6858000"/>
              <a:gd name="connsiteX66" fmla="*/ 742865 w 1605470"/>
              <a:gd name="connsiteY66" fmla="*/ 4781211 h 6858000"/>
              <a:gd name="connsiteX67" fmla="*/ 751652 w 1605470"/>
              <a:gd name="connsiteY67" fmla="*/ 4761984 h 6858000"/>
              <a:gd name="connsiteX68" fmla="*/ 747700 w 1605470"/>
              <a:gd name="connsiteY68" fmla="*/ 4690749 h 6858000"/>
              <a:gd name="connsiteX69" fmla="*/ 743180 w 1605470"/>
              <a:gd name="connsiteY69" fmla="*/ 4584173 h 6858000"/>
              <a:gd name="connsiteX70" fmla="*/ 738263 w 1605470"/>
              <a:gd name="connsiteY70" fmla="*/ 4444346 h 6858000"/>
              <a:gd name="connsiteX71" fmla="*/ 756542 w 1605470"/>
              <a:gd name="connsiteY71" fmla="*/ 4350346 h 6858000"/>
              <a:gd name="connsiteX72" fmla="*/ 715481 w 1605470"/>
              <a:gd name="connsiteY72" fmla="*/ 4214165 h 6858000"/>
              <a:gd name="connsiteX73" fmla="*/ 719554 w 1605470"/>
              <a:gd name="connsiteY73" fmla="*/ 4090296 h 6858000"/>
              <a:gd name="connsiteX74" fmla="*/ 704810 w 1605470"/>
              <a:gd name="connsiteY74" fmla="*/ 4033999 h 6858000"/>
              <a:gd name="connsiteX75" fmla="*/ 705959 w 1605470"/>
              <a:gd name="connsiteY75" fmla="*/ 4031933 h 6858000"/>
              <a:gd name="connsiteX76" fmla="*/ 704535 w 1605470"/>
              <a:gd name="connsiteY76" fmla="*/ 4013953 h 6858000"/>
              <a:gd name="connsiteX77" fmla="*/ 700443 w 1605470"/>
              <a:gd name="connsiteY77" fmla="*/ 4010511 h 6858000"/>
              <a:gd name="connsiteX78" fmla="*/ 698282 w 1605470"/>
              <a:gd name="connsiteY78" fmla="*/ 3998331 h 6858000"/>
              <a:gd name="connsiteX79" fmla="*/ 690830 w 1605470"/>
              <a:gd name="connsiteY79" fmla="*/ 3974753 h 6858000"/>
              <a:gd name="connsiteX80" fmla="*/ 692428 w 1605470"/>
              <a:gd name="connsiteY80" fmla="*/ 3969950 h 6858000"/>
              <a:gd name="connsiteX81" fmla="*/ 685850 w 1605470"/>
              <a:gd name="connsiteY81" fmla="*/ 3933779 h 6858000"/>
              <a:gd name="connsiteX82" fmla="*/ 687181 w 1605470"/>
              <a:gd name="connsiteY82" fmla="*/ 3933093 h 6858000"/>
              <a:gd name="connsiteX83" fmla="*/ 691535 w 1605470"/>
              <a:gd name="connsiteY83" fmla="*/ 3922082 h 6858000"/>
              <a:gd name="connsiteX84" fmla="*/ 696613 w 1605470"/>
              <a:gd name="connsiteY84" fmla="*/ 3901461 h 6858000"/>
              <a:gd name="connsiteX85" fmla="*/ 719207 w 1605470"/>
              <a:gd name="connsiteY85" fmla="*/ 3813873 h 6858000"/>
              <a:gd name="connsiteX86" fmla="*/ 718632 w 1605470"/>
              <a:gd name="connsiteY86" fmla="*/ 3806161 h 6858000"/>
              <a:gd name="connsiteX87" fmla="*/ 718939 w 1605470"/>
              <a:gd name="connsiteY87" fmla="*/ 3805957 h 6858000"/>
              <a:gd name="connsiteX88" fmla="*/ 718966 w 1605470"/>
              <a:gd name="connsiteY88" fmla="*/ 3797724 h 6858000"/>
              <a:gd name="connsiteX89" fmla="*/ 717581 w 1605470"/>
              <a:gd name="connsiteY89" fmla="*/ 3792098 h 6858000"/>
              <a:gd name="connsiteX90" fmla="*/ 716465 w 1605470"/>
              <a:gd name="connsiteY90" fmla="*/ 3777135 h 6858000"/>
              <a:gd name="connsiteX91" fmla="*/ 718198 w 1605470"/>
              <a:gd name="connsiteY91" fmla="*/ 3771656 h 6858000"/>
              <a:gd name="connsiteX92" fmla="*/ 721941 w 1605470"/>
              <a:gd name="connsiteY92" fmla="*/ 3769007 h 6858000"/>
              <a:gd name="connsiteX93" fmla="*/ 721407 w 1605470"/>
              <a:gd name="connsiteY93" fmla="*/ 3767709 h 6858000"/>
              <a:gd name="connsiteX94" fmla="*/ 730103 w 1605470"/>
              <a:gd name="connsiteY94" fmla="*/ 3738082 h 6858000"/>
              <a:gd name="connsiteX95" fmla="*/ 737449 w 1605470"/>
              <a:gd name="connsiteY95" fmla="*/ 3673397 h 6858000"/>
              <a:gd name="connsiteX96" fmla="*/ 736745 w 1605470"/>
              <a:gd name="connsiteY96" fmla="*/ 3637109 h 6858000"/>
              <a:gd name="connsiteX97" fmla="*/ 740188 w 1605470"/>
              <a:gd name="connsiteY97" fmla="*/ 3536883 h 6858000"/>
              <a:gd name="connsiteX98" fmla="*/ 747726 w 1605470"/>
              <a:gd name="connsiteY98" fmla="*/ 3435652 h 6858000"/>
              <a:gd name="connsiteX99" fmla="*/ 774383 w 1605470"/>
              <a:gd name="connsiteY99" fmla="*/ 3381564 h 6858000"/>
              <a:gd name="connsiteX100" fmla="*/ 774870 w 1605470"/>
              <a:gd name="connsiteY100" fmla="*/ 3375761 h 6858000"/>
              <a:gd name="connsiteX101" fmla="*/ 770510 w 1605470"/>
              <a:gd name="connsiteY101" fmla="*/ 3361844 h 6858000"/>
              <a:gd name="connsiteX102" fmla="*/ 767933 w 1605470"/>
              <a:gd name="connsiteY102" fmla="*/ 3356929 h 6858000"/>
              <a:gd name="connsiteX103" fmla="*/ 766158 w 1605470"/>
              <a:gd name="connsiteY103" fmla="*/ 3349058 h 6858000"/>
              <a:gd name="connsiteX104" fmla="*/ 766414 w 1605470"/>
              <a:gd name="connsiteY104" fmla="*/ 3348763 h 6858000"/>
              <a:gd name="connsiteX105" fmla="*/ 764166 w 1605470"/>
              <a:gd name="connsiteY105" fmla="*/ 3341588 h 6858000"/>
              <a:gd name="connsiteX106" fmla="*/ 749397 w 1605470"/>
              <a:gd name="connsiteY106" fmla="*/ 3307769 h 6858000"/>
              <a:gd name="connsiteX107" fmla="*/ 766960 w 1605470"/>
              <a:gd name="connsiteY107" fmla="*/ 3250522 h 6858000"/>
              <a:gd name="connsiteX108" fmla="*/ 767385 w 1605470"/>
              <a:gd name="connsiteY108" fmla="*/ 3229163 h 6858000"/>
              <a:gd name="connsiteX109" fmla="*/ 769208 w 1605470"/>
              <a:gd name="connsiteY109" fmla="*/ 3217217 h 6858000"/>
              <a:gd name="connsiteX110" fmla="*/ 770350 w 1605470"/>
              <a:gd name="connsiteY110" fmla="*/ 3216125 h 6858000"/>
              <a:gd name="connsiteX111" fmla="*/ 756043 w 1605470"/>
              <a:gd name="connsiteY111" fmla="*/ 3183755 h 6858000"/>
              <a:gd name="connsiteX112" fmla="*/ 756544 w 1605470"/>
              <a:gd name="connsiteY112" fmla="*/ 3178642 h 6858000"/>
              <a:gd name="connsiteX113" fmla="*/ 744144 w 1605470"/>
              <a:gd name="connsiteY113" fmla="*/ 3158586 h 6858000"/>
              <a:gd name="connsiteX114" fmla="*/ 739378 w 1605470"/>
              <a:gd name="connsiteY114" fmla="*/ 3147669 h 6858000"/>
              <a:gd name="connsiteX115" fmla="*/ 734648 w 1605470"/>
              <a:gd name="connsiteY115" fmla="*/ 3145733 h 6858000"/>
              <a:gd name="connsiteX116" fmla="*/ 729329 w 1605470"/>
              <a:gd name="connsiteY116" fmla="*/ 3129034 h 6858000"/>
              <a:gd name="connsiteX117" fmla="*/ 729994 w 1605470"/>
              <a:gd name="connsiteY117" fmla="*/ 3126682 h 6858000"/>
              <a:gd name="connsiteX118" fmla="*/ 720862 w 1605470"/>
              <a:gd name="connsiteY118" fmla="*/ 3114519 h 6858000"/>
              <a:gd name="connsiteX119" fmla="*/ 707471 w 1605470"/>
              <a:gd name="connsiteY119" fmla="*/ 3106272 h 6858000"/>
              <a:gd name="connsiteX120" fmla="*/ 680201 w 1605470"/>
              <a:gd name="connsiteY120" fmla="*/ 2958185 h 6858000"/>
              <a:gd name="connsiteX121" fmla="*/ 622815 w 1605470"/>
              <a:gd name="connsiteY121" fmla="*/ 2762989 h 6858000"/>
              <a:gd name="connsiteX122" fmla="*/ 571733 w 1605470"/>
              <a:gd name="connsiteY122" fmla="*/ 2554718 h 6858000"/>
              <a:gd name="connsiteX123" fmla="*/ 551827 w 1605470"/>
              <a:gd name="connsiteY123" fmla="*/ 2485734 h 6858000"/>
              <a:gd name="connsiteX124" fmla="*/ 542550 w 1605470"/>
              <a:gd name="connsiteY124" fmla="*/ 2447068 h 6858000"/>
              <a:gd name="connsiteX125" fmla="*/ 529511 w 1605470"/>
              <a:gd name="connsiteY125" fmla="*/ 2425819 h 6858000"/>
              <a:gd name="connsiteX126" fmla="*/ 528878 w 1605470"/>
              <a:gd name="connsiteY126" fmla="*/ 2408971 h 6858000"/>
              <a:gd name="connsiteX127" fmla="*/ 535510 w 1605470"/>
              <a:gd name="connsiteY127" fmla="*/ 2402874 h 6858000"/>
              <a:gd name="connsiteX128" fmla="*/ 538122 w 1605470"/>
              <a:gd name="connsiteY128" fmla="*/ 2381443 h 6858000"/>
              <a:gd name="connsiteX129" fmla="*/ 514451 w 1605470"/>
              <a:gd name="connsiteY129" fmla="*/ 2261920 h 6858000"/>
              <a:gd name="connsiteX130" fmla="*/ 486968 w 1605470"/>
              <a:gd name="connsiteY130" fmla="*/ 2182937 h 6858000"/>
              <a:gd name="connsiteX131" fmla="*/ 488555 w 1605470"/>
              <a:gd name="connsiteY131" fmla="*/ 2155135 h 6858000"/>
              <a:gd name="connsiteX132" fmla="*/ 486013 w 1605470"/>
              <a:gd name="connsiteY132" fmla="*/ 2118008 h 6858000"/>
              <a:gd name="connsiteX133" fmla="*/ 487006 w 1605470"/>
              <a:gd name="connsiteY133" fmla="*/ 2050531 h 6858000"/>
              <a:gd name="connsiteX134" fmla="*/ 478812 w 1605470"/>
              <a:gd name="connsiteY134" fmla="*/ 1963269 h 6858000"/>
              <a:gd name="connsiteX135" fmla="*/ 442619 w 1605470"/>
              <a:gd name="connsiteY135" fmla="*/ 1910499 h 6858000"/>
              <a:gd name="connsiteX136" fmla="*/ 446785 w 1605470"/>
              <a:gd name="connsiteY136" fmla="*/ 1903212 h 6858000"/>
              <a:gd name="connsiteX137" fmla="*/ 436547 w 1605470"/>
              <a:gd name="connsiteY137" fmla="*/ 1861531 h 6858000"/>
              <a:gd name="connsiteX138" fmla="*/ 390346 w 1605470"/>
              <a:gd name="connsiteY138" fmla="*/ 1732919 h 6858000"/>
              <a:gd name="connsiteX139" fmla="*/ 362657 w 1605470"/>
              <a:gd name="connsiteY139" fmla="*/ 1663540 h 6858000"/>
              <a:gd name="connsiteX140" fmla="*/ 361783 w 1605470"/>
              <a:gd name="connsiteY140" fmla="*/ 1615777 h 6858000"/>
              <a:gd name="connsiteX141" fmla="*/ 342578 w 1605470"/>
              <a:gd name="connsiteY141" fmla="*/ 1563678 h 6858000"/>
              <a:gd name="connsiteX142" fmla="*/ 355658 w 1605470"/>
              <a:gd name="connsiteY142" fmla="*/ 1519474 h 6858000"/>
              <a:gd name="connsiteX143" fmla="*/ 348400 w 1605470"/>
              <a:gd name="connsiteY143" fmla="*/ 1477995 h 6858000"/>
              <a:gd name="connsiteX144" fmla="*/ 334485 w 1605470"/>
              <a:gd name="connsiteY144" fmla="*/ 1373769 h 6858000"/>
              <a:gd name="connsiteX145" fmla="*/ 342792 w 1605470"/>
              <a:gd name="connsiteY145" fmla="*/ 1307086 h 6858000"/>
              <a:gd name="connsiteX146" fmla="*/ 343980 w 1605470"/>
              <a:gd name="connsiteY146" fmla="*/ 1189033 h 6858000"/>
              <a:gd name="connsiteX147" fmla="*/ 348665 w 1605470"/>
              <a:gd name="connsiteY147" fmla="*/ 1168288 h 6858000"/>
              <a:gd name="connsiteX148" fmla="*/ 340947 w 1605470"/>
              <a:gd name="connsiteY148" fmla="*/ 1142577 h 6858000"/>
              <a:gd name="connsiteX149" fmla="*/ 330253 w 1605470"/>
              <a:gd name="connsiteY149" fmla="*/ 1088484 h 6858000"/>
              <a:gd name="connsiteX150" fmla="*/ 318989 w 1605470"/>
              <a:gd name="connsiteY150" fmla="*/ 1016103 h 6858000"/>
              <a:gd name="connsiteX151" fmla="*/ 320445 w 1605470"/>
              <a:gd name="connsiteY151" fmla="*/ 932283 h 6858000"/>
              <a:gd name="connsiteX152" fmla="*/ 322681 w 1605470"/>
              <a:gd name="connsiteY152" fmla="*/ 915925 h 6858000"/>
              <a:gd name="connsiteX153" fmla="*/ 315310 w 1605470"/>
              <a:gd name="connsiteY153" fmla="*/ 896999 h 6858000"/>
              <a:gd name="connsiteX154" fmla="*/ 284718 w 1605470"/>
              <a:gd name="connsiteY154" fmla="*/ 821517 h 6858000"/>
              <a:gd name="connsiteX155" fmla="*/ 263668 w 1605470"/>
              <a:gd name="connsiteY155" fmla="*/ 751353 h 6858000"/>
              <a:gd name="connsiteX156" fmla="*/ 263226 w 1605470"/>
              <a:gd name="connsiteY156" fmla="*/ 721230 h 6858000"/>
              <a:gd name="connsiteX157" fmla="*/ 248897 w 1605470"/>
              <a:gd name="connsiteY157" fmla="*/ 681659 h 6858000"/>
              <a:gd name="connsiteX158" fmla="*/ 234316 w 1605470"/>
              <a:gd name="connsiteY158" fmla="*/ 635218 h 6858000"/>
              <a:gd name="connsiteX159" fmla="*/ 239327 w 1605470"/>
              <a:gd name="connsiteY159" fmla="*/ 613763 h 6858000"/>
              <a:gd name="connsiteX160" fmla="*/ 225269 w 1605470"/>
              <a:gd name="connsiteY160" fmla="*/ 598582 h 6858000"/>
              <a:gd name="connsiteX161" fmla="*/ 224950 w 1605470"/>
              <a:gd name="connsiteY161" fmla="*/ 576846 h 6858000"/>
              <a:gd name="connsiteX162" fmla="*/ 204576 w 1605470"/>
              <a:gd name="connsiteY162" fmla="*/ 530055 h 6858000"/>
              <a:gd name="connsiteX163" fmla="*/ 219064 w 1605470"/>
              <a:gd name="connsiteY163" fmla="*/ 469651 h 6858000"/>
              <a:gd name="connsiteX164" fmla="*/ 195012 w 1605470"/>
              <a:gd name="connsiteY164" fmla="*/ 448559 h 6858000"/>
              <a:gd name="connsiteX165" fmla="*/ 201434 w 1605470"/>
              <a:gd name="connsiteY165" fmla="*/ 441529 h 6858000"/>
              <a:gd name="connsiteX166" fmla="*/ 200655 w 1605470"/>
              <a:gd name="connsiteY166" fmla="*/ 428927 h 6858000"/>
              <a:gd name="connsiteX167" fmla="*/ 190059 w 1605470"/>
              <a:gd name="connsiteY167" fmla="*/ 430161 h 6858000"/>
              <a:gd name="connsiteX168" fmla="*/ 167079 w 1605470"/>
              <a:gd name="connsiteY168" fmla="*/ 367211 h 6858000"/>
              <a:gd name="connsiteX169" fmla="*/ 124571 w 1605470"/>
              <a:gd name="connsiteY169" fmla="*/ 302178 h 6858000"/>
              <a:gd name="connsiteX170" fmla="*/ 103243 w 1605470"/>
              <a:gd name="connsiteY170" fmla="*/ 211375 h 6858000"/>
              <a:gd name="connsiteX171" fmla="*/ 94571 w 1605470"/>
              <a:gd name="connsiteY171" fmla="*/ 184179 h 6858000"/>
              <a:gd name="connsiteX172" fmla="*/ 13437 w 1605470"/>
              <a:gd name="connsiteY172" fmla="*/ 19287 h 6858000"/>
              <a:gd name="connsiteX173" fmla="*/ 0 w 1605470"/>
              <a:gd name="connsiteY173"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3992 w 1605470"/>
              <a:gd name="connsiteY37" fmla="*/ 5619557 h 6858000"/>
              <a:gd name="connsiteX38" fmla="*/ 531653 w 1605470"/>
              <a:gd name="connsiteY38" fmla="*/ 5604904 h 6858000"/>
              <a:gd name="connsiteX39" fmla="*/ 539863 w 1605470"/>
              <a:gd name="connsiteY39" fmla="*/ 5604298 h 6858000"/>
              <a:gd name="connsiteX40" fmla="*/ 552319 w 1605470"/>
              <a:gd name="connsiteY40" fmla="*/ 5587997 h 6858000"/>
              <a:gd name="connsiteX41" fmla="*/ 591557 w 1605470"/>
              <a:gd name="connsiteY41" fmla="*/ 5476393 h 6858000"/>
              <a:gd name="connsiteX42" fmla="*/ 622750 w 1605470"/>
              <a:gd name="connsiteY42" fmla="*/ 5363084 h 6858000"/>
              <a:gd name="connsiteX43" fmla="*/ 638731 w 1605470"/>
              <a:gd name="connsiteY43" fmla="*/ 5330009 h 6858000"/>
              <a:gd name="connsiteX44" fmla="*/ 672224 w 1605470"/>
              <a:gd name="connsiteY44" fmla="*/ 5273739 h 6858000"/>
              <a:gd name="connsiteX45" fmla="*/ 681823 w 1605470"/>
              <a:gd name="connsiteY45" fmla="*/ 5241779 h 6858000"/>
              <a:gd name="connsiteX46" fmla="*/ 693049 w 1605470"/>
              <a:gd name="connsiteY46" fmla="*/ 5225268 h 6858000"/>
              <a:gd name="connsiteX47" fmla="*/ 694069 w 1605470"/>
              <a:gd name="connsiteY47" fmla="*/ 5217684 h 6858000"/>
              <a:gd name="connsiteX48" fmla="*/ 701410 w 1605470"/>
              <a:gd name="connsiteY48" fmla="*/ 5193377 h 6858000"/>
              <a:gd name="connsiteX49" fmla="*/ 704713 w 1605470"/>
              <a:gd name="connsiteY49" fmla="*/ 5179288 h 6858000"/>
              <a:gd name="connsiteX50" fmla="*/ 705697 w 1605470"/>
              <a:gd name="connsiteY50" fmla="*/ 5173621 h 6858000"/>
              <a:gd name="connsiteX51" fmla="*/ 701331 w 1605470"/>
              <a:gd name="connsiteY51" fmla="*/ 5159961 h 6858000"/>
              <a:gd name="connsiteX52" fmla="*/ 708008 w 1605470"/>
              <a:gd name="connsiteY52" fmla="*/ 5144295 h 6858000"/>
              <a:gd name="connsiteX53" fmla="*/ 704941 w 1605470"/>
              <a:gd name="connsiteY53" fmla="*/ 5125185 h 6858000"/>
              <a:gd name="connsiteX54" fmla="*/ 711771 w 1605470"/>
              <a:gd name="connsiteY54" fmla="*/ 5121884 h 6858000"/>
              <a:gd name="connsiteX55" fmla="*/ 718807 w 1605470"/>
              <a:gd name="connsiteY55" fmla="*/ 5067850 h 6858000"/>
              <a:gd name="connsiteX56" fmla="*/ 721538 w 1605470"/>
              <a:gd name="connsiteY56" fmla="*/ 5060861 h 6858000"/>
              <a:gd name="connsiteX57" fmla="*/ 718242 w 1605470"/>
              <a:gd name="connsiteY57" fmla="*/ 5034192 h 6858000"/>
              <a:gd name="connsiteX58" fmla="*/ 719796 w 1605470"/>
              <a:gd name="connsiteY58" fmla="*/ 4993030 h 6858000"/>
              <a:gd name="connsiteX59" fmla="*/ 726705 w 1605470"/>
              <a:gd name="connsiteY59" fmla="*/ 4946844 h 6858000"/>
              <a:gd name="connsiteX60" fmla="*/ 722561 w 1605470"/>
              <a:gd name="connsiteY60" fmla="*/ 4932692 h 6858000"/>
              <a:gd name="connsiteX61" fmla="*/ 724935 w 1605470"/>
              <a:gd name="connsiteY61" fmla="*/ 4821504 h 6858000"/>
              <a:gd name="connsiteX62" fmla="*/ 732118 w 1605470"/>
              <a:gd name="connsiteY62" fmla="*/ 4801535 h 6858000"/>
              <a:gd name="connsiteX63" fmla="*/ 739787 w 1605470"/>
              <a:gd name="connsiteY63" fmla="*/ 4797794 h 6858000"/>
              <a:gd name="connsiteX64" fmla="*/ 741081 w 1605470"/>
              <a:gd name="connsiteY64" fmla="*/ 4784526 h 6858000"/>
              <a:gd name="connsiteX65" fmla="*/ 742865 w 1605470"/>
              <a:gd name="connsiteY65" fmla="*/ 4781211 h 6858000"/>
              <a:gd name="connsiteX66" fmla="*/ 751652 w 1605470"/>
              <a:gd name="connsiteY66" fmla="*/ 4761984 h 6858000"/>
              <a:gd name="connsiteX67" fmla="*/ 747700 w 1605470"/>
              <a:gd name="connsiteY67" fmla="*/ 4690749 h 6858000"/>
              <a:gd name="connsiteX68" fmla="*/ 743180 w 1605470"/>
              <a:gd name="connsiteY68" fmla="*/ 4584173 h 6858000"/>
              <a:gd name="connsiteX69" fmla="*/ 738263 w 1605470"/>
              <a:gd name="connsiteY69" fmla="*/ 4444346 h 6858000"/>
              <a:gd name="connsiteX70" fmla="*/ 756542 w 1605470"/>
              <a:gd name="connsiteY70" fmla="*/ 4350346 h 6858000"/>
              <a:gd name="connsiteX71" fmla="*/ 715481 w 1605470"/>
              <a:gd name="connsiteY71" fmla="*/ 4214165 h 6858000"/>
              <a:gd name="connsiteX72" fmla="*/ 719554 w 1605470"/>
              <a:gd name="connsiteY72" fmla="*/ 4090296 h 6858000"/>
              <a:gd name="connsiteX73" fmla="*/ 704810 w 1605470"/>
              <a:gd name="connsiteY73" fmla="*/ 4033999 h 6858000"/>
              <a:gd name="connsiteX74" fmla="*/ 705959 w 1605470"/>
              <a:gd name="connsiteY74" fmla="*/ 4031933 h 6858000"/>
              <a:gd name="connsiteX75" fmla="*/ 704535 w 1605470"/>
              <a:gd name="connsiteY75" fmla="*/ 4013953 h 6858000"/>
              <a:gd name="connsiteX76" fmla="*/ 700443 w 1605470"/>
              <a:gd name="connsiteY76" fmla="*/ 4010511 h 6858000"/>
              <a:gd name="connsiteX77" fmla="*/ 698282 w 1605470"/>
              <a:gd name="connsiteY77" fmla="*/ 3998331 h 6858000"/>
              <a:gd name="connsiteX78" fmla="*/ 690830 w 1605470"/>
              <a:gd name="connsiteY78" fmla="*/ 3974753 h 6858000"/>
              <a:gd name="connsiteX79" fmla="*/ 692428 w 1605470"/>
              <a:gd name="connsiteY79" fmla="*/ 3969950 h 6858000"/>
              <a:gd name="connsiteX80" fmla="*/ 685850 w 1605470"/>
              <a:gd name="connsiteY80" fmla="*/ 3933779 h 6858000"/>
              <a:gd name="connsiteX81" fmla="*/ 687181 w 1605470"/>
              <a:gd name="connsiteY81" fmla="*/ 3933093 h 6858000"/>
              <a:gd name="connsiteX82" fmla="*/ 691535 w 1605470"/>
              <a:gd name="connsiteY82" fmla="*/ 3922082 h 6858000"/>
              <a:gd name="connsiteX83" fmla="*/ 696613 w 1605470"/>
              <a:gd name="connsiteY83" fmla="*/ 3901461 h 6858000"/>
              <a:gd name="connsiteX84" fmla="*/ 719207 w 1605470"/>
              <a:gd name="connsiteY84" fmla="*/ 3813873 h 6858000"/>
              <a:gd name="connsiteX85" fmla="*/ 718632 w 1605470"/>
              <a:gd name="connsiteY85" fmla="*/ 3806161 h 6858000"/>
              <a:gd name="connsiteX86" fmla="*/ 718939 w 1605470"/>
              <a:gd name="connsiteY86" fmla="*/ 3805957 h 6858000"/>
              <a:gd name="connsiteX87" fmla="*/ 718966 w 1605470"/>
              <a:gd name="connsiteY87" fmla="*/ 3797724 h 6858000"/>
              <a:gd name="connsiteX88" fmla="*/ 717581 w 1605470"/>
              <a:gd name="connsiteY88" fmla="*/ 3792098 h 6858000"/>
              <a:gd name="connsiteX89" fmla="*/ 716465 w 1605470"/>
              <a:gd name="connsiteY89" fmla="*/ 3777135 h 6858000"/>
              <a:gd name="connsiteX90" fmla="*/ 718198 w 1605470"/>
              <a:gd name="connsiteY90" fmla="*/ 3771656 h 6858000"/>
              <a:gd name="connsiteX91" fmla="*/ 721941 w 1605470"/>
              <a:gd name="connsiteY91" fmla="*/ 3769007 h 6858000"/>
              <a:gd name="connsiteX92" fmla="*/ 721407 w 1605470"/>
              <a:gd name="connsiteY92" fmla="*/ 3767709 h 6858000"/>
              <a:gd name="connsiteX93" fmla="*/ 730103 w 1605470"/>
              <a:gd name="connsiteY93" fmla="*/ 3738082 h 6858000"/>
              <a:gd name="connsiteX94" fmla="*/ 737449 w 1605470"/>
              <a:gd name="connsiteY94" fmla="*/ 3673397 h 6858000"/>
              <a:gd name="connsiteX95" fmla="*/ 736745 w 1605470"/>
              <a:gd name="connsiteY95" fmla="*/ 3637109 h 6858000"/>
              <a:gd name="connsiteX96" fmla="*/ 740188 w 1605470"/>
              <a:gd name="connsiteY96" fmla="*/ 3536883 h 6858000"/>
              <a:gd name="connsiteX97" fmla="*/ 747726 w 1605470"/>
              <a:gd name="connsiteY97" fmla="*/ 3435652 h 6858000"/>
              <a:gd name="connsiteX98" fmla="*/ 774383 w 1605470"/>
              <a:gd name="connsiteY98" fmla="*/ 3381564 h 6858000"/>
              <a:gd name="connsiteX99" fmla="*/ 774870 w 1605470"/>
              <a:gd name="connsiteY99" fmla="*/ 3375761 h 6858000"/>
              <a:gd name="connsiteX100" fmla="*/ 770510 w 1605470"/>
              <a:gd name="connsiteY100" fmla="*/ 3361844 h 6858000"/>
              <a:gd name="connsiteX101" fmla="*/ 767933 w 1605470"/>
              <a:gd name="connsiteY101" fmla="*/ 3356929 h 6858000"/>
              <a:gd name="connsiteX102" fmla="*/ 766158 w 1605470"/>
              <a:gd name="connsiteY102" fmla="*/ 3349058 h 6858000"/>
              <a:gd name="connsiteX103" fmla="*/ 766414 w 1605470"/>
              <a:gd name="connsiteY103" fmla="*/ 3348763 h 6858000"/>
              <a:gd name="connsiteX104" fmla="*/ 764166 w 1605470"/>
              <a:gd name="connsiteY104" fmla="*/ 3341588 h 6858000"/>
              <a:gd name="connsiteX105" fmla="*/ 749397 w 1605470"/>
              <a:gd name="connsiteY105" fmla="*/ 3307769 h 6858000"/>
              <a:gd name="connsiteX106" fmla="*/ 766960 w 1605470"/>
              <a:gd name="connsiteY106" fmla="*/ 3250522 h 6858000"/>
              <a:gd name="connsiteX107" fmla="*/ 767385 w 1605470"/>
              <a:gd name="connsiteY107" fmla="*/ 3229163 h 6858000"/>
              <a:gd name="connsiteX108" fmla="*/ 769208 w 1605470"/>
              <a:gd name="connsiteY108" fmla="*/ 3217217 h 6858000"/>
              <a:gd name="connsiteX109" fmla="*/ 770350 w 1605470"/>
              <a:gd name="connsiteY109" fmla="*/ 3216125 h 6858000"/>
              <a:gd name="connsiteX110" fmla="*/ 756043 w 1605470"/>
              <a:gd name="connsiteY110" fmla="*/ 3183755 h 6858000"/>
              <a:gd name="connsiteX111" fmla="*/ 756544 w 1605470"/>
              <a:gd name="connsiteY111" fmla="*/ 3178642 h 6858000"/>
              <a:gd name="connsiteX112" fmla="*/ 744144 w 1605470"/>
              <a:gd name="connsiteY112" fmla="*/ 3158586 h 6858000"/>
              <a:gd name="connsiteX113" fmla="*/ 739378 w 1605470"/>
              <a:gd name="connsiteY113" fmla="*/ 3147669 h 6858000"/>
              <a:gd name="connsiteX114" fmla="*/ 734648 w 1605470"/>
              <a:gd name="connsiteY114" fmla="*/ 3145733 h 6858000"/>
              <a:gd name="connsiteX115" fmla="*/ 729329 w 1605470"/>
              <a:gd name="connsiteY115" fmla="*/ 3129034 h 6858000"/>
              <a:gd name="connsiteX116" fmla="*/ 729994 w 1605470"/>
              <a:gd name="connsiteY116" fmla="*/ 3126682 h 6858000"/>
              <a:gd name="connsiteX117" fmla="*/ 720862 w 1605470"/>
              <a:gd name="connsiteY117" fmla="*/ 3114519 h 6858000"/>
              <a:gd name="connsiteX118" fmla="*/ 707471 w 1605470"/>
              <a:gd name="connsiteY118" fmla="*/ 3106272 h 6858000"/>
              <a:gd name="connsiteX119" fmla="*/ 680201 w 1605470"/>
              <a:gd name="connsiteY119" fmla="*/ 2958185 h 6858000"/>
              <a:gd name="connsiteX120" fmla="*/ 622815 w 1605470"/>
              <a:gd name="connsiteY120" fmla="*/ 2762989 h 6858000"/>
              <a:gd name="connsiteX121" fmla="*/ 571733 w 1605470"/>
              <a:gd name="connsiteY121" fmla="*/ 2554718 h 6858000"/>
              <a:gd name="connsiteX122" fmla="*/ 551827 w 1605470"/>
              <a:gd name="connsiteY122" fmla="*/ 2485734 h 6858000"/>
              <a:gd name="connsiteX123" fmla="*/ 542550 w 1605470"/>
              <a:gd name="connsiteY123" fmla="*/ 2447068 h 6858000"/>
              <a:gd name="connsiteX124" fmla="*/ 529511 w 1605470"/>
              <a:gd name="connsiteY124" fmla="*/ 2425819 h 6858000"/>
              <a:gd name="connsiteX125" fmla="*/ 528878 w 1605470"/>
              <a:gd name="connsiteY125" fmla="*/ 2408971 h 6858000"/>
              <a:gd name="connsiteX126" fmla="*/ 535510 w 1605470"/>
              <a:gd name="connsiteY126" fmla="*/ 2402874 h 6858000"/>
              <a:gd name="connsiteX127" fmla="*/ 538122 w 1605470"/>
              <a:gd name="connsiteY127" fmla="*/ 2381443 h 6858000"/>
              <a:gd name="connsiteX128" fmla="*/ 514451 w 1605470"/>
              <a:gd name="connsiteY128" fmla="*/ 2261920 h 6858000"/>
              <a:gd name="connsiteX129" fmla="*/ 486968 w 1605470"/>
              <a:gd name="connsiteY129" fmla="*/ 2182937 h 6858000"/>
              <a:gd name="connsiteX130" fmla="*/ 488555 w 1605470"/>
              <a:gd name="connsiteY130" fmla="*/ 2155135 h 6858000"/>
              <a:gd name="connsiteX131" fmla="*/ 486013 w 1605470"/>
              <a:gd name="connsiteY131" fmla="*/ 2118008 h 6858000"/>
              <a:gd name="connsiteX132" fmla="*/ 487006 w 1605470"/>
              <a:gd name="connsiteY132" fmla="*/ 2050531 h 6858000"/>
              <a:gd name="connsiteX133" fmla="*/ 478812 w 1605470"/>
              <a:gd name="connsiteY133" fmla="*/ 1963269 h 6858000"/>
              <a:gd name="connsiteX134" fmla="*/ 442619 w 1605470"/>
              <a:gd name="connsiteY134" fmla="*/ 1910499 h 6858000"/>
              <a:gd name="connsiteX135" fmla="*/ 446785 w 1605470"/>
              <a:gd name="connsiteY135" fmla="*/ 1903212 h 6858000"/>
              <a:gd name="connsiteX136" fmla="*/ 436547 w 1605470"/>
              <a:gd name="connsiteY136" fmla="*/ 1861531 h 6858000"/>
              <a:gd name="connsiteX137" fmla="*/ 390346 w 1605470"/>
              <a:gd name="connsiteY137" fmla="*/ 1732919 h 6858000"/>
              <a:gd name="connsiteX138" fmla="*/ 362657 w 1605470"/>
              <a:gd name="connsiteY138" fmla="*/ 1663540 h 6858000"/>
              <a:gd name="connsiteX139" fmla="*/ 361783 w 1605470"/>
              <a:gd name="connsiteY139" fmla="*/ 1615777 h 6858000"/>
              <a:gd name="connsiteX140" fmla="*/ 342578 w 1605470"/>
              <a:gd name="connsiteY140" fmla="*/ 1563678 h 6858000"/>
              <a:gd name="connsiteX141" fmla="*/ 355658 w 1605470"/>
              <a:gd name="connsiteY141" fmla="*/ 1519474 h 6858000"/>
              <a:gd name="connsiteX142" fmla="*/ 348400 w 1605470"/>
              <a:gd name="connsiteY142" fmla="*/ 1477995 h 6858000"/>
              <a:gd name="connsiteX143" fmla="*/ 334485 w 1605470"/>
              <a:gd name="connsiteY143" fmla="*/ 1373769 h 6858000"/>
              <a:gd name="connsiteX144" fmla="*/ 342792 w 1605470"/>
              <a:gd name="connsiteY144" fmla="*/ 1307086 h 6858000"/>
              <a:gd name="connsiteX145" fmla="*/ 343980 w 1605470"/>
              <a:gd name="connsiteY145" fmla="*/ 1189033 h 6858000"/>
              <a:gd name="connsiteX146" fmla="*/ 348665 w 1605470"/>
              <a:gd name="connsiteY146" fmla="*/ 1168288 h 6858000"/>
              <a:gd name="connsiteX147" fmla="*/ 340947 w 1605470"/>
              <a:gd name="connsiteY147" fmla="*/ 1142577 h 6858000"/>
              <a:gd name="connsiteX148" fmla="*/ 330253 w 1605470"/>
              <a:gd name="connsiteY148" fmla="*/ 1088484 h 6858000"/>
              <a:gd name="connsiteX149" fmla="*/ 318989 w 1605470"/>
              <a:gd name="connsiteY149" fmla="*/ 1016103 h 6858000"/>
              <a:gd name="connsiteX150" fmla="*/ 320445 w 1605470"/>
              <a:gd name="connsiteY150" fmla="*/ 932283 h 6858000"/>
              <a:gd name="connsiteX151" fmla="*/ 322681 w 1605470"/>
              <a:gd name="connsiteY151" fmla="*/ 915925 h 6858000"/>
              <a:gd name="connsiteX152" fmla="*/ 315310 w 1605470"/>
              <a:gd name="connsiteY152" fmla="*/ 896999 h 6858000"/>
              <a:gd name="connsiteX153" fmla="*/ 284718 w 1605470"/>
              <a:gd name="connsiteY153" fmla="*/ 821517 h 6858000"/>
              <a:gd name="connsiteX154" fmla="*/ 263668 w 1605470"/>
              <a:gd name="connsiteY154" fmla="*/ 751353 h 6858000"/>
              <a:gd name="connsiteX155" fmla="*/ 263226 w 1605470"/>
              <a:gd name="connsiteY155" fmla="*/ 721230 h 6858000"/>
              <a:gd name="connsiteX156" fmla="*/ 248897 w 1605470"/>
              <a:gd name="connsiteY156" fmla="*/ 681659 h 6858000"/>
              <a:gd name="connsiteX157" fmla="*/ 234316 w 1605470"/>
              <a:gd name="connsiteY157" fmla="*/ 635218 h 6858000"/>
              <a:gd name="connsiteX158" fmla="*/ 239327 w 1605470"/>
              <a:gd name="connsiteY158" fmla="*/ 613763 h 6858000"/>
              <a:gd name="connsiteX159" fmla="*/ 225269 w 1605470"/>
              <a:gd name="connsiteY159" fmla="*/ 598582 h 6858000"/>
              <a:gd name="connsiteX160" fmla="*/ 224950 w 1605470"/>
              <a:gd name="connsiteY160" fmla="*/ 576846 h 6858000"/>
              <a:gd name="connsiteX161" fmla="*/ 204576 w 1605470"/>
              <a:gd name="connsiteY161" fmla="*/ 530055 h 6858000"/>
              <a:gd name="connsiteX162" fmla="*/ 219064 w 1605470"/>
              <a:gd name="connsiteY162" fmla="*/ 469651 h 6858000"/>
              <a:gd name="connsiteX163" fmla="*/ 195012 w 1605470"/>
              <a:gd name="connsiteY163" fmla="*/ 448559 h 6858000"/>
              <a:gd name="connsiteX164" fmla="*/ 201434 w 1605470"/>
              <a:gd name="connsiteY164" fmla="*/ 441529 h 6858000"/>
              <a:gd name="connsiteX165" fmla="*/ 200655 w 1605470"/>
              <a:gd name="connsiteY165" fmla="*/ 428927 h 6858000"/>
              <a:gd name="connsiteX166" fmla="*/ 190059 w 1605470"/>
              <a:gd name="connsiteY166" fmla="*/ 430161 h 6858000"/>
              <a:gd name="connsiteX167" fmla="*/ 167079 w 1605470"/>
              <a:gd name="connsiteY167" fmla="*/ 367211 h 6858000"/>
              <a:gd name="connsiteX168" fmla="*/ 124571 w 1605470"/>
              <a:gd name="connsiteY168" fmla="*/ 302178 h 6858000"/>
              <a:gd name="connsiteX169" fmla="*/ 103243 w 1605470"/>
              <a:gd name="connsiteY169" fmla="*/ 211375 h 6858000"/>
              <a:gd name="connsiteX170" fmla="*/ 94571 w 1605470"/>
              <a:gd name="connsiteY170" fmla="*/ 184179 h 6858000"/>
              <a:gd name="connsiteX171" fmla="*/ 13437 w 1605470"/>
              <a:gd name="connsiteY171" fmla="*/ 19287 h 6858000"/>
              <a:gd name="connsiteX172" fmla="*/ 0 w 1605470"/>
              <a:gd name="connsiteY172"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3992 w 1605470"/>
              <a:gd name="connsiteY37" fmla="*/ 5619557 h 6858000"/>
              <a:gd name="connsiteX38" fmla="*/ 531653 w 1605470"/>
              <a:gd name="connsiteY38" fmla="*/ 5604904 h 6858000"/>
              <a:gd name="connsiteX39" fmla="*/ 539863 w 1605470"/>
              <a:gd name="connsiteY39" fmla="*/ 5604298 h 6858000"/>
              <a:gd name="connsiteX40" fmla="*/ 552319 w 1605470"/>
              <a:gd name="connsiteY40" fmla="*/ 5587997 h 6858000"/>
              <a:gd name="connsiteX41" fmla="*/ 591557 w 1605470"/>
              <a:gd name="connsiteY41" fmla="*/ 5476393 h 6858000"/>
              <a:gd name="connsiteX42" fmla="*/ 622750 w 1605470"/>
              <a:gd name="connsiteY42" fmla="*/ 5396260 h 6858000"/>
              <a:gd name="connsiteX43" fmla="*/ 638731 w 1605470"/>
              <a:gd name="connsiteY43" fmla="*/ 5330009 h 6858000"/>
              <a:gd name="connsiteX44" fmla="*/ 672224 w 1605470"/>
              <a:gd name="connsiteY44" fmla="*/ 5273739 h 6858000"/>
              <a:gd name="connsiteX45" fmla="*/ 681823 w 1605470"/>
              <a:gd name="connsiteY45" fmla="*/ 5241779 h 6858000"/>
              <a:gd name="connsiteX46" fmla="*/ 693049 w 1605470"/>
              <a:gd name="connsiteY46" fmla="*/ 5225268 h 6858000"/>
              <a:gd name="connsiteX47" fmla="*/ 694069 w 1605470"/>
              <a:gd name="connsiteY47" fmla="*/ 5217684 h 6858000"/>
              <a:gd name="connsiteX48" fmla="*/ 701410 w 1605470"/>
              <a:gd name="connsiteY48" fmla="*/ 5193377 h 6858000"/>
              <a:gd name="connsiteX49" fmla="*/ 704713 w 1605470"/>
              <a:gd name="connsiteY49" fmla="*/ 5179288 h 6858000"/>
              <a:gd name="connsiteX50" fmla="*/ 705697 w 1605470"/>
              <a:gd name="connsiteY50" fmla="*/ 5173621 h 6858000"/>
              <a:gd name="connsiteX51" fmla="*/ 701331 w 1605470"/>
              <a:gd name="connsiteY51" fmla="*/ 5159961 h 6858000"/>
              <a:gd name="connsiteX52" fmla="*/ 708008 w 1605470"/>
              <a:gd name="connsiteY52" fmla="*/ 5144295 h 6858000"/>
              <a:gd name="connsiteX53" fmla="*/ 704941 w 1605470"/>
              <a:gd name="connsiteY53" fmla="*/ 5125185 h 6858000"/>
              <a:gd name="connsiteX54" fmla="*/ 711771 w 1605470"/>
              <a:gd name="connsiteY54" fmla="*/ 5121884 h 6858000"/>
              <a:gd name="connsiteX55" fmla="*/ 718807 w 1605470"/>
              <a:gd name="connsiteY55" fmla="*/ 5067850 h 6858000"/>
              <a:gd name="connsiteX56" fmla="*/ 721538 w 1605470"/>
              <a:gd name="connsiteY56" fmla="*/ 5060861 h 6858000"/>
              <a:gd name="connsiteX57" fmla="*/ 718242 w 1605470"/>
              <a:gd name="connsiteY57" fmla="*/ 5034192 h 6858000"/>
              <a:gd name="connsiteX58" fmla="*/ 719796 w 1605470"/>
              <a:gd name="connsiteY58" fmla="*/ 4993030 h 6858000"/>
              <a:gd name="connsiteX59" fmla="*/ 726705 w 1605470"/>
              <a:gd name="connsiteY59" fmla="*/ 4946844 h 6858000"/>
              <a:gd name="connsiteX60" fmla="*/ 722561 w 1605470"/>
              <a:gd name="connsiteY60" fmla="*/ 4932692 h 6858000"/>
              <a:gd name="connsiteX61" fmla="*/ 724935 w 1605470"/>
              <a:gd name="connsiteY61" fmla="*/ 4821504 h 6858000"/>
              <a:gd name="connsiteX62" fmla="*/ 732118 w 1605470"/>
              <a:gd name="connsiteY62" fmla="*/ 4801535 h 6858000"/>
              <a:gd name="connsiteX63" fmla="*/ 739787 w 1605470"/>
              <a:gd name="connsiteY63" fmla="*/ 4797794 h 6858000"/>
              <a:gd name="connsiteX64" fmla="*/ 741081 w 1605470"/>
              <a:gd name="connsiteY64" fmla="*/ 4784526 h 6858000"/>
              <a:gd name="connsiteX65" fmla="*/ 742865 w 1605470"/>
              <a:gd name="connsiteY65" fmla="*/ 4781211 h 6858000"/>
              <a:gd name="connsiteX66" fmla="*/ 751652 w 1605470"/>
              <a:gd name="connsiteY66" fmla="*/ 4761984 h 6858000"/>
              <a:gd name="connsiteX67" fmla="*/ 747700 w 1605470"/>
              <a:gd name="connsiteY67" fmla="*/ 4690749 h 6858000"/>
              <a:gd name="connsiteX68" fmla="*/ 743180 w 1605470"/>
              <a:gd name="connsiteY68" fmla="*/ 4584173 h 6858000"/>
              <a:gd name="connsiteX69" fmla="*/ 738263 w 1605470"/>
              <a:gd name="connsiteY69" fmla="*/ 4444346 h 6858000"/>
              <a:gd name="connsiteX70" fmla="*/ 756542 w 1605470"/>
              <a:gd name="connsiteY70" fmla="*/ 4350346 h 6858000"/>
              <a:gd name="connsiteX71" fmla="*/ 715481 w 1605470"/>
              <a:gd name="connsiteY71" fmla="*/ 4214165 h 6858000"/>
              <a:gd name="connsiteX72" fmla="*/ 719554 w 1605470"/>
              <a:gd name="connsiteY72" fmla="*/ 4090296 h 6858000"/>
              <a:gd name="connsiteX73" fmla="*/ 704810 w 1605470"/>
              <a:gd name="connsiteY73" fmla="*/ 4033999 h 6858000"/>
              <a:gd name="connsiteX74" fmla="*/ 705959 w 1605470"/>
              <a:gd name="connsiteY74" fmla="*/ 4031933 h 6858000"/>
              <a:gd name="connsiteX75" fmla="*/ 704535 w 1605470"/>
              <a:gd name="connsiteY75" fmla="*/ 4013953 h 6858000"/>
              <a:gd name="connsiteX76" fmla="*/ 700443 w 1605470"/>
              <a:gd name="connsiteY76" fmla="*/ 4010511 h 6858000"/>
              <a:gd name="connsiteX77" fmla="*/ 698282 w 1605470"/>
              <a:gd name="connsiteY77" fmla="*/ 3998331 h 6858000"/>
              <a:gd name="connsiteX78" fmla="*/ 690830 w 1605470"/>
              <a:gd name="connsiteY78" fmla="*/ 3974753 h 6858000"/>
              <a:gd name="connsiteX79" fmla="*/ 692428 w 1605470"/>
              <a:gd name="connsiteY79" fmla="*/ 3969950 h 6858000"/>
              <a:gd name="connsiteX80" fmla="*/ 685850 w 1605470"/>
              <a:gd name="connsiteY80" fmla="*/ 3933779 h 6858000"/>
              <a:gd name="connsiteX81" fmla="*/ 687181 w 1605470"/>
              <a:gd name="connsiteY81" fmla="*/ 3933093 h 6858000"/>
              <a:gd name="connsiteX82" fmla="*/ 691535 w 1605470"/>
              <a:gd name="connsiteY82" fmla="*/ 3922082 h 6858000"/>
              <a:gd name="connsiteX83" fmla="*/ 696613 w 1605470"/>
              <a:gd name="connsiteY83" fmla="*/ 3901461 h 6858000"/>
              <a:gd name="connsiteX84" fmla="*/ 719207 w 1605470"/>
              <a:gd name="connsiteY84" fmla="*/ 3813873 h 6858000"/>
              <a:gd name="connsiteX85" fmla="*/ 718632 w 1605470"/>
              <a:gd name="connsiteY85" fmla="*/ 3806161 h 6858000"/>
              <a:gd name="connsiteX86" fmla="*/ 718939 w 1605470"/>
              <a:gd name="connsiteY86" fmla="*/ 3805957 h 6858000"/>
              <a:gd name="connsiteX87" fmla="*/ 718966 w 1605470"/>
              <a:gd name="connsiteY87" fmla="*/ 3797724 h 6858000"/>
              <a:gd name="connsiteX88" fmla="*/ 717581 w 1605470"/>
              <a:gd name="connsiteY88" fmla="*/ 3792098 h 6858000"/>
              <a:gd name="connsiteX89" fmla="*/ 716465 w 1605470"/>
              <a:gd name="connsiteY89" fmla="*/ 3777135 h 6858000"/>
              <a:gd name="connsiteX90" fmla="*/ 718198 w 1605470"/>
              <a:gd name="connsiteY90" fmla="*/ 3771656 h 6858000"/>
              <a:gd name="connsiteX91" fmla="*/ 721941 w 1605470"/>
              <a:gd name="connsiteY91" fmla="*/ 3769007 h 6858000"/>
              <a:gd name="connsiteX92" fmla="*/ 721407 w 1605470"/>
              <a:gd name="connsiteY92" fmla="*/ 3767709 h 6858000"/>
              <a:gd name="connsiteX93" fmla="*/ 730103 w 1605470"/>
              <a:gd name="connsiteY93" fmla="*/ 3738082 h 6858000"/>
              <a:gd name="connsiteX94" fmla="*/ 737449 w 1605470"/>
              <a:gd name="connsiteY94" fmla="*/ 3673397 h 6858000"/>
              <a:gd name="connsiteX95" fmla="*/ 736745 w 1605470"/>
              <a:gd name="connsiteY95" fmla="*/ 3637109 h 6858000"/>
              <a:gd name="connsiteX96" fmla="*/ 740188 w 1605470"/>
              <a:gd name="connsiteY96" fmla="*/ 3536883 h 6858000"/>
              <a:gd name="connsiteX97" fmla="*/ 747726 w 1605470"/>
              <a:gd name="connsiteY97" fmla="*/ 3435652 h 6858000"/>
              <a:gd name="connsiteX98" fmla="*/ 774383 w 1605470"/>
              <a:gd name="connsiteY98" fmla="*/ 3381564 h 6858000"/>
              <a:gd name="connsiteX99" fmla="*/ 774870 w 1605470"/>
              <a:gd name="connsiteY99" fmla="*/ 3375761 h 6858000"/>
              <a:gd name="connsiteX100" fmla="*/ 770510 w 1605470"/>
              <a:gd name="connsiteY100" fmla="*/ 3361844 h 6858000"/>
              <a:gd name="connsiteX101" fmla="*/ 767933 w 1605470"/>
              <a:gd name="connsiteY101" fmla="*/ 3356929 h 6858000"/>
              <a:gd name="connsiteX102" fmla="*/ 766158 w 1605470"/>
              <a:gd name="connsiteY102" fmla="*/ 3349058 h 6858000"/>
              <a:gd name="connsiteX103" fmla="*/ 766414 w 1605470"/>
              <a:gd name="connsiteY103" fmla="*/ 3348763 h 6858000"/>
              <a:gd name="connsiteX104" fmla="*/ 764166 w 1605470"/>
              <a:gd name="connsiteY104" fmla="*/ 3341588 h 6858000"/>
              <a:gd name="connsiteX105" fmla="*/ 749397 w 1605470"/>
              <a:gd name="connsiteY105" fmla="*/ 3307769 h 6858000"/>
              <a:gd name="connsiteX106" fmla="*/ 766960 w 1605470"/>
              <a:gd name="connsiteY106" fmla="*/ 3250522 h 6858000"/>
              <a:gd name="connsiteX107" fmla="*/ 767385 w 1605470"/>
              <a:gd name="connsiteY107" fmla="*/ 3229163 h 6858000"/>
              <a:gd name="connsiteX108" fmla="*/ 769208 w 1605470"/>
              <a:gd name="connsiteY108" fmla="*/ 3217217 h 6858000"/>
              <a:gd name="connsiteX109" fmla="*/ 770350 w 1605470"/>
              <a:gd name="connsiteY109" fmla="*/ 3216125 h 6858000"/>
              <a:gd name="connsiteX110" fmla="*/ 756043 w 1605470"/>
              <a:gd name="connsiteY110" fmla="*/ 3183755 h 6858000"/>
              <a:gd name="connsiteX111" fmla="*/ 756544 w 1605470"/>
              <a:gd name="connsiteY111" fmla="*/ 3178642 h 6858000"/>
              <a:gd name="connsiteX112" fmla="*/ 744144 w 1605470"/>
              <a:gd name="connsiteY112" fmla="*/ 3158586 h 6858000"/>
              <a:gd name="connsiteX113" fmla="*/ 739378 w 1605470"/>
              <a:gd name="connsiteY113" fmla="*/ 3147669 h 6858000"/>
              <a:gd name="connsiteX114" fmla="*/ 734648 w 1605470"/>
              <a:gd name="connsiteY114" fmla="*/ 3145733 h 6858000"/>
              <a:gd name="connsiteX115" fmla="*/ 729329 w 1605470"/>
              <a:gd name="connsiteY115" fmla="*/ 3129034 h 6858000"/>
              <a:gd name="connsiteX116" fmla="*/ 729994 w 1605470"/>
              <a:gd name="connsiteY116" fmla="*/ 3126682 h 6858000"/>
              <a:gd name="connsiteX117" fmla="*/ 720862 w 1605470"/>
              <a:gd name="connsiteY117" fmla="*/ 3114519 h 6858000"/>
              <a:gd name="connsiteX118" fmla="*/ 707471 w 1605470"/>
              <a:gd name="connsiteY118" fmla="*/ 3106272 h 6858000"/>
              <a:gd name="connsiteX119" fmla="*/ 680201 w 1605470"/>
              <a:gd name="connsiteY119" fmla="*/ 2958185 h 6858000"/>
              <a:gd name="connsiteX120" fmla="*/ 622815 w 1605470"/>
              <a:gd name="connsiteY120" fmla="*/ 2762989 h 6858000"/>
              <a:gd name="connsiteX121" fmla="*/ 571733 w 1605470"/>
              <a:gd name="connsiteY121" fmla="*/ 2554718 h 6858000"/>
              <a:gd name="connsiteX122" fmla="*/ 551827 w 1605470"/>
              <a:gd name="connsiteY122" fmla="*/ 2485734 h 6858000"/>
              <a:gd name="connsiteX123" fmla="*/ 542550 w 1605470"/>
              <a:gd name="connsiteY123" fmla="*/ 2447068 h 6858000"/>
              <a:gd name="connsiteX124" fmla="*/ 529511 w 1605470"/>
              <a:gd name="connsiteY124" fmla="*/ 2425819 h 6858000"/>
              <a:gd name="connsiteX125" fmla="*/ 528878 w 1605470"/>
              <a:gd name="connsiteY125" fmla="*/ 2408971 h 6858000"/>
              <a:gd name="connsiteX126" fmla="*/ 535510 w 1605470"/>
              <a:gd name="connsiteY126" fmla="*/ 2402874 h 6858000"/>
              <a:gd name="connsiteX127" fmla="*/ 538122 w 1605470"/>
              <a:gd name="connsiteY127" fmla="*/ 2381443 h 6858000"/>
              <a:gd name="connsiteX128" fmla="*/ 514451 w 1605470"/>
              <a:gd name="connsiteY128" fmla="*/ 2261920 h 6858000"/>
              <a:gd name="connsiteX129" fmla="*/ 486968 w 1605470"/>
              <a:gd name="connsiteY129" fmla="*/ 2182937 h 6858000"/>
              <a:gd name="connsiteX130" fmla="*/ 488555 w 1605470"/>
              <a:gd name="connsiteY130" fmla="*/ 2155135 h 6858000"/>
              <a:gd name="connsiteX131" fmla="*/ 486013 w 1605470"/>
              <a:gd name="connsiteY131" fmla="*/ 2118008 h 6858000"/>
              <a:gd name="connsiteX132" fmla="*/ 487006 w 1605470"/>
              <a:gd name="connsiteY132" fmla="*/ 2050531 h 6858000"/>
              <a:gd name="connsiteX133" fmla="*/ 478812 w 1605470"/>
              <a:gd name="connsiteY133" fmla="*/ 1963269 h 6858000"/>
              <a:gd name="connsiteX134" fmla="*/ 442619 w 1605470"/>
              <a:gd name="connsiteY134" fmla="*/ 1910499 h 6858000"/>
              <a:gd name="connsiteX135" fmla="*/ 446785 w 1605470"/>
              <a:gd name="connsiteY135" fmla="*/ 1903212 h 6858000"/>
              <a:gd name="connsiteX136" fmla="*/ 436547 w 1605470"/>
              <a:gd name="connsiteY136" fmla="*/ 1861531 h 6858000"/>
              <a:gd name="connsiteX137" fmla="*/ 390346 w 1605470"/>
              <a:gd name="connsiteY137" fmla="*/ 1732919 h 6858000"/>
              <a:gd name="connsiteX138" fmla="*/ 362657 w 1605470"/>
              <a:gd name="connsiteY138" fmla="*/ 1663540 h 6858000"/>
              <a:gd name="connsiteX139" fmla="*/ 361783 w 1605470"/>
              <a:gd name="connsiteY139" fmla="*/ 1615777 h 6858000"/>
              <a:gd name="connsiteX140" fmla="*/ 342578 w 1605470"/>
              <a:gd name="connsiteY140" fmla="*/ 1563678 h 6858000"/>
              <a:gd name="connsiteX141" fmla="*/ 355658 w 1605470"/>
              <a:gd name="connsiteY141" fmla="*/ 1519474 h 6858000"/>
              <a:gd name="connsiteX142" fmla="*/ 348400 w 1605470"/>
              <a:gd name="connsiteY142" fmla="*/ 1477995 h 6858000"/>
              <a:gd name="connsiteX143" fmla="*/ 334485 w 1605470"/>
              <a:gd name="connsiteY143" fmla="*/ 1373769 h 6858000"/>
              <a:gd name="connsiteX144" fmla="*/ 342792 w 1605470"/>
              <a:gd name="connsiteY144" fmla="*/ 1307086 h 6858000"/>
              <a:gd name="connsiteX145" fmla="*/ 343980 w 1605470"/>
              <a:gd name="connsiteY145" fmla="*/ 1189033 h 6858000"/>
              <a:gd name="connsiteX146" fmla="*/ 348665 w 1605470"/>
              <a:gd name="connsiteY146" fmla="*/ 1168288 h 6858000"/>
              <a:gd name="connsiteX147" fmla="*/ 340947 w 1605470"/>
              <a:gd name="connsiteY147" fmla="*/ 1142577 h 6858000"/>
              <a:gd name="connsiteX148" fmla="*/ 330253 w 1605470"/>
              <a:gd name="connsiteY148" fmla="*/ 1088484 h 6858000"/>
              <a:gd name="connsiteX149" fmla="*/ 318989 w 1605470"/>
              <a:gd name="connsiteY149" fmla="*/ 1016103 h 6858000"/>
              <a:gd name="connsiteX150" fmla="*/ 320445 w 1605470"/>
              <a:gd name="connsiteY150" fmla="*/ 932283 h 6858000"/>
              <a:gd name="connsiteX151" fmla="*/ 322681 w 1605470"/>
              <a:gd name="connsiteY151" fmla="*/ 915925 h 6858000"/>
              <a:gd name="connsiteX152" fmla="*/ 315310 w 1605470"/>
              <a:gd name="connsiteY152" fmla="*/ 896999 h 6858000"/>
              <a:gd name="connsiteX153" fmla="*/ 284718 w 1605470"/>
              <a:gd name="connsiteY153" fmla="*/ 821517 h 6858000"/>
              <a:gd name="connsiteX154" fmla="*/ 263668 w 1605470"/>
              <a:gd name="connsiteY154" fmla="*/ 751353 h 6858000"/>
              <a:gd name="connsiteX155" fmla="*/ 263226 w 1605470"/>
              <a:gd name="connsiteY155" fmla="*/ 721230 h 6858000"/>
              <a:gd name="connsiteX156" fmla="*/ 248897 w 1605470"/>
              <a:gd name="connsiteY156" fmla="*/ 681659 h 6858000"/>
              <a:gd name="connsiteX157" fmla="*/ 234316 w 1605470"/>
              <a:gd name="connsiteY157" fmla="*/ 635218 h 6858000"/>
              <a:gd name="connsiteX158" fmla="*/ 239327 w 1605470"/>
              <a:gd name="connsiteY158" fmla="*/ 613763 h 6858000"/>
              <a:gd name="connsiteX159" fmla="*/ 225269 w 1605470"/>
              <a:gd name="connsiteY159" fmla="*/ 598582 h 6858000"/>
              <a:gd name="connsiteX160" fmla="*/ 224950 w 1605470"/>
              <a:gd name="connsiteY160" fmla="*/ 576846 h 6858000"/>
              <a:gd name="connsiteX161" fmla="*/ 204576 w 1605470"/>
              <a:gd name="connsiteY161" fmla="*/ 530055 h 6858000"/>
              <a:gd name="connsiteX162" fmla="*/ 219064 w 1605470"/>
              <a:gd name="connsiteY162" fmla="*/ 469651 h 6858000"/>
              <a:gd name="connsiteX163" fmla="*/ 195012 w 1605470"/>
              <a:gd name="connsiteY163" fmla="*/ 448559 h 6858000"/>
              <a:gd name="connsiteX164" fmla="*/ 201434 w 1605470"/>
              <a:gd name="connsiteY164" fmla="*/ 441529 h 6858000"/>
              <a:gd name="connsiteX165" fmla="*/ 200655 w 1605470"/>
              <a:gd name="connsiteY165" fmla="*/ 428927 h 6858000"/>
              <a:gd name="connsiteX166" fmla="*/ 190059 w 1605470"/>
              <a:gd name="connsiteY166" fmla="*/ 430161 h 6858000"/>
              <a:gd name="connsiteX167" fmla="*/ 167079 w 1605470"/>
              <a:gd name="connsiteY167" fmla="*/ 367211 h 6858000"/>
              <a:gd name="connsiteX168" fmla="*/ 124571 w 1605470"/>
              <a:gd name="connsiteY168" fmla="*/ 302178 h 6858000"/>
              <a:gd name="connsiteX169" fmla="*/ 103243 w 1605470"/>
              <a:gd name="connsiteY169" fmla="*/ 211375 h 6858000"/>
              <a:gd name="connsiteX170" fmla="*/ 94571 w 1605470"/>
              <a:gd name="connsiteY170" fmla="*/ 184179 h 6858000"/>
              <a:gd name="connsiteX171" fmla="*/ 13437 w 1605470"/>
              <a:gd name="connsiteY171" fmla="*/ 19287 h 6858000"/>
              <a:gd name="connsiteX172" fmla="*/ 0 w 1605470"/>
              <a:gd name="connsiteY172"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3992 w 1605470"/>
              <a:gd name="connsiteY37" fmla="*/ 5619557 h 6858000"/>
              <a:gd name="connsiteX38" fmla="*/ 531653 w 1605470"/>
              <a:gd name="connsiteY38" fmla="*/ 5604904 h 6858000"/>
              <a:gd name="connsiteX39" fmla="*/ 539863 w 1605470"/>
              <a:gd name="connsiteY39" fmla="*/ 5604298 h 6858000"/>
              <a:gd name="connsiteX40" fmla="*/ 552319 w 1605470"/>
              <a:gd name="connsiteY40" fmla="*/ 5587997 h 6858000"/>
              <a:gd name="connsiteX41" fmla="*/ 591557 w 1605470"/>
              <a:gd name="connsiteY41" fmla="*/ 5476393 h 6858000"/>
              <a:gd name="connsiteX42" fmla="*/ 622750 w 1605470"/>
              <a:gd name="connsiteY42" fmla="*/ 5396260 h 6858000"/>
              <a:gd name="connsiteX43" fmla="*/ 638731 w 1605470"/>
              <a:gd name="connsiteY43" fmla="*/ 5330009 h 6858000"/>
              <a:gd name="connsiteX44" fmla="*/ 672224 w 1605470"/>
              <a:gd name="connsiteY44" fmla="*/ 5273739 h 6858000"/>
              <a:gd name="connsiteX45" fmla="*/ 681823 w 1605470"/>
              <a:gd name="connsiteY45" fmla="*/ 5241779 h 6858000"/>
              <a:gd name="connsiteX46" fmla="*/ 693049 w 1605470"/>
              <a:gd name="connsiteY46" fmla="*/ 5225268 h 6858000"/>
              <a:gd name="connsiteX47" fmla="*/ 694069 w 1605470"/>
              <a:gd name="connsiteY47" fmla="*/ 5217684 h 6858000"/>
              <a:gd name="connsiteX48" fmla="*/ 701410 w 1605470"/>
              <a:gd name="connsiteY48" fmla="*/ 5193377 h 6858000"/>
              <a:gd name="connsiteX49" fmla="*/ 704713 w 1605470"/>
              <a:gd name="connsiteY49" fmla="*/ 5179288 h 6858000"/>
              <a:gd name="connsiteX50" fmla="*/ 705697 w 1605470"/>
              <a:gd name="connsiteY50" fmla="*/ 5173621 h 6858000"/>
              <a:gd name="connsiteX51" fmla="*/ 701331 w 1605470"/>
              <a:gd name="connsiteY51" fmla="*/ 5159961 h 6858000"/>
              <a:gd name="connsiteX52" fmla="*/ 708008 w 1605470"/>
              <a:gd name="connsiteY52" fmla="*/ 5144295 h 6858000"/>
              <a:gd name="connsiteX53" fmla="*/ 704941 w 1605470"/>
              <a:gd name="connsiteY53" fmla="*/ 5125185 h 6858000"/>
              <a:gd name="connsiteX54" fmla="*/ 711771 w 1605470"/>
              <a:gd name="connsiteY54" fmla="*/ 5121884 h 6858000"/>
              <a:gd name="connsiteX55" fmla="*/ 718807 w 1605470"/>
              <a:gd name="connsiteY55" fmla="*/ 5067850 h 6858000"/>
              <a:gd name="connsiteX56" fmla="*/ 721538 w 1605470"/>
              <a:gd name="connsiteY56" fmla="*/ 5060861 h 6858000"/>
              <a:gd name="connsiteX57" fmla="*/ 718242 w 1605470"/>
              <a:gd name="connsiteY57" fmla="*/ 5034192 h 6858000"/>
              <a:gd name="connsiteX58" fmla="*/ 719796 w 1605470"/>
              <a:gd name="connsiteY58" fmla="*/ 4993030 h 6858000"/>
              <a:gd name="connsiteX59" fmla="*/ 726705 w 1605470"/>
              <a:gd name="connsiteY59" fmla="*/ 4946844 h 6858000"/>
              <a:gd name="connsiteX60" fmla="*/ 722561 w 1605470"/>
              <a:gd name="connsiteY60" fmla="*/ 4932692 h 6858000"/>
              <a:gd name="connsiteX61" fmla="*/ 724935 w 1605470"/>
              <a:gd name="connsiteY61" fmla="*/ 4821504 h 6858000"/>
              <a:gd name="connsiteX62" fmla="*/ 732118 w 1605470"/>
              <a:gd name="connsiteY62" fmla="*/ 4801535 h 6858000"/>
              <a:gd name="connsiteX63" fmla="*/ 739787 w 1605470"/>
              <a:gd name="connsiteY63" fmla="*/ 4797794 h 6858000"/>
              <a:gd name="connsiteX64" fmla="*/ 741081 w 1605470"/>
              <a:gd name="connsiteY64" fmla="*/ 4784526 h 6858000"/>
              <a:gd name="connsiteX65" fmla="*/ 742865 w 1605470"/>
              <a:gd name="connsiteY65" fmla="*/ 4781211 h 6858000"/>
              <a:gd name="connsiteX66" fmla="*/ 751652 w 1605470"/>
              <a:gd name="connsiteY66" fmla="*/ 4761984 h 6858000"/>
              <a:gd name="connsiteX67" fmla="*/ 747700 w 1605470"/>
              <a:gd name="connsiteY67" fmla="*/ 4690749 h 6858000"/>
              <a:gd name="connsiteX68" fmla="*/ 743180 w 1605470"/>
              <a:gd name="connsiteY68" fmla="*/ 4584173 h 6858000"/>
              <a:gd name="connsiteX69" fmla="*/ 738263 w 1605470"/>
              <a:gd name="connsiteY69" fmla="*/ 4444346 h 6858000"/>
              <a:gd name="connsiteX70" fmla="*/ 734828 w 1605470"/>
              <a:gd name="connsiteY70" fmla="*/ 4375228 h 6858000"/>
              <a:gd name="connsiteX71" fmla="*/ 715481 w 1605470"/>
              <a:gd name="connsiteY71" fmla="*/ 4214165 h 6858000"/>
              <a:gd name="connsiteX72" fmla="*/ 719554 w 1605470"/>
              <a:gd name="connsiteY72" fmla="*/ 4090296 h 6858000"/>
              <a:gd name="connsiteX73" fmla="*/ 704810 w 1605470"/>
              <a:gd name="connsiteY73" fmla="*/ 4033999 h 6858000"/>
              <a:gd name="connsiteX74" fmla="*/ 705959 w 1605470"/>
              <a:gd name="connsiteY74" fmla="*/ 4031933 h 6858000"/>
              <a:gd name="connsiteX75" fmla="*/ 704535 w 1605470"/>
              <a:gd name="connsiteY75" fmla="*/ 4013953 h 6858000"/>
              <a:gd name="connsiteX76" fmla="*/ 700443 w 1605470"/>
              <a:gd name="connsiteY76" fmla="*/ 4010511 h 6858000"/>
              <a:gd name="connsiteX77" fmla="*/ 698282 w 1605470"/>
              <a:gd name="connsiteY77" fmla="*/ 3998331 h 6858000"/>
              <a:gd name="connsiteX78" fmla="*/ 690830 w 1605470"/>
              <a:gd name="connsiteY78" fmla="*/ 3974753 h 6858000"/>
              <a:gd name="connsiteX79" fmla="*/ 692428 w 1605470"/>
              <a:gd name="connsiteY79" fmla="*/ 3969950 h 6858000"/>
              <a:gd name="connsiteX80" fmla="*/ 685850 w 1605470"/>
              <a:gd name="connsiteY80" fmla="*/ 3933779 h 6858000"/>
              <a:gd name="connsiteX81" fmla="*/ 687181 w 1605470"/>
              <a:gd name="connsiteY81" fmla="*/ 3933093 h 6858000"/>
              <a:gd name="connsiteX82" fmla="*/ 691535 w 1605470"/>
              <a:gd name="connsiteY82" fmla="*/ 3922082 h 6858000"/>
              <a:gd name="connsiteX83" fmla="*/ 696613 w 1605470"/>
              <a:gd name="connsiteY83" fmla="*/ 3901461 h 6858000"/>
              <a:gd name="connsiteX84" fmla="*/ 719207 w 1605470"/>
              <a:gd name="connsiteY84" fmla="*/ 3813873 h 6858000"/>
              <a:gd name="connsiteX85" fmla="*/ 718632 w 1605470"/>
              <a:gd name="connsiteY85" fmla="*/ 3806161 h 6858000"/>
              <a:gd name="connsiteX86" fmla="*/ 718939 w 1605470"/>
              <a:gd name="connsiteY86" fmla="*/ 3805957 h 6858000"/>
              <a:gd name="connsiteX87" fmla="*/ 718966 w 1605470"/>
              <a:gd name="connsiteY87" fmla="*/ 3797724 h 6858000"/>
              <a:gd name="connsiteX88" fmla="*/ 717581 w 1605470"/>
              <a:gd name="connsiteY88" fmla="*/ 3792098 h 6858000"/>
              <a:gd name="connsiteX89" fmla="*/ 716465 w 1605470"/>
              <a:gd name="connsiteY89" fmla="*/ 3777135 h 6858000"/>
              <a:gd name="connsiteX90" fmla="*/ 718198 w 1605470"/>
              <a:gd name="connsiteY90" fmla="*/ 3771656 h 6858000"/>
              <a:gd name="connsiteX91" fmla="*/ 721941 w 1605470"/>
              <a:gd name="connsiteY91" fmla="*/ 3769007 h 6858000"/>
              <a:gd name="connsiteX92" fmla="*/ 721407 w 1605470"/>
              <a:gd name="connsiteY92" fmla="*/ 3767709 h 6858000"/>
              <a:gd name="connsiteX93" fmla="*/ 730103 w 1605470"/>
              <a:gd name="connsiteY93" fmla="*/ 3738082 h 6858000"/>
              <a:gd name="connsiteX94" fmla="*/ 737449 w 1605470"/>
              <a:gd name="connsiteY94" fmla="*/ 3673397 h 6858000"/>
              <a:gd name="connsiteX95" fmla="*/ 736745 w 1605470"/>
              <a:gd name="connsiteY95" fmla="*/ 3637109 h 6858000"/>
              <a:gd name="connsiteX96" fmla="*/ 740188 w 1605470"/>
              <a:gd name="connsiteY96" fmla="*/ 3536883 h 6858000"/>
              <a:gd name="connsiteX97" fmla="*/ 747726 w 1605470"/>
              <a:gd name="connsiteY97" fmla="*/ 3435652 h 6858000"/>
              <a:gd name="connsiteX98" fmla="*/ 774383 w 1605470"/>
              <a:gd name="connsiteY98" fmla="*/ 3381564 h 6858000"/>
              <a:gd name="connsiteX99" fmla="*/ 774870 w 1605470"/>
              <a:gd name="connsiteY99" fmla="*/ 3375761 h 6858000"/>
              <a:gd name="connsiteX100" fmla="*/ 770510 w 1605470"/>
              <a:gd name="connsiteY100" fmla="*/ 3361844 h 6858000"/>
              <a:gd name="connsiteX101" fmla="*/ 767933 w 1605470"/>
              <a:gd name="connsiteY101" fmla="*/ 3356929 h 6858000"/>
              <a:gd name="connsiteX102" fmla="*/ 766158 w 1605470"/>
              <a:gd name="connsiteY102" fmla="*/ 3349058 h 6858000"/>
              <a:gd name="connsiteX103" fmla="*/ 766414 w 1605470"/>
              <a:gd name="connsiteY103" fmla="*/ 3348763 h 6858000"/>
              <a:gd name="connsiteX104" fmla="*/ 764166 w 1605470"/>
              <a:gd name="connsiteY104" fmla="*/ 3341588 h 6858000"/>
              <a:gd name="connsiteX105" fmla="*/ 749397 w 1605470"/>
              <a:gd name="connsiteY105" fmla="*/ 3307769 h 6858000"/>
              <a:gd name="connsiteX106" fmla="*/ 766960 w 1605470"/>
              <a:gd name="connsiteY106" fmla="*/ 3250522 h 6858000"/>
              <a:gd name="connsiteX107" fmla="*/ 767385 w 1605470"/>
              <a:gd name="connsiteY107" fmla="*/ 3229163 h 6858000"/>
              <a:gd name="connsiteX108" fmla="*/ 769208 w 1605470"/>
              <a:gd name="connsiteY108" fmla="*/ 3217217 h 6858000"/>
              <a:gd name="connsiteX109" fmla="*/ 770350 w 1605470"/>
              <a:gd name="connsiteY109" fmla="*/ 3216125 h 6858000"/>
              <a:gd name="connsiteX110" fmla="*/ 756043 w 1605470"/>
              <a:gd name="connsiteY110" fmla="*/ 3183755 h 6858000"/>
              <a:gd name="connsiteX111" fmla="*/ 756544 w 1605470"/>
              <a:gd name="connsiteY111" fmla="*/ 3178642 h 6858000"/>
              <a:gd name="connsiteX112" fmla="*/ 744144 w 1605470"/>
              <a:gd name="connsiteY112" fmla="*/ 3158586 h 6858000"/>
              <a:gd name="connsiteX113" fmla="*/ 739378 w 1605470"/>
              <a:gd name="connsiteY113" fmla="*/ 3147669 h 6858000"/>
              <a:gd name="connsiteX114" fmla="*/ 734648 w 1605470"/>
              <a:gd name="connsiteY114" fmla="*/ 3145733 h 6858000"/>
              <a:gd name="connsiteX115" fmla="*/ 729329 w 1605470"/>
              <a:gd name="connsiteY115" fmla="*/ 3129034 h 6858000"/>
              <a:gd name="connsiteX116" fmla="*/ 729994 w 1605470"/>
              <a:gd name="connsiteY116" fmla="*/ 3126682 h 6858000"/>
              <a:gd name="connsiteX117" fmla="*/ 720862 w 1605470"/>
              <a:gd name="connsiteY117" fmla="*/ 3114519 h 6858000"/>
              <a:gd name="connsiteX118" fmla="*/ 707471 w 1605470"/>
              <a:gd name="connsiteY118" fmla="*/ 3106272 h 6858000"/>
              <a:gd name="connsiteX119" fmla="*/ 680201 w 1605470"/>
              <a:gd name="connsiteY119" fmla="*/ 2958185 h 6858000"/>
              <a:gd name="connsiteX120" fmla="*/ 622815 w 1605470"/>
              <a:gd name="connsiteY120" fmla="*/ 2762989 h 6858000"/>
              <a:gd name="connsiteX121" fmla="*/ 571733 w 1605470"/>
              <a:gd name="connsiteY121" fmla="*/ 2554718 h 6858000"/>
              <a:gd name="connsiteX122" fmla="*/ 551827 w 1605470"/>
              <a:gd name="connsiteY122" fmla="*/ 2485734 h 6858000"/>
              <a:gd name="connsiteX123" fmla="*/ 542550 w 1605470"/>
              <a:gd name="connsiteY123" fmla="*/ 2447068 h 6858000"/>
              <a:gd name="connsiteX124" fmla="*/ 529511 w 1605470"/>
              <a:gd name="connsiteY124" fmla="*/ 2425819 h 6858000"/>
              <a:gd name="connsiteX125" fmla="*/ 528878 w 1605470"/>
              <a:gd name="connsiteY125" fmla="*/ 2408971 h 6858000"/>
              <a:gd name="connsiteX126" fmla="*/ 535510 w 1605470"/>
              <a:gd name="connsiteY126" fmla="*/ 2402874 h 6858000"/>
              <a:gd name="connsiteX127" fmla="*/ 538122 w 1605470"/>
              <a:gd name="connsiteY127" fmla="*/ 2381443 h 6858000"/>
              <a:gd name="connsiteX128" fmla="*/ 514451 w 1605470"/>
              <a:gd name="connsiteY128" fmla="*/ 2261920 h 6858000"/>
              <a:gd name="connsiteX129" fmla="*/ 486968 w 1605470"/>
              <a:gd name="connsiteY129" fmla="*/ 2182937 h 6858000"/>
              <a:gd name="connsiteX130" fmla="*/ 488555 w 1605470"/>
              <a:gd name="connsiteY130" fmla="*/ 2155135 h 6858000"/>
              <a:gd name="connsiteX131" fmla="*/ 486013 w 1605470"/>
              <a:gd name="connsiteY131" fmla="*/ 2118008 h 6858000"/>
              <a:gd name="connsiteX132" fmla="*/ 487006 w 1605470"/>
              <a:gd name="connsiteY132" fmla="*/ 2050531 h 6858000"/>
              <a:gd name="connsiteX133" fmla="*/ 478812 w 1605470"/>
              <a:gd name="connsiteY133" fmla="*/ 1963269 h 6858000"/>
              <a:gd name="connsiteX134" fmla="*/ 442619 w 1605470"/>
              <a:gd name="connsiteY134" fmla="*/ 1910499 h 6858000"/>
              <a:gd name="connsiteX135" fmla="*/ 446785 w 1605470"/>
              <a:gd name="connsiteY135" fmla="*/ 1903212 h 6858000"/>
              <a:gd name="connsiteX136" fmla="*/ 436547 w 1605470"/>
              <a:gd name="connsiteY136" fmla="*/ 1861531 h 6858000"/>
              <a:gd name="connsiteX137" fmla="*/ 390346 w 1605470"/>
              <a:gd name="connsiteY137" fmla="*/ 1732919 h 6858000"/>
              <a:gd name="connsiteX138" fmla="*/ 362657 w 1605470"/>
              <a:gd name="connsiteY138" fmla="*/ 1663540 h 6858000"/>
              <a:gd name="connsiteX139" fmla="*/ 361783 w 1605470"/>
              <a:gd name="connsiteY139" fmla="*/ 1615777 h 6858000"/>
              <a:gd name="connsiteX140" fmla="*/ 342578 w 1605470"/>
              <a:gd name="connsiteY140" fmla="*/ 1563678 h 6858000"/>
              <a:gd name="connsiteX141" fmla="*/ 355658 w 1605470"/>
              <a:gd name="connsiteY141" fmla="*/ 1519474 h 6858000"/>
              <a:gd name="connsiteX142" fmla="*/ 348400 w 1605470"/>
              <a:gd name="connsiteY142" fmla="*/ 1477995 h 6858000"/>
              <a:gd name="connsiteX143" fmla="*/ 334485 w 1605470"/>
              <a:gd name="connsiteY143" fmla="*/ 1373769 h 6858000"/>
              <a:gd name="connsiteX144" fmla="*/ 342792 w 1605470"/>
              <a:gd name="connsiteY144" fmla="*/ 1307086 h 6858000"/>
              <a:gd name="connsiteX145" fmla="*/ 343980 w 1605470"/>
              <a:gd name="connsiteY145" fmla="*/ 1189033 h 6858000"/>
              <a:gd name="connsiteX146" fmla="*/ 348665 w 1605470"/>
              <a:gd name="connsiteY146" fmla="*/ 1168288 h 6858000"/>
              <a:gd name="connsiteX147" fmla="*/ 340947 w 1605470"/>
              <a:gd name="connsiteY147" fmla="*/ 1142577 h 6858000"/>
              <a:gd name="connsiteX148" fmla="*/ 330253 w 1605470"/>
              <a:gd name="connsiteY148" fmla="*/ 1088484 h 6858000"/>
              <a:gd name="connsiteX149" fmla="*/ 318989 w 1605470"/>
              <a:gd name="connsiteY149" fmla="*/ 1016103 h 6858000"/>
              <a:gd name="connsiteX150" fmla="*/ 320445 w 1605470"/>
              <a:gd name="connsiteY150" fmla="*/ 932283 h 6858000"/>
              <a:gd name="connsiteX151" fmla="*/ 322681 w 1605470"/>
              <a:gd name="connsiteY151" fmla="*/ 915925 h 6858000"/>
              <a:gd name="connsiteX152" fmla="*/ 315310 w 1605470"/>
              <a:gd name="connsiteY152" fmla="*/ 896999 h 6858000"/>
              <a:gd name="connsiteX153" fmla="*/ 284718 w 1605470"/>
              <a:gd name="connsiteY153" fmla="*/ 821517 h 6858000"/>
              <a:gd name="connsiteX154" fmla="*/ 263668 w 1605470"/>
              <a:gd name="connsiteY154" fmla="*/ 751353 h 6858000"/>
              <a:gd name="connsiteX155" fmla="*/ 263226 w 1605470"/>
              <a:gd name="connsiteY155" fmla="*/ 721230 h 6858000"/>
              <a:gd name="connsiteX156" fmla="*/ 248897 w 1605470"/>
              <a:gd name="connsiteY156" fmla="*/ 681659 h 6858000"/>
              <a:gd name="connsiteX157" fmla="*/ 234316 w 1605470"/>
              <a:gd name="connsiteY157" fmla="*/ 635218 h 6858000"/>
              <a:gd name="connsiteX158" fmla="*/ 239327 w 1605470"/>
              <a:gd name="connsiteY158" fmla="*/ 613763 h 6858000"/>
              <a:gd name="connsiteX159" fmla="*/ 225269 w 1605470"/>
              <a:gd name="connsiteY159" fmla="*/ 598582 h 6858000"/>
              <a:gd name="connsiteX160" fmla="*/ 224950 w 1605470"/>
              <a:gd name="connsiteY160" fmla="*/ 576846 h 6858000"/>
              <a:gd name="connsiteX161" fmla="*/ 204576 w 1605470"/>
              <a:gd name="connsiteY161" fmla="*/ 530055 h 6858000"/>
              <a:gd name="connsiteX162" fmla="*/ 219064 w 1605470"/>
              <a:gd name="connsiteY162" fmla="*/ 469651 h 6858000"/>
              <a:gd name="connsiteX163" fmla="*/ 195012 w 1605470"/>
              <a:gd name="connsiteY163" fmla="*/ 448559 h 6858000"/>
              <a:gd name="connsiteX164" fmla="*/ 201434 w 1605470"/>
              <a:gd name="connsiteY164" fmla="*/ 441529 h 6858000"/>
              <a:gd name="connsiteX165" fmla="*/ 200655 w 1605470"/>
              <a:gd name="connsiteY165" fmla="*/ 428927 h 6858000"/>
              <a:gd name="connsiteX166" fmla="*/ 190059 w 1605470"/>
              <a:gd name="connsiteY166" fmla="*/ 430161 h 6858000"/>
              <a:gd name="connsiteX167" fmla="*/ 167079 w 1605470"/>
              <a:gd name="connsiteY167" fmla="*/ 367211 h 6858000"/>
              <a:gd name="connsiteX168" fmla="*/ 124571 w 1605470"/>
              <a:gd name="connsiteY168" fmla="*/ 302178 h 6858000"/>
              <a:gd name="connsiteX169" fmla="*/ 103243 w 1605470"/>
              <a:gd name="connsiteY169" fmla="*/ 211375 h 6858000"/>
              <a:gd name="connsiteX170" fmla="*/ 94571 w 1605470"/>
              <a:gd name="connsiteY170" fmla="*/ 184179 h 6858000"/>
              <a:gd name="connsiteX171" fmla="*/ 13437 w 1605470"/>
              <a:gd name="connsiteY171" fmla="*/ 19287 h 6858000"/>
              <a:gd name="connsiteX172" fmla="*/ 0 w 1605470"/>
              <a:gd name="connsiteY172"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3992 w 1605470"/>
              <a:gd name="connsiteY37" fmla="*/ 5619557 h 6858000"/>
              <a:gd name="connsiteX38" fmla="*/ 531653 w 1605470"/>
              <a:gd name="connsiteY38" fmla="*/ 5604904 h 6858000"/>
              <a:gd name="connsiteX39" fmla="*/ 539863 w 1605470"/>
              <a:gd name="connsiteY39" fmla="*/ 5604298 h 6858000"/>
              <a:gd name="connsiteX40" fmla="*/ 552319 w 1605470"/>
              <a:gd name="connsiteY40" fmla="*/ 5587997 h 6858000"/>
              <a:gd name="connsiteX41" fmla="*/ 591557 w 1605470"/>
              <a:gd name="connsiteY41" fmla="*/ 5476393 h 6858000"/>
              <a:gd name="connsiteX42" fmla="*/ 622750 w 1605470"/>
              <a:gd name="connsiteY42" fmla="*/ 5396260 h 6858000"/>
              <a:gd name="connsiteX43" fmla="*/ 638731 w 1605470"/>
              <a:gd name="connsiteY43" fmla="*/ 5330009 h 6858000"/>
              <a:gd name="connsiteX44" fmla="*/ 672224 w 1605470"/>
              <a:gd name="connsiteY44" fmla="*/ 5273739 h 6858000"/>
              <a:gd name="connsiteX45" fmla="*/ 681823 w 1605470"/>
              <a:gd name="connsiteY45" fmla="*/ 5241779 h 6858000"/>
              <a:gd name="connsiteX46" fmla="*/ 693049 w 1605470"/>
              <a:gd name="connsiteY46" fmla="*/ 5225268 h 6858000"/>
              <a:gd name="connsiteX47" fmla="*/ 694069 w 1605470"/>
              <a:gd name="connsiteY47" fmla="*/ 5217684 h 6858000"/>
              <a:gd name="connsiteX48" fmla="*/ 701410 w 1605470"/>
              <a:gd name="connsiteY48" fmla="*/ 5193377 h 6858000"/>
              <a:gd name="connsiteX49" fmla="*/ 704713 w 1605470"/>
              <a:gd name="connsiteY49" fmla="*/ 5179288 h 6858000"/>
              <a:gd name="connsiteX50" fmla="*/ 705697 w 1605470"/>
              <a:gd name="connsiteY50" fmla="*/ 5173621 h 6858000"/>
              <a:gd name="connsiteX51" fmla="*/ 701331 w 1605470"/>
              <a:gd name="connsiteY51" fmla="*/ 5159961 h 6858000"/>
              <a:gd name="connsiteX52" fmla="*/ 708008 w 1605470"/>
              <a:gd name="connsiteY52" fmla="*/ 5144295 h 6858000"/>
              <a:gd name="connsiteX53" fmla="*/ 704941 w 1605470"/>
              <a:gd name="connsiteY53" fmla="*/ 5125185 h 6858000"/>
              <a:gd name="connsiteX54" fmla="*/ 711771 w 1605470"/>
              <a:gd name="connsiteY54" fmla="*/ 5121884 h 6858000"/>
              <a:gd name="connsiteX55" fmla="*/ 718807 w 1605470"/>
              <a:gd name="connsiteY55" fmla="*/ 5067850 h 6858000"/>
              <a:gd name="connsiteX56" fmla="*/ 721538 w 1605470"/>
              <a:gd name="connsiteY56" fmla="*/ 5060861 h 6858000"/>
              <a:gd name="connsiteX57" fmla="*/ 718242 w 1605470"/>
              <a:gd name="connsiteY57" fmla="*/ 5034192 h 6858000"/>
              <a:gd name="connsiteX58" fmla="*/ 719796 w 1605470"/>
              <a:gd name="connsiteY58" fmla="*/ 4993030 h 6858000"/>
              <a:gd name="connsiteX59" fmla="*/ 726705 w 1605470"/>
              <a:gd name="connsiteY59" fmla="*/ 4946844 h 6858000"/>
              <a:gd name="connsiteX60" fmla="*/ 722561 w 1605470"/>
              <a:gd name="connsiteY60" fmla="*/ 4932692 h 6858000"/>
              <a:gd name="connsiteX61" fmla="*/ 724935 w 1605470"/>
              <a:gd name="connsiteY61" fmla="*/ 4821504 h 6858000"/>
              <a:gd name="connsiteX62" fmla="*/ 732118 w 1605470"/>
              <a:gd name="connsiteY62" fmla="*/ 4801535 h 6858000"/>
              <a:gd name="connsiteX63" fmla="*/ 739787 w 1605470"/>
              <a:gd name="connsiteY63" fmla="*/ 4797794 h 6858000"/>
              <a:gd name="connsiteX64" fmla="*/ 741081 w 1605470"/>
              <a:gd name="connsiteY64" fmla="*/ 4784526 h 6858000"/>
              <a:gd name="connsiteX65" fmla="*/ 742865 w 1605470"/>
              <a:gd name="connsiteY65" fmla="*/ 4781211 h 6858000"/>
              <a:gd name="connsiteX66" fmla="*/ 751652 w 1605470"/>
              <a:gd name="connsiteY66" fmla="*/ 4761984 h 6858000"/>
              <a:gd name="connsiteX67" fmla="*/ 747700 w 1605470"/>
              <a:gd name="connsiteY67" fmla="*/ 4690749 h 6858000"/>
              <a:gd name="connsiteX68" fmla="*/ 743180 w 1605470"/>
              <a:gd name="connsiteY68" fmla="*/ 4584173 h 6858000"/>
              <a:gd name="connsiteX69" fmla="*/ 738263 w 1605470"/>
              <a:gd name="connsiteY69" fmla="*/ 4444346 h 6858000"/>
              <a:gd name="connsiteX70" fmla="*/ 734828 w 1605470"/>
              <a:gd name="connsiteY70" fmla="*/ 4375228 h 6858000"/>
              <a:gd name="connsiteX71" fmla="*/ 715481 w 1605470"/>
              <a:gd name="connsiteY71" fmla="*/ 4214165 h 6858000"/>
              <a:gd name="connsiteX72" fmla="*/ 719554 w 1605470"/>
              <a:gd name="connsiteY72" fmla="*/ 4090296 h 6858000"/>
              <a:gd name="connsiteX73" fmla="*/ 704810 w 1605470"/>
              <a:gd name="connsiteY73" fmla="*/ 4033999 h 6858000"/>
              <a:gd name="connsiteX74" fmla="*/ 705959 w 1605470"/>
              <a:gd name="connsiteY74" fmla="*/ 4031933 h 6858000"/>
              <a:gd name="connsiteX75" fmla="*/ 704535 w 1605470"/>
              <a:gd name="connsiteY75" fmla="*/ 4013953 h 6858000"/>
              <a:gd name="connsiteX76" fmla="*/ 700443 w 1605470"/>
              <a:gd name="connsiteY76" fmla="*/ 4010511 h 6858000"/>
              <a:gd name="connsiteX77" fmla="*/ 698282 w 1605470"/>
              <a:gd name="connsiteY77" fmla="*/ 3998331 h 6858000"/>
              <a:gd name="connsiteX78" fmla="*/ 690830 w 1605470"/>
              <a:gd name="connsiteY78" fmla="*/ 3974753 h 6858000"/>
              <a:gd name="connsiteX79" fmla="*/ 692428 w 1605470"/>
              <a:gd name="connsiteY79" fmla="*/ 3969950 h 6858000"/>
              <a:gd name="connsiteX80" fmla="*/ 685850 w 1605470"/>
              <a:gd name="connsiteY80" fmla="*/ 3933779 h 6858000"/>
              <a:gd name="connsiteX81" fmla="*/ 687181 w 1605470"/>
              <a:gd name="connsiteY81" fmla="*/ 3933093 h 6858000"/>
              <a:gd name="connsiteX82" fmla="*/ 691535 w 1605470"/>
              <a:gd name="connsiteY82" fmla="*/ 3922082 h 6858000"/>
              <a:gd name="connsiteX83" fmla="*/ 696613 w 1605470"/>
              <a:gd name="connsiteY83" fmla="*/ 3901461 h 6858000"/>
              <a:gd name="connsiteX84" fmla="*/ 719207 w 1605470"/>
              <a:gd name="connsiteY84" fmla="*/ 3813873 h 6858000"/>
              <a:gd name="connsiteX85" fmla="*/ 718632 w 1605470"/>
              <a:gd name="connsiteY85" fmla="*/ 3806161 h 6858000"/>
              <a:gd name="connsiteX86" fmla="*/ 718939 w 1605470"/>
              <a:gd name="connsiteY86" fmla="*/ 3805957 h 6858000"/>
              <a:gd name="connsiteX87" fmla="*/ 718966 w 1605470"/>
              <a:gd name="connsiteY87" fmla="*/ 3797724 h 6858000"/>
              <a:gd name="connsiteX88" fmla="*/ 717581 w 1605470"/>
              <a:gd name="connsiteY88" fmla="*/ 3792098 h 6858000"/>
              <a:gd name="connsiteX89" fmla="*/ 716465 w 1605470"/>
              <a:gd name="connsiteY89" fmla="*/ 3777135 h 6858000"/>
              <a:gd name="connsiteX90" fmla="*/ 718198 w 1605470"/>
              <a:gd name="connsiteY90" fmla="*/ 3771656 h 6858000"/>
              <a:gd name="connsiteX91" fmla="*/ 721941 w 1605470"/>
              <a:gd name="connsiteY91" fmla="*/ 3769007 h 6858000"/>
              <a:gd name="connsiteX92" fmla="*/ 721407 w 1605470"/>
              <a:gd name="connsiteY92" fmla="*/ 3767709 h 6858000"/>
              <a:gd name="connsiteX93" fmla="*/ 730103 w 1605470"/>
              <a:gd name="connsiteY93" fmla="*/ 3738082 h 6858000"/>
              <a:gd name="connsiteX94" fmla="*/ 737449 w 1605470"/>
              <a:gd name="connsiteY94" fmla="*/ 3673397 h 6858000"/>
              <a:gd name="connsiteX95" fmla="*/ 736745 w 1605470"/>
              <a:gd name="connsiteY95" fmla="*/ 3637109 h 6858000"/>
              <a:gd name="connsiteX96" fmla="*/ 740188 w 1605470"/>
              <a:gd name="connsiteY96" fmla="*/ 3536883 h 6858000"/>
              <a:gd name="connsiteX97" fmla="*/ 747726 w 1605470"/>
              <a:gd name="connsiteY97" fmla="*/ 3435652 h 6858000"/>
              <a:gd name="connsiteX98" fmla="*/ 774383 w 1605470"/>
              <a:gd name="connsiteY98" fmla="*/ 3381564 h 6858000"/>
              <a:gd name="connsiteX99" fmla="*/ 774870 w 1605470"/>
              <a:gd name="connsiteY99" fmla="*/ 3375761 h 6858000"/>
              <a:gd name="connsiteX100" fmla="*/ 770510 w 1605470"/>
              <a:gd name="connsiteY100" fmla="*/ 3361844 h 6858000"/>
              <a:gd name="connsiteX101" fmla="*/ 767933 w 1605470"/>
              <a:gd name="connsiteY101" fmla="*/ 3356929 h 6858000"/>
              <a:gd name="connsiteX102" fmla="*/ 766158 w 1605470"/>
              <a:gd name="connsiteY102" fmla="*/ 3349058 h 6858000"/>
              <a:gd name="connsiteX103" fmla="*/ 766414 w 1605470"/>
              <a:gd name="connsiteY103" fmla="*/ 3348763 h 6858000"/>
              <a:gd name="connsiteX104" fmla="*/ 764166 w 1605470"/>
              <a:gd name="connsiteY104" fmla="*/ 3341588 h 6858000"/>
              <a:gd name="connsiteX105" fmla="*/ 749397 w 1605470"/>
              <a:gd name="connsiteY105" fmla="*/ 3307769 h 6858000"/>
              <a:gd name="connsiteX106" fmla="*/ 766960 w 1605470"/>
              <a:gd name="connsiteY106" fmla="*/ 3250522 h 6858000"/>
              <a:gd name="connsiteX107" fmla="*/ 767385 w 1605470"/>
              <a:gd name="connsiteY107" fmla="*/ 3229163 h 6858000"/>
              <a:gd name="connsiteX108" fmla="*/ 769208 w 1605470"/>
              <a:gd name="connsiteY108" fmla="*/ 3217217 h 6858000"/>
              <a:gd name="connsiteX109" fmla="*/ 770350 w 1605470"/>
              <a:gd name="connsiteY109" fmla="*/ 3216125 h 6858000"/>
              <a:gd name="connsiteX110" fmla="*/ 756043 w 1605470"/>
              <a:gd name="connsiteY110" fmla="*/ 3183755 h 6858000"/>
              <a:gd name="connsiteX111" fmla="*/ 756544 w 1605470"/>
              <a:gd name="connsiteY111" fmla="*/ 3178642 h 6858000"/>
              <a:gd name="connsiteX112" fmla="*/ 744144 w 1605470"/>
              <a:gd name="connsiteY112" fmla="*/ 3158586 h 6858000"/>
              <a:gd name="connsiteX113" fmla="*/ 739378 w 1605470"/>
              <a:gd name="connsiteY113" fmla="*/ 3147669 h 6858000"/>
              <a:gd name="connsiteX114" fmla="*/ 734648 w 1605470"/>
              <a:gd name="connsiteY114" fmla="*/ 3145733 h 6858000"/>
              <a:gd name="connsiteX115" fmla="*/ 729329 w 1605470"/>
              <a:gd name="connsiteY115" fmla="*/ 3129034 h 6858000"/>
              <a:gd name="connsiteX116" fmla="*/ 729994 w 1605470"/>
              <a:gd name="connsiteY116" fmla="*/ 3126682 h 6858000"/>
              <a:gd name="connsiteX117" fmla="*/ 720862 w 1605470"/>
              <a:gd name="connsiteY117" fmla="*/ 3114519 h 6858000"/>
              <a:gd name="connsiteX118" fmla="*/ 707471 w 1605470"/>
              <a:gd name="connsiteY118" fmla="*/ 3106272 h 6858000"/>
              <a:gd name="connsiteX119" fmla="*/ 680201 w 1605470"/>
              <a:gd name="connsiteY119" fmla="*/ 2958185 h 6858000"/>
              <a:gd name="connsiteX120" fmla="*/ 622815 w 1605470"/>
              <a:gd name="connsiteY120" fmla="*/ 2762989 h 6858000"/>
              <a:gd name="connsiteX121" fmla="*/ 571733 w 1605470"/>
              <a:gd name="connsiteY121" fmla="*/ 2554718 h 6858000"/>
              <a:gd name="connsiteX122" fmla="*/ 551827 w 1605470"/>
              <a:gd name="connsiteY122" fmla="*/ 2485734 h 6858000"/>
              <a:gd name="connsiteX123" fmla="*/ 542550 w 1605470"/>
              <a:gd name="connsiteY123" fmla="*/ 2447068 h 6858000"/>
              <a:gd name="connsiteX124" fmla="*/ 529511 w 1605470"/>
              <a:gd name="connsiteY124" fmla="*/ 2425819 h 6858000"/>
              <a:gd name="connsiteX125" fmla="*/ 528878 w 1605470"/>
              <a:gd name="connsiteY125" fmla="*/ 2408971 h 6858000"/>
              <a:gd name="connsiteX126" fmla="*/ 535510 w 1605470"/>
              <a:gd name="connsiteY126" fmla="*/ 2402874 h 6858000"/>
              <a:gd name="connsiteX127" fmla="*/ 538122 w 1605470"/>
              <a:gd name="connsiteY127" fmla="*/ 2381443 h 6858000"/>
              <a:gd name="connsiteX128" fmla="*/ 514451 w 1605470"/>
              <a:gd name="connsiteY128" fmla="*/ 2261920 h 6858000"/>
              <a:gd name="connsiteX129" fmla="*/ 486968 w 1605470"/>
              <a:gd name="connsiteY129" fmla="*/ 2182937 h 6858000"/>
              <a:gd name="connsiteX130" fmla="*/ 488555 w 1605470"/>
              <a:gd name="connsiteY130" fmla="*/ 2155135 h 6858000"/>
              <a:gd name="connsiteX131" fmla="*/ 486013 w 1605470"/>
              <a:gd name="connsiteY131" fmla="*/ 2118008 h 6858000"/>
              <a:gd name="connsiteX132" fmla="*/ 487006 w 1605470"/>
              <a:gd name="connsiteY132" fmla="*/ 2050531 h 6858000"/>
              <a:gd name="connsiteX133" fmla="*/ 478812 w 1605470"/>
              <a:gd name="connsiteY133" fmla="*/ 1963269 h 6858000"/>
              <a:gd name="connsiteX134" fmla="*/ 442619 w 1605470"/>
              <a:gd name="connsiteY134" fmla="*/ 1910499 h 6858000"/>
              <a:gd name="connsiteX135" fmla="*/ 436547 w 1605470"/>
              <a:gd name="connsiteY135" fmla="*/ 1861531 h 6858000"/>
              <a:gd name="connsiteX136" fmla="*/ 390346 w 1605470"/>
              <a:gd name="connsiteY136" fmla="*/ 1732919 h 6858000"/>
              <a:gd name="connsiteX137" fmla="*/ 362657 w 1605470"/>
              <a:gd name="connsiteY137" fmla="*/ 1663540 h 6858000"/>
              <a:gd name="connsiteX138" fmla="*/ 361783 w 1605470"/>
              <a:gd name="connsiteY138" fmla="*/ 1615777 h 6858000"/>
              <a:gd name="connsiteX139" fmla="*/ 342578 w 1605470"/>
              <a:gd name="connsiteY139" fmla="*/ 1563678 h 6858000"/>
              <a:gd name="connsiteX140" fmla="*/ 355658 w 1605470"/>
              <a:gd name="connsiteY140" fmla="*/ 1519474 h 6858000"/>
              <a:gd name="connsiteX141" fmla="*/ 348400 w 1605470"/>
              <a:gd name="connsiteY141" fmla="*/ 1477995 h 6858000"/>
              <a:gd name="connsiteX142" fmla="*/ 334485 w 1605470"/>
              <a:gd name="connsiteY142" fmla="*/ 1373769 h 6858000"/>
              <a:gd name="connsiteX143" fmla="*/ 342792 w 1605470"/>
              <a:gd name="connsiteY143" fmla="*/ 1307086 h 6858000"/>
              <a:gd name="connsiteX144" fmla="*/ 343980 w 1605470"/>
              <a:gd name="connsiteY144" fmla="*/ 1189033 h 6858000"/>
              <a:gd name="connsiteX145" fmla="*/ 348665 w 1605470"/>
              <a:gd name="connsiteY145" fmla="*/ 1168288 h 6858000"/>
              <a:gd name="connsiteX146" fmla="*/ 340947 w 1605470"/>
              <a:gd name="connsiteY146" fmla="*/ 1142577 h 6858000"/>
              <a:gd name="connsiteX147" fmla="*/ 330253 w 1605470"/>
              <a:gd name="connsiteY147" fmla="*/ 1088484 h 6858000"/>
              <a:gd name="connsiteX148" fmla="*/ 318989 w 1605470"/>
              <a:gd name="connsiteY148" fmla="*/ 1016103 h 6858000"/>
              <a:gd name="connsiteX149" fmla="*/ 320445 w 1605470"/>
              <a:gd name="connsiteY149" fmla="*/ 932283 h 6858000"/>
              <a:gd name="connsiteX150" fmla="*/ 322681 w 1605470"/>
              <a:gd name="connsiteY150" fmla="*/ 915925 h 6858000"/>
              <a:gd name="connsiteX151" fmla="*/ 315310 w 1605470"/>
              <a:gd name="connsiteY151" fmla="*/ 896999 h 6858000"/>
              <a:gd name="connsiteX152" fmla="*/ 284718 w 1605470"/>
              <a:gd name="connsiteY152" fmla="*/ 821517 h 6858000"/>
              <a:gd name="connsiteX153" fmla="*/ 263668 w 1605470"/>
              <a:gd name="connsiteY153" fmla="*/ 751353 h 6858000"/>
              <a:gd name="connsiteX154" fmla="*/ 263226 w 1605470"/>
              <a:gd name="connsiteY154" fmla="*/ 721230 h 6858000"/>
              <a:gd name="connsiteX155" fmla="*/ 248897 w 1605470"/>
              <a:gd name="connsiteY155" fmla="*/ 681659 h 6858000"/>
              <a:gd name="connsiteX156" fmla="*/ 234316 w 1605470"/>
              <a:gd name="connsiteY156" fmla="*/ 635218 h 6858000"/>
              <a:gd name="connsiteX157" fmla="*/ 239327 w 1605470"/>
              <a:gd name="connsiteY157" fmla="*/ 613763 h 6858000"/>
              <a:gd name="connsiteX158" fmla="*/ 225269 w 1605470"/>
              <a:gd name="connsiteY158" fmla="*/ 598582 h 6858000"/>
              <a:gd name="connsiteX159" fmla="*/ 224950 w 1605470"/>
              <a:gd name="connsiteY159" fmla="*/ 576846 h 6858000"/>
              <a:gd name="connsiteX160" fmla="*/ 204576 w 1605470"/>
              <a:gd name="connsiteY160" fmla="*/ 530055 h 6858000"/>
              <a:gd name="connsiteX161" fmla="*/ 219064 w 1605470"/>
              <a:gd name="connsiteY161" fmla="*/ 469651 h 6858000"/>
              <a:gd name="connsiteX162" fmla="*/ 195012 w 1605470"/>
              <a:gd name="connsiteY162" fmla="*/ 448559 h 6858000"/>
              <a:gd name="connsiteX163" fmla="*/ 201434 w 1605470"/>
              <a:gd name="connsiteY163" fmla="*/ 441529 h 6858000"/>
              <a:gd name="connsiteX164" fmla="*/ 200655 w 1605470"/>
              <a:gd name="connsiteY164" fmla="*/ 428927 h 6858000"/>
              <a:gd name="connsiteX165" fmla="*/ 190059 w 1605470"/>
              <a:gd name="connsiteY165" fmla="*/ 430161 h 6858000"/>
              <a:gd name="connsiteX166" fmla="*/ 167079 w 1605470"/>
              <a:gd name="connsiteY166" fmla="*/ 367211 h 6858000"/>
              <a:gd name="connsiteX167" fmla="*/ 124571 w 1605470"/>
              <a:gd name="connsiteY167" fmla="*/ 302178 h 6858000"/>
              <a:gd name="connsiteX168" fmla="*/ 103243 w 1605470"/>
              <a:gd name="connsiteY168" fmla="*/ 211375 h 6858000"/>
              <a:gd name="connsiteX169" fmla="*/ 94571 w 1605470"/>
              <a:gd name="connsiteY169" fmla="*/ 184179 h 6858000"/>
              <a:gd name="connsiteX170" fmla="*/ 13437 w 1605470"/>
              <a:gd name="connsiteY170" fmla="*/ 19287 h 6858000"/>
              <a:gd name="connsiteX171" fmla="*/ 0 w 1605470"/>
              <a:gd name="connsiteY171"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3992 w 1605470"/>
              <a:gd name="connsiteY37" fmla="*/ 5619557 h 6858000"/>
              <a:gd name="connsiteX38" fmla="*/ 531653 w 1605470"/>
              <a:gd name="connsiteY38" fmla="*/ 5604904 h 6858000"/>
              <a:gd name="connsiteX39" fmla="*/ 539863 w 1605470"/>
              <a:gd name="connsiteY39" fmla="*/ 5604298 h 6858000"/>
              <a:gd name="connsiteX40" fmla="*/ 552319 w 1605470"/>
              <a:gd name="connsiteY40" fmla="*/ 5587997 h 6858000"/>
              <a:gd name="connsiteX41" fmla="*/ 591557 w 1605470"/>
              <a:gd name="connsiteY41" fmla="*/ 5476393 h 6858000"/>
              <a:gd name="connsiteX42" fmla="*/ 622750 w 1605470"/>
              <a:gd name="connsiteY42" fmla="*/ 5396260 h 6858000"/>
              <a:gd name="connsiteX43" fmla="*/ 638731 w 1605470"/>
              <a:gd name="connsiteY43" fmla="*/ 5330009 h 6858000"/>
              <a:gd name="connsiteX44" fmla="*/ 672224 w 1605470"/>
              <a:gd name="connsiteY44" fmla="*/ 5273739 h 6858000"/>
              <a:gd name="connsiteX45" fmla="*/ 681823 w 1605470"/>
              <a:gd name="connsiteY45" fmla="*/ 5241779 h 6858000"/>
              <a:gd name="connsiteX46" fmla="*/ 693049 w 1605470"/>
              <a:gd name="connsiteY46" fmla="*/ 5225268 h 6858000"/>
              <a:gd name="connsiteX47" fmla="*/ 694069 w 1605470"/>
              <a:gd name="connsiteY47" fmla="*/ 5217684 h 6858000"/>
              <a:gd name="connsiteX48" fmla="*/ 701410 w 1605470"/>
              <a:gd name="connsiteY48" fmla="*/ 5193377 h 6858000"/>
              <a:gd name="connsiteX49" fmla="*/ 704713 w 1605470"/>
              <a:gd name="connsiteY49" fmla="*/ 5179288 h 6858000"/>
              <a:gd name="connsiteX50" fmla="*/ 705697 w 1605470"/>
              <a:gd name="connsiteY50" fmla="*/ 5173621 h 6858000"/>
              <a:gd name="connsiteX51" fmla="*/ 701331 w 1605470"/>
              <a:gd name="connsiteY51" fmla="*/ 5159961 h 6858000"/>
              <a:gd name="connsiteX52" fmla="*/ 708008 w 1605470"/>
              <a:gd name="connsiteY52" fmla="*/ 5144295 h 6858000"/>
              <a:gd name="connsiteX53" fmla="*/ 704941 w 1605470"/>
              <a:gd name="connsiteY53" fmla="*/ 5125185 h 6858000"/>
              <a:gd name="connsiteX54" fmla="*/ 711771 w 1605470"/>
              <a:gd name="connsiteY54" fmla="*/ 5121884 h 6858000"/>
              <a:gd name="connsiteX55" fmla="*/ 718807 w 1605470"/>
              <a:gd name="connsiteY55" fmla="*/ 5067850 h 6858000"/>
              <a:gd name="connsiteX56" fmla="*/ 721538 w 1605470"/>
              <a:gd name="connsiteY56" fmla="*/ 5060861 h 6858000"/>
              <a:gd name="connsiteX57" fmla="*/ 718242 w 1605470"/>
              <a:gd name="connsiteY57" fmla="*/ 5034192 h 6858000"/>
              <a:gd name="connsiteX58" fmla="*/ 719796 w 1605470"/>
              <a:gd name="connsiteY58" fmla="*/ 4993030 h 6858000"/>
              <a:gd name="connsiteX59" fmla="*/ 726705 w 1605470"/>
              <a:gd name="connsiteY59" fmla="*/ 4946844 h 6858000"/>
              <a:gd name="connsiteX60" fmla="*/ 722561 w 1605470"/>
              <a:gd name="connsiteY60" fmla="*/ 4932692 h 6858000"/>
              <a:gd name="connsiteX61" fmla="*/ 724935 w 1605470"/>
              <a:gd name="connsiteY61" fmla="*/ 4821504 h 6858000"/>
              <a:gd name="connsiteX62" fmla="*/ 732118 w 1605470"/>
              <a:gd name="connsiteY62" fmla="*/ 4801535 h 6858000"/>
              <a:gd name="connsiteX63" fmla="*/ 739787 w 1605470"/>
              <a:gd name="connsiteY63" fmla="*/ 4797794 h 6858000"/>
              <a:gd name="connsiteX64" fmla="*/ 741081 w 1605470"/>
              <a:gd name="connsiteY64" fmla="*/ 4784526 h 6858000"/>
              <a:gd name="connsiteX65" fmla="*/ 742865 w 1605470"/>
              <a:gd name="connsiteY65" fmla="*/ 4781211 h 6858000"/>
              <a:gd name="connsiteX66" fmla="*/ 751652 w 1605470"/>
              <a:gd name="connsiteY66" fmla="*/ 4761984 h 6858000"/>
              <a:gd name="connsiteX67" fmla="*/ 747700 w 1605470"/>
              <a:gd name="connsiteY67" fmla="*/ 4690749 h 6858000"/>
              <a:gd name="connsiteX68" fmla="*/ 743180 w 1605470"/>
              <a:gd name="connsiteY68" fmla="*/ 4584173 h 6858000"/>
              <a:gd name="connsiteX69" fmla="*/ 738263 w 1605470"/>
              <a:gd name="connsiteY69" fmla="*/ 4444346 h 6858000"/>
              <a:gd name="connsiteX70" fmla="*/ 734828 w 1605470"/>
              <a:gd name="connsiteY70" fmla="*/ 4375228 h 6858000"/>
              <a:gd name="connsiteX71" fmla="*/ 715481 w 1605470"/>
              <a:gd name="connsiteY71" fmla="*/ 4214165 h 6858000"/>
              <a:gd name="connsiteX72" fmla="*/ 719554 w 1605470"/>
              <a:gd name="connsiteY72" fmla="*/ 4090296 h 6858000"/>
              <a:gd name="connsiteX73" fmla="*/ 704810 w 1605470"/>
              <a:gd name="connsiteY73" fmla="*/ 4033999 h 6858000"/>
              <a:gd name="connsiteX74" fmla="*/ 705959 w 1605470"/>
              <a:gd name="connsiteY74" fmla="*/ 4031933 h 6858000"/>
              <a:gd name="connsiteX75" fmla="*/ 704535 w 1605470"/>
              <a:gd name="connsiteY75" fmla="*/ 4013953 h 6858000"/>
              <a:gd name="connsiteX76" fmla="*/ 700443 w 1605470"/>
              <a:gd name="connsiteY76" fmla="*/ 4010511 h 6858000"/>
              <a:gd name="connsiteX77" fmla="*/ 698282 w 1605470"/>
              <a:gd name="connsiteY77" fmla="*/ 3998331 h 6858000"/>
              <a:gd name="connsiteX78" fmla="*/ 690830 w 1605470"/>
              <a:gd name="connsiteY78" fmla="*/ 3974753 h 6858000"/>
              <a:gd name="connsiteX79" fmla="*/ 692428 w 1605470"/>
              <a:gd name="connsiteY79" fmla="*/ 3969950 h 6858000"/>
              <a:gd name="connsiteX80" fmla="*/ 685850 w 1605470"/>
              <a:gd name="connsiteY80" fmla="*/ 3933779 h 6858000"/>
              <a:gd name="connsiteX81" fmla="*/ 687181 w 1605470"/>
              <a:gd name="connsiteY81" fmla="*/ 3933093 h 6858000"/>
              <a:gd name="connsiteX82" fmla="*/ 691535 w 1605470"/>
              <a:gd name="connsiteY82" fmla="*/ 3922082 h 6858000"/>
              <a:gd name="connsiteX83" fmla="*/ 696613 w 1605470"/>
              <a:gd name="connsiteY83" fmla="*/ 3901461 h 6858000"/>
              <a:gd name="connsiteX84" fmla="*/ 719207 w 1605470"/>
              <a:gd name="connsiteY84" fmla="*/ 3813873 h 6858000"/>
              <a:gd name="connsiteX85" fmla="*/ 718632 w 1605470"/>
              <a:gd name="connsiteY85" fmla="*/ 3806161 h 6858000"/>
              <a:gd name="connsiteX86" fmla="*/ 718939 w 1605470"/>
              <a:gd name="connsiteY86" fmla="*/ 3805957 h 6858000"/>
              <a:gd name="connsiteX87" fmla="*/ 718966 w 1605470"/>
              <a:gd name="connsiteY87" fmla="*/ 3797724 h 6858000"/>
              <a:gd name="connsiteX88" fmla="*/ 717581 w 1605470"/>
              <a:gd name="connsiteY88" fmla="*/ 3792098 h 6858000"/>
              <a:gd name="connsiteX89" fmla="*/ 716465 w 1605470"/>
              <a:gd name="connsiteY89" fmla="*/ 3777135 h 6858000"/>
              <a:gd name="connsiteX90" fmla="*/ 718198 w 1605470"/>
              <a:gd name="connsiteY90" fmla="*/ 3771656 h 6858000"/>
              <a:gd name="connsiteX91" fmla="*/ 721941 w 1605470"/>
              <a:gd name="connsiteY91" fmla="*/ 3769007 h 6858000"/>
              <a:gd name="connsiteX92" fmla="*/ 721407 w 1605470"/>
              <a:gd name="connsiteY92" fmla="*/ 3767709 h 6858000"/>
              <a:gd name="connsiteX93" fmla="*/ 730103 w 1605470"/>
              <a:gd name="connsiteY93" fmla="*/ 3738082 h 6858000"/>
              <a:gd name="connsiteX94" fmla="*/ 737449 w 1605470"/>
              <a:gd name="connsiteY94" fmla="*/ 3673397 h 6858000"/>
              <a:gd name="connsiteX95" fmla="*/ 736745 w 1605470"/>
              <a:gd name="connsiteY95" fmla="*/ 3637109 h 6858000"/>
              <a:gd name="connsiteX96" fmla="*/ 740188 w 1605470"/>
              <a:gd name="connsiteY96" fmla="*/ 3536883 h 6858000"/>
              <a:gd name="connsiteX97" fmla="*/ 747726 w 1605470"/>
              <a:gd name="connsiteY97" fmla="*/ 3435652 h 6858000"/>
              <a:gd name="connsiteX98" fmla="*/ 774383 w 1605470"/>
              <a:gd name="connsiteY98" fmla="*/ 3381564 h 6858000"/>
              <a:gd name="connsiteX99" fmla="*/ 774870 w 1605470"/>
              <a:gd name="connsiteY99" fmla="*/ 3375761 h 6858000"/>
              <a:gd name="connsiteX100" fmla="*/ 770510 w 1605470"/>
              <a:gd name="connsiteY100" fmla="*/ 3361844 h 6858000"/>
              <a:gd name="connsiteX101" fmla="*/ 767933 w 1605470"/>
              <a:gd name="connsiteY101" fmla="*/ 3356929 h 6858000"/>
              <a:gd name="connsiteX102" fmla="*/ 766158 w 1605470"/>
              <a:gd name="connsiteY102" fmla="*/ 3349058 h 6858000"/>
              <a:gd name="connsiteX103" fmla="*/ 766414 w 1605470"/>
              <a:gd name="connsiteY103" fmla="*/ 3348763 h 6858000"/>
              <a:gd name="connsiteX104" fmla="*/ 764166 w 1605470"/>
              <a:gd name="connsiteY104" fmla="*/ 3341588 h 6858000"/>
              <a:gd name="connsiteX105" fmla="*/ 749397 w 1605470"/>
              <a:gd name="connsiteY105" fmla="*/ 3307769 h 6858000"/>
              <a:gd name="connsiteX106" fmla="*/ 766960 w 1605470"/>
              <a:gd name="connsiteY106" fmla="*/ 3250522 h 6858000"/>
              <a:gd name="connsiteX107" fmla="*/ 767385 w 1605470"/>
              <a:gd name="connsiteY107" fmla="*/ 3229163 h 6858000"/>
              <a:gd name="connsiteX108" fmla="*/ 769208 w 1605470"/>
              <a:gd name="connsiteY108" fmla="*/ 3217217 h 6858000"/>
              <a:gd name="connsiteX109" fmla="*/ 770350 w 1605470"/>
              <a:gd name="connsiteY109" fmla="*/ 3216125 h 6858000"/>
              <a:gd name="connsiteX110" fmla="*/ 756043 w 1605470"/>
              <a:gd name="connsiteY110" fmla="*/ 3183755 h 6858000"/>
              <a:gd name="connsiteX111" fmla="*/ 756544 w 1605470"/>
              <a:gd name="connsiteY111" fmla="*/ 3178642 h 6858000"/>
              <a:gd name="connsiteX112" fmla="*/ 744144 w 1605470"/>
              <a:gd name="connsiteY112" fmla="*/ 3158586 h 6858000"/>
              <a:gd name="connsiteX113" fmla="*/ 739378 w 1605470"/>
              <a:gd name="connsiteY113" fmla="*/ 3147669 h 6858000"/>
              <a:gd name="connsiteX114" fmla="*/ 734648 w 1605470"/>
              <a:gd name="connsiteY114" fmla="*/ 3145733 h 6858000"/>
              <a:gd name="connsiteX115" fmla="*/ 729329 w 1605470"/>
              <a:gd name="connsiteY115" fmla="*/ 3129034 h 6858000"/>
              <a:gd name="connsiteX116" fmla="*/ 729994 w 1605470"/>
              <a:gd name="connsiteY116" fmla="*/ 3126682 h 6858000"/>
              <a:gd name="connsiteX117" fmla="*/ 720862 w 1605470"/>
              <a:gd name="connsiteY117" fmla="*/ 3114519 h 6858000"/>
              <a:gd name="connsiteX118" fmla="*/ 707471 w 1605470"/>
              <a:gd name="connsiteY118" fmla="*/ 3106272 h 6858000"/>
              <a:gd name="connsiteX119" fmla="*/ 680201 w 1605470"/>
              <a:gd name="connsiteY119" fmla="*/ 2958185 h 6858000"/>
              <a:gd name="connsiteX120" fmla="*/ 622815 w 1605470"/>
              <a:gd name="connsiteY120" fmla="*/ 2762989 h 6858000"/>
              <a:gd name="connsiteX121" fmla="*/ 571733 w 1605470"/>
              <a:gd name="connsiteY121" fmla="*/ 2554718 h 6858000"/>
              <a:gd name="connsiteX122" fmla="*/ 551827 w 1605470"/>
              <a:gd name="connsiteY122" fmla="*/ 2485734 h 6858000"/>
              <a:gd name="connsiteX123" fmla="*/ 542550 w 1605470"/>
              <a:gd name="connsiteY123" fmla="*/ 2447068 h 6858000"/>
              <a:gd name="connsiteX124" fmla="*/ 529511 w 1605470"/>
              <a:gd name="connsiteY124" fmla="*/ 2425819 h 6858000"/>
              <a:gd name="connsiteX125" fmla="*/ 528878 w 1605470"/>
              <a:gd name="connsiteY125" fmla="*/ 2408971 h 6858000"/>
              <a:gd name="connsiteX126" fmla="*/ 535510 w 1605470"/>
              <a:gd name="connsiteY126" fmla="*/ 2402874 h 6858000"/>
              <a:gd name="connsiteX127" fmla="*/ 538122 w 1605470"/>
              <a:gd name="connsiteY127" fmla="*/ 2381443 h 6858000"/>
              <a:gd name="connsiteX128" fmla="*/ 514451 w 1605470"/>
              <a:gd name="connsiteY128" fmla="*/ 2261920 h 6858000"/>
              <a:gd name="connsiteX129" fmla="*/ 486968 w 1605470"/>
              <a:gd name="connsiteY129" fmla="*/ 2182937 h 6858000"/>
              <a:gd name="connsiteX130" fmla="*/ 488555 w 1605470"/>
              <a:gd name="connsiteY130" fmla="*/ 2155135 h 6858000"/>
              <a:gd name="connsiteX131" fmla="*/ 486013 w 1605470"/>
              <a:gd name="connsiteY131" fmla="*/ 2118008 h 6858000"/>
              <a:gd name="connsiteX132" fmla="*/ 487006 w 1605470"/>
              <a:gd name="connsiteY132" fmla="*/ 2050531 h 6858000"/>
              <a:gd name="connsiteX133" fmla="*/ 478812 w 1605470"/>
              <a:gd name="connsiteY133" fmla="*/ 1963269 h 6858000"/>
              <a:gd name="connsiteX134" fmla="*/ 459990 w 1605470"/>
              <a:gd name="connsiteY134" fmla="*/ 1906352 h 6858000"/>
              <a:gd name="connsiteX135" fmla="*/ 436547 w 1605470"/>
              <a:gd name="connsiteY135" fmla="*/ 1861531 h 6858000"/>
              <a:gd name="connsiteX136" fmla="*/ 390346 w 1605470"/>
              <a:gd name="connsiteY136" fmla="*/ 1732919 h 6858000"/>
              <a:gd name="connsiteX137" fmla="*/ 362657 w 1605470"/>
              <a:gd name="connsiteY137" fmla="*/ 1663540 h 6858000"/>
              <a:gd name="connsiteX138" fmla="*/ 361783 w 1605470"/>
              <a:gd name="connsiteY138" fmla="*/ 1615777 h 6858000"/>
              <a:gd name="connsiteX139" fmla="*/ 342578 w 1605470"/>
              <a:gd name="connsiteY139" fmla="*/ 1563678 h 6858000"/>
              <a:gd name="connsiteX140" fmla="*/ 355658 w 1605470"/>
              <a:gd name="connsiteY140" fmla="*/ 1519474 h 6858000"/>
              <a:gd name="connsiteX141" fmla="*/ 348400 w 1605470"/>
              <a:gd name="connsiteY141" fmla="*/ 1477995 h 6858000"/>
              <a:gd name="connsiteX142" fmla="*/ 334485 w 1605470"/>
              <a:gd name="connsiteY142" fmla="*/ 1373769 h 6858000"/>
              <a:gd name="connsiteX143" fmla="*/ 342792 w 1605470"/>
              <a:gd name="connsiteY143" fmla="*/ 1307086 h 6858000"/>
              <a:gd name="connsiteX144" fmla="*/ 343980 w 1605470"/>
              <a:gd name="connsiteY144" fmla="*/ 1189033 h 6858000"/>
              <a:gd name="connsiteX145" fmla="*/ 348665 w 1605470"/>
              <a:gd name="connsiteY145" fmla="*/ 1168288 h 6858000"/>
              <a:gd name="connsiteX146" fmla="*/ 340947 w 1605470"/>
              <a:gd name="connsiteY146" fmla="*/ 1142577 h 6858000"/>
              <a:gd name="connsiteX147" fmla="*/ 330253 w 1605470"/>
              <a:gd name="connsiteY147" fmla="*/ 1088484 h 6858000"/>
              <a:gd name="connsiteX148" fmla="*/ 318989 w 1605470"/>
              <a:gd name="connsiteY148" fmla="*/ 1016103 h 6858000"/>
              <a:gd name="connsiteX149" fmla="*/ 320445 w 1605470"/>
              <a:gd name="connsiteY149" fmla="*/ 932283 h 6858000"/>
              <a:gd name="connsiteX150" fmla="*/ 322681 w 1605470"/>
              <a:gd name="connsiteY150" fmla="*/ 915925 h 6858000"/>
              <a:gd name="connsiteX151" fmla="*/ 315310 w 1605470"/>
              <a:gd name="connsiteY151" fmla="*/ 896999 h 6858000"/>
              <a:gd name="connsiteX152" fmla="*/ 284718 w 1605470"/>
              <a:gd name="connsiteY152" fmla="*/ 821517 h 6858000"/>
              <a:gd name="connsiteX153" fmla="*/ 263668 w 1605470"/>
              <a:gd name="connsiteY153" fmla="*/ 751353 h 6858000"/>
              <a:gd name="connsiteX154" fmla="*/ 263226 w 1605470"/>
              <a:gd name="connsiteY154" fmla="*/ 721230 h 6858000"/>
              <a:gd name="connsiteX155" fmla="*/ 248897 w 1605470"/>
              <a:gd name="connsiteY155" fmla="*/ 681659 h 6858000"/>
              <a:gd name="connsiteX156" fmla="*/ 234316 w 1605470"/>
              <a:gd name="connsiteY156" fmla="*/ 635218 h 6858000"/>
              <a:gd name="connsiteX157" fmla="*/ 239327 w 1605470"/>
              <a:gd name="connsiteY157" fmla="*/ 613763 h 6858000"/>
              <a:gd name="connsiteX158" fmla="*/ 225269 w 1605470"/>
              <a:gd name="connsiteY158" fmla="*/ 598582 h 6858000"/>
              <a:gd name="connsiteX159" fmla="*/ 224950 w 1605470"/>
              <a:gd name="connsiteY159" fmla="*/ 576846 h 6858000"/>
              <a:gd name="connsiteX160" fmla="*/ 204576 w 1605470"/>
              <a:gd name="connsiteY160" fmla="*/ 530055 h 6858000"/>
              <a:gd name="connsiteX161" fmla="*/ 219064 w 1605470"/>
              <a:gd name="connsiteY161" fmla="*/ 469651 h 6858000"/>
              <a:gd name="connsiteX162" fmla="*/ 195012 w 1605470"/>
              <a:gd name="connsiteY162" fmla="*/ 448559 h 6858000"/>
              <a:gd name="connsiteX163" fmla="*/ 201434 w 1605470"/>
              <a:gd name="connsiteY163" fmla="*/ 441529 h 6858000"/>
              <a:gd name="connsiteX164" fmla="*/ 200655 w 1605470"/>
              <a:gd name="connsiteY164" fmla="*/ 428927 h 6858000"/>
              <a:gd name="connsiteX165" fmla="*/ 190059 w 1605470"/>
              <a:gd name="connsiteY165" fmla="*/ 430161 h 6858000"/>
              <a:gd name="connsiteX166" fmla="*/ 167079 w 1605470"/>
              <a:gd name="connsiteY166" fmla="*/ 367211 h 6858000"/>
              <a:gd name="connsiteX167" fmla="*/ 124571 w 1605470"/>
              <a:gd name="connsiteY167" fmla="*/ 302178 h 6858000"/>
              <a:gd name="connsiteX168" fmla="*/ 103243 w 1605470"/>
              <a:gd name="connsiteY168" fmla="*/ 211375 h 6858000"/>
              <a:gd name="connsiteX169" fmla="*/ 94571 w 1605470"/>
              <a:gd name="connsiteY169" fmla="*/ 184179 h 6858000"/>
              <a:gd name="connsiteX170" fmla="*/ 13437 w 1605470"/>
              <a:gd name="connsiteY170" fmla="*/ 19287 h 6858000"/>
              <a:gd name="connsiteX171" fmla="*/ 0 w 1605470"/>
              <a:gd name="connsiteY171"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3992 w 1605470"/>
              <a:gd name="connsiteY37" fmla="*/ 5619557 h 6858000"/>
              <a:gd name="connsiteX38" fmla="*/ 531653 w 1605470"/>
              <a:gd name="connsiteY38" fmla="*/ 5604904 h 6858000"/>
              <a:gd name="connsiteX39" fmla="*/ 539863 w 1605470"/>
              <a:gd name="connsiteY39" fmla="*/ 5604298 h 6858000"/>
              <a:gd name="connsiteX40" fmla="*/ 552319 w 1605470"/>
              <a:gd name="connsiteY40" fmla="*/ 5587997 h 6858000"/>
              <a:gd name="connsiteX41" fmla="*/ 591557 w 1605470"/>
              <a:gd name="connsiteY41" fmla="*/ 5476393 h 6858000"/>
              <a:gd name="connsiteX42" fmla="*/ 622750 w 1605470"/>
              <a:gd name="connsiteY42" fmla="*/ 5396260 h 6858000"/>
              <a:gd name="connsiteX43" fmla="*/ 638731 w 1605470"/>
              <a:gd name="connsiteY43" fmla="*/ 5330009 h 6858000"/>
              <a:gd name="connsiteX44" fmla="*/ 672224 w 1605470"/>
              <a:gd name="connsiteY44" fmla="*/ 5273739 h 6858000"/>
              <a:gd name="connsiteX45" fmla="*/ 681823 w 1605470"/>
              <a:gd name="connsiteY45" fmla="*/ 5241779 h 6858000"/>
              <a:gd name="connsiteX46" fmla="*/ 693049 w 1605470"/>
              <a:gd name="connsiteY46" fmla="*/ 5225268 h 6858000"/>
              <a:gd name="connsiteX47" fmla="*/ 694069 w 1605470"/>
              <a:gd name="connsiteY47" fmla="*/ 5217684 h 6858000"/>
              <a:gd name="connsiteX48" fmla="*/ 701410 w 1605470"/>
              <a:gd name="connsiteY48" fmla="*/ 5193377 h 6858000"/>
              <a:gd name="connsiteX49" fmla="*/ 704713 w 1605470"/>
              <a:gd name="connsiteY49" fmla="*/ 5179288 h 6858000"/>
              <a:gd name="connsiteX50" fmla="*/ 705697 w 1605470"/>
              <a:gd name="connsiteY50" fmla="*/ 5173621 h 6858000"/>
              <a:gd name="connsiteX51" fmla="*/ 701331 w 1605470"/>
              <a:gd name="connsiteY51" fmla="*/ 5159961 h 6858000"/>
              <a:gd name="connsiteX52" fmla="*/ 708008 w 1605470"/>
              <a:gd name="connsiteY52" fmla="*/ 5144295 h 6858000"/>
              <a:gd name="connsiteX53" fmla="*/ 704941 w 1605470"/>
              <a:gd name="connsiteY53" fmla="*/ 5125185 h 6858000"/>
              <a:gd name="connsiteX54" fmla="*/ 711771 w 1605470"/>
              <a:gd name="connsiteY54" fmla="*/ 5121884 h 6858000"/>
              <a:gd name="connsiteX55" fmla="*/ 718807 w 1605470"/>
              <a:gd name="connsiteY55" fmla="*/ 5067850 h 6858000"/>
              <a:gd name="connsiteX56" fmla="*/ 721538 w 1605470"/>
              <a:gd name="connsiteY56" fmla="*/ 5060861 h 6858000"/>
              <a:gd name="connsiteX57" fmla="*/ 718242 w 1605470"/>
              <a:gd name="connsiteY57" fmla="*/ 5034192 h 6858000"/>
              <a:gd name="connsiteX58" fmla="*/ 719796 w 1605470"/>
              <a:gd name="connsiteY58" fmla="*/ 4993030 h 6858000"/>
              <a:gd name="connsiteX59" fmla="*/ 726705 w 1605470"/>
              <a:gd name="connsiteY59" fmla="*/ 4946844 h 6858000"/>
              <a:gd name="connsiteX60" fmla="*/ 722561 w 1605470"/>
              <a:gd name="connsiteY60" fmla="*/ 4932692 h 6858000"/>
              <a:gd name="connsiteX61" fmla="*/ 724935 w 1605470"/>
              <a:gd name="connsiteY61" fmla="*/ 4821504 h 6858000"/>
              <a:gd name="connsiteX62" fmla="*/ 732118 w 1605470"/>
              <a:gd name="connsiteY62" fmla="*/ 4801535 h 6858000"/>
              <a:gd name="connsiteX63" fmla="*/ 739787 w 1605470"/>
              <a:gd name="connsiteY63" fmla="*/ 4797794 h 6858000"/>
              <a:gd name="connsiteX64" fmla="*/ 741081 w 1605470"/>
              <a:gd name="connsiteY64" fmla="*/ 4784526 h 6858000"/>
              <a:gd name="connsiteX65" fmla="*/ 742865 w 1605470"/>
              <a:gd name="connsiteY65" fmla="*/ 4781211 h 6858000"/>
              <a:gd name="connsiteX66" fmla="*/ 751652 w 1605470"/>
              <a:gd name="connsiteY66" fmla="*/ 4761984 h 6858000"/>
              <a:gd name="connsiteX67" fmla="*/ 747700 w 1605470"/>
              <a:gd name="connsiteY67" fmla="*/ 4690749 h 6858000"/>
              <a:gd name="connsiteX68" fmla="*/ 743180 w 1605470"/>
              <a:gd name="connsiteY68" fmla="*/ 4584173 h 6858000"/>
              <a:gd name="connsiteX69" fmla="*/ 738263 w 1605470"/>
              <a:gd name="connsiteY69" fmla="*/ 4444346 h 6858000"/>
              <a:gd name="connsiteX70" fmla="*/ 734828 w 1605470"/>
              <a:gd name="connsiteY70" fmla="*/ 4375228 h 6858000"/>
              <a:gd name="connsiteX71" fmla="*/ 715481 w 1605470"/>
              <a:gd name="connsiteY71" fmla="*/ 4214165 h 6858000"/>
              <a:gd name="connsiteX72" fmla="*/ 719554 w 1605470"/>
              <a:gd name="connsiteY72" fmla="*/ 4090296 h 6858000"/>
              <a:gd name="connsiteX73" fmla="*/ 704810 w 1605470"/>
              <a:gd name="connsiteY73" fmla="*/ 4033999 h 6858000"/>
              <a:gd name="connsiteX74" fmla="*/ 705959 w 1605470"/>
              <a:gd name="connsiteY74" fmla="*/ 4031933 h 6858000"/>
              <a:gd name="connsiteX75" fmla="*/ 704535 w 1605470"/>
              <a:gd name="connsiteY75" fmla="*/ 4013953 h 6858000"/>
              <a:gd name="connsiteX76" fmla="*/ 700443 w 1605470"/>
              <a:gd name="connsiteY76" fmla="*/ 4010511 h 6858000"/>
              <a:gd name="connsiteX77" fmla="*/ 698282 w 1605470"/>
              <a:gd name="connsiteY77" fmla="*/ 3998331 h 6858000"/>
              <a:gd name="connsiteX78" fmla="*/ 690830 w 1605470"/>
              <a:gd name="connsiteY78" fmla="*/ 3974753 h 6858000"/>
              <a:gd name="connsiteX79" fmla="*/ 692428 w 1605470"/>
              <a:gd name="connsiteY79" fmla="*/ 3969950 h 6858000"/>
              <a:gd name="connsiteX80" fmla="*/ 685850 w 1605470"/>
              <a:gd name="connsiteY80" fmla="*/ 3933779 h 6858000"/>
              <a:gd name="connsiteX81" fmla="*/ 687181 w 1605470"/>
              <a:gd name="connsiteY81" fmla="*/ 3933093 h 6858000"/>
              <a:gd name="connsiteX82" fmla="*/ 691535 w 1605470"/>
              <a:gd name="connsiteY82" fmla="*/ 3922082 h 6858000"/>
              <a:gd name="connsiteX83" fmla="*/ 696613 w 1605470"/>
              <a:gd name="connsiteY83" fmla="*/ 3901461 h 6858000"/>
              <a:gd name="connsiteX84" fmla="*/ 719207 w 1605470"/>
              <a:gd name="connsiteY84" fmla="*/ 3813873 h 6858000"/>
              <a:gd name="connsiteX85" fmla="*/ 718632 w 1605470"/>
              <a:gd name="connsiteY85" fmla="*/ 3806161 h 6858000"/>
              <a:gd name="connsiteX86" fmla="*/ 718939 w 1605470"/>
              <a:gd name="connsiteY86" fmla="*/ 3805957 h 6858000"/>
              <a:gd name="connsiteX87" fmla="*/ 718966 w 1605470"/>
              <a:gd name="connsiteY87" fmla="*/ 3797724 h 6858000"/>
              <a:gd name="connsiteX88" fmla="*/ 717581 w 1605470"/>
              <a:gd name="connsiteY88" fmla="*/ 3792098 h 6858000"/>
              <a:gd name="connsiteX89" fmla="*/ 716465 w 1605470"/>
              <a:gd name="connsiteY89" fmla="*/ 3777135 h 6858000"/>
              <a:gd name="connsiteX90" fmla="*/ 718198 w 1605470"/>
              <a:gd name="connsiteY90" fmla="*/ 3771656 h 6858000"/>
              <a:gd name="connsiteX91" fmla="*/ 721941 w 1605470"/>
              <a:gd name="connsiteY91" fmla="*/ 3769007 h 6858000"/>
              <a:gd name="connsiteX92" fmla="*/ 721407 w 1605470"/>
              <a:gd name="connsiteY92" fmla="*/ 3767709 h 6858000"/>
              <a:gd name="connsiteX93" fmla="*/ 730103 w 1605470"/>
              <a:gd name="connsiteY93" fmla="*/ 3738082 h 6858000"/>
              <a:gd name="connsiteX94" fmla="*/ 737449 w 1605470"/>
              <a:gd name="connsiteY94" fmla="*/ 3673397 h 6858000"/>
              <a:gd name="connsiteX95" fmla="*/ 736745 w 1605470"/>
              <a:gd name="connsiteY95" fmla="*/ 3637109 h 6858000"/>
              <a:gd name="connsiteX96" fmla="*/ 740188 w 1605470"/>
              <a:gd name="connsiteY96" fmla="*/ 3536883 h 6858000"/>
              <a:gd name="connsiteX97" fmla="*/ 747726 w 1605470"/>
              <a:gd name="connsiteY97" fmla="*/ 3435652 h 6858000"/>
              <a:gd name="connsiteX98" fmla="*/ 774383 w 1605470"/>
              <a:gd name="connsiteY98" fmla="*/ 3381564 h 6858000"/>
              <a:gd name="connsiteX99" fmla="*/ 774870 w 1605470"/>
              <a:gd name="connsiteY99" fmla="*/ 3375761 h 6858000"/>
              <a:gd name="connsiteX100" fmla="*/ 770510 w 1605470"/>
              <a:gd name="connsiteY100" fmla="*/ 3361844 h 6858000"/>
              <a:gd name="connsiteX101" fmla="*/ 767933 w 1605470"/>
              <a:gd name="connsiteY101" fmla="*/ 3356929 h 6858000"/>
              <a:gd name="connsiteX102" fmla="*/ 766158 w 1605470"/>
              <a:gd name="connsiteY102" fmla="*/ 3349058 h 6858000"/>
              <a:gd name="connsiteX103" fmla="*/ 766414 w 1605470"/>
              <a:gd name="connsiteY103" fmla="*/ 3348763 h 6858000"/>
              <a:gd name="connsiteX104" fmla="*/ 764166 w 1605470"/>
              <a:gd name="connsiteY104" fmla="*/ 3341588 h 6858000"/>
              <a:gd name="connsiteX105" fmla="*/ 749397 w 1605470"/>
              <a:gd name="connsiteY105" fmla="*/ 3307769 h 6858000"/>
              <a:gd name="connsiteX106" fmla="*/ 766960 w 1605470"/>
              <a:gd name="connsiteY106" fmla="*/ 3250522 h 6858000"/>
              <a:gd name="connsiteX107" fmla="*/ 767385 w 1605470"/>
              <a:gd name="connsiteY107" fmla="*/ 3229163 h 6858000"/>
              <a:gd name="connsiteX108" fmla="*/ 769208 w 1605470"/>
              <a:gd name="connsiteY108" fmla="*/ 3217217 h 6858000"/>
              <a:gd name="connsiteX109" fmla="*/ 770350 w 1605470"/>
              <a:gd name="connsiteY109" fmla="*/ 3216125 h 6858000"/>
              <a:gd name="connsiteX110" fmla="*/ 756043 w 1605470"/>
              <a:gd name="connsiteY110" fmla="*/ 3183755 h 6858000"/>
              <a:gd name="connsiteX111" fmla="*/ 756544 w 1605470"/>
              <a:gd name="connsiteY111" fmla="*/ 3178642 h 6858000"/>
              <a:gd name="connsiteX112" fmla="*/ 744144 w 1605470"/>
              <a:gd name="connsiteY112" fmla="*/ 3158586 h 6858000"/>
              <a:gd name="connsiteX113" fmla="*/ 739378 w 1605470"/>
              <a:gd name="connsiteY113" fmla="*/ 3147669 h 6858000"/>
              <a:gd name="connsiteX114" fmla="*/ 734648 w 1605470"/>
              <a:gd name="connsiteY114" fmla="*/ 3145733 h 6858000"/>
              <a:gd name="connsiteX115" fmla="*/ 729329 w 1605470"/>
              <a:gd name="connsiteY115" fmla="*/ 3129034 h 6858000"/>
              <a:gd name="connsiteX116" fmla="*/ 729994 w 1605470"/>
              <a:gd name="connsiteY116" fmla="*/ 3126682 h 6858000"/>
              <a:gd name="connsiteX117" fmla="*/ 720862 w 1605470"/>
              <a:gd name="connsiteY117" fmla="*/ 3114519 h 6858000"/>
              <a:gd name="connsiteX118" fmla="*/ 707471 w 1605470"/>
              <a:gd name="connsiteY118" fmla="*/ 3106272 h 6858000"/>
              <a:gd name="connsiteX119" fmla="*/ 680201 w 1605470"/>
              <a:gd name="connsiteY119" fmla="*/ 2958185 h 6858000"/>
              <a:gd name="connsiteX120" fmla="*/ 622815 w 1605470"/>
              <a:gd name="connsiteY120" fmla="*/ 2762989 h 6858000"/>
              <a:gd name="connsiteX121" fmla="*/ 571733 w 1605470"/>
              <a:gd name="connsiteY121" fmla="*/ 2554718 h 6858000"/>
              <a:gd name="connsiteX122" fmla="*/ 551827 w 1605470"/>
              <a:gd name="connsiteY122" fmla="*/ 2485734 h 6858000"/>
              <a:gd name="connsiteX123" fmla="*/ 542550 w 1605470"/>
              <a:gd name="connsiteY123" fmla="*/ 2447068 h 6858000"/>
              <a:gd name="connsiteX124" fmla="*/ 529511 w 1605470"/>
              <a:gd name="connsiteY124" fmla="*/ 2425819 h 6858000"/>
              <a:gd name="connsiteX125" fmla="*/ 528878 w 1605470"/>
              <a:gd name="connsiteY125" fmla="*/ 2408971 h 6858000"/>
              <a:gd name="connsiteX126" fmla="*/ 535510 w 1605470"/>
              <a:gd name="connsiteY126" fmla="*/ 2402874 h 6858000"/>
              <a:gd name="connsiteX127" fmla="*/ 538122 w 1605470"/>
              <a:gd name="connsiteY127" fmla="*/ 2381443 h 6858000"/>
              <a:gd name="connsiteX128" fmla="*/ 514451 w 1605470"/>
              <a:gd name="connsiteY128" fmla="*/ 2261920 h 6858000"/>
              <a:gd name="connsiteX129" fmla="*/ 504338 w 1605470"/>
              <a:gd name="connsiteY129" fmla="*/ 2195378 h 6858000"/>
              <a:gd name="connsiteX130" fmla="*/ 488555 w 1605470"/>
              <a:gd name="connsiteY130" fmla="*/ 2155135 h 6858000"/>
              <a:gd name="connsiteX131" fmla="*/ 486013 w 1605470"/>
              <a:gd name="connsiteY131" fmla="*/ 2118008 h 6858000"/>
              <a:gd name="connsiteX132" fmla="*/ 487006 w 1605470"/>
              <a:gd name="connsiteY132" fmla="*/ 2050531 h 6858000"/>
              <a:gd name="connsiteX133" fmla="*/ 478812 w 1605470"/>
              <a:gd name="connsiteY133" fmla="*/ 1963269 h 6858000"/>
              <a:gd name="connsiteX134" fmla="*/ 459990 w 1605470"/>
              <a:gd name="connsiteY134" fmla="*/ 1906352 h 6858000"/>
              <a:gd name="connsiteX135" fmla="*/ 436547 w 1605470"/>
              <a:gd name="connsiteY135" fmla="*/ 1861531 h 6858000"/>
              <a:gd name="connsiteX136" fmla="*/ 390346 w 1605470"/>
              <a:gd name="connsiteY136" fmla="*/ 1732919 h 6858000"/>
              <a:gd name="connsiteX137" fmla="*/ 362657 w 1605470"/>
              <a:gd name="connsiteY137" fmla="*/ 1663540 h 6858000"/>
              <a:gd name="connsiteX138" fmla="*/ 361783 w 1605470"/>
              <a:gd name="connsiteY138" fmla="*/ 1615777 h 6858000"/>
              <a:gd name="connsiteX139" fmla="*/ 342578 w 1605470"/>
              <a:gd name="connsiteY139" fmla="*/ 1563678 h 6858000"/>
              <a:gd name="connsiteX140" fmla="*/ 355658 w 1605470"/>
              <a:gd name="connsiteY140" fmla="*/ 1519474 h 6858000"/>
              <a:gd name="connsiteX141" fmla="*/ 348400 w 1605470"/>
              <a:gd name="connsiteY141" fmla="*/ 1477995 h 6858000"/>
              <a:gd name="connsiteX142" fmla="*/ 334485 w 1605470"/>
              <a:gd name="connsiteY142" fmla="*/ 1373769 h 6858000"/>
              <a:gd name="connsiteX143" fmla="*/ 342792 w 1605470"/>
              <a:gd name="connsiteY143" fmla="*/ 1307086 h 6858000"/>
              <a:gd name="connsiteX144" fmla="*/ 343980 w 1605470"/>
              <a:gd name="connsiteY144" fmla="*/ 1189033 h 6858000"/>
              <a:gd name="connsiteX145" fmla="*/ 348665 w 1605470"/>
              <a:gd name="connsiteY145" fmla="*/ 1168288 h 6858000"/>
              <a:gd name="connsiteX146" fmla="*/ 340947 w 1605470"/>
              <a:gd name="connsiteY146" fmla="*/ 1142577 h 6858000"/>
              <a:gd name="connsiteX147" fmla="*/ 330253 w 1605470"/>
              <a:gd name="connsiteY147" fmla="*/ 1088484 h 6858000"/>
              <a:gd name="connsiteX148" fmla="*/ 318989 w 1605470"/>
              <a:gd name="connsiteY148" fmla="*/ 1016103 h 6858000"/>
              <a:gd name="connsiteX149" fmla="*/ 320445 w 1605470"/>
              <a:gd name="connsiteY149" fmla="*/ 932283 h 6858000"/>
              <a:gd name="connsiteX150" fmla="*/ 322681 w 1605470"/>
              <a:gd name="connsiteY150" fmla="*/ 915925 h 6858000"/>
              <a:gd name="connsiteX151" fmla="*/ 315310 w 1605470"/>
              <a:gd name="connsiteY151" fmla="*/ 896999 h 6858000"/>
              <a:gd name="connsiteX152" fmla="*/ 284718 w 1605470"/>
              <a:gd name="connsiteY152" fmla="*/ 821517 h 6858000"/>
              <a:gd name="connsiteX153" fmla="*/ 263668 w 1605470"/>
              <a:gd name="connsiteY153" fmla="*/ 751353 h 6858000"/>
              <a:gd name="connsiteX154" fmla="*/ 263226 w 1605470"/>
              <a:gd name="connsiteY154" fmla="*/ 721230 h 6858000"/>
              <a:gd name="connsiteX155" fmla="*/ 248897 w 1605470"/>
              <a:gd name="connsiteY155" fmla="*/ 681659 h 6858000"/>
              <a:gd name="connsiteX156" fmla="*/ 234316 w 1605470"/>
              <a:gd name="connsiteY156" fmla="*/ 635218 h 6858000"/>
              <a:gd name="connsiteX157" fmla="*/ 239327 w 1605470"/>
              <a:gd name="connsiteY157" fmla="*/ 613763 h 6858000"/>
              <a:gd name="connsiteX158" fmla="*/ 225269 w 1605470"/>
              <a:gd name="connsiteY158" fmla="*/ 598582 h 6858000"/>
              <a:gd name="connsiteX159" fmla="*/ 224950 w 1605470"/>
              <a:gd name="connsiteY159" fmla="*/ 576846 h 6858000"/>
              <a:gd name="connsiteX160" fmla="*/ 204576 w 1605470"/>
              <a:gd name="connsiteY160" fmla="*/ 530055 h 6858000"/>
              <a:gd name="connsiteX161" fmla="*/ 219064 w 1605470"/>
              <a:gd name="connsiteY161" fmla="*/ 469651 h 6858000"/>
              <a:gd name="connsiteX162" fmla="*/ 195012 w 1605470"/>
              <a:gd name="connsiteY162" fmla="*/ 448559 h 6858000"/>
              <a:gd name="connsiteX163" fmla="*/ 201434 w 1605470"/>
              <a:gd name="connsiteY163" fmla="*/ 441529 h 6858000"/>
              <a:gd name="connsiteX164" fmla="*/ 200655 w 1605470"/>
              <a:gd name="connsiteY164" fmla="*/ 428927 h 6858000"/>
              <a:gd name="connsiteX165" fmla="*/ 190059 w 1605470"/>
              <a:gd name="connsiteY165" fmla="*/ 430161 h 6858000"/>
              <a:gd name="connsiteX166" fmla="*/ 167079 w 1605470"/>
              <a:gd name="connsiteY166" fmla="*/ 367211 h 6858000"/>
              <a:gd name="connsiteX167" fmla="*/ 124571 w 1605470"/>
              <a:gd name="connsiteY167" fmla="*/ 302178 h 6858000"/>
              <a:gd name="connsiteX168" fmla="*/ 103243 w 1605470"/>
              <a:gd name="connsiteY168" fmla="*/ 211375 h 6858000"/>
              <a:gd name="connsiteX169" fmla="*/ 94571 w 1605470"/>
              <a:gd name="connsiteY169" fmla="*/ 184179 h 6858000"/>
              <a:gd name="connsiteX170" fmla="*/ 13437 w 1605470"/>
              <a:gd name="connsiteY170" fmla="*/ 19287 h 6858000"/>
              <a:gd name="connsiteX171" fmla="*/ 0 w 1605470"/>
              <a:gd name="connsiteY171"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3992 w 1605470"/>
              <a:gd name="connsiteY37" fmla="*/ 5619557 h 6858000"/>
              <a:gd name="connsiteX38" fmla="*/ 531653 w 1605470"/>
              <a:gd name="connsiteY38" fmla="*/ 5604904 h 6858000"/>
              <a:gd name="connsiteX39" fmla="*/ 539863 w 1605470"/>
              <a:gd name="connsiteY39" fmla="*/ 5604298 h 6858000"/>
              <a:gd name="connsiteX40" fmla="*/ 552319 w 1605470"/>
              <a:gd name="connsiteY40" fmla="*/ 5587997 h 6858000"/>
              <a:gd name="connsiteX41" fmla="*/ 591557 w 1605470"/>
              <a:gd name="connsiteY41" fmla="*/ 5476393 h 6858000"/>
              <a:gd name="connsiteX42" fmla="*/ 622750 w 1605470"/>
              <a:gd name="connsiteY42" fmla="*/ 5396260 h 6858000"/>
              <a:gd name="connsiteX43" fmla="*/ 638731 w 1605470"/>
              <a:gd name="connsiteY43" fmla="*/ 5330009 h 6858000"/>
              <a:gd name="connsiteX44" fmla="*/ 672224 w 1605470"/>
              <a:gd name="connsiteY44" fmla="*/ 5273739 h 6858000"/>
              <a:gd name="connsiteX45" fmla="*/ 681823 w 1605470"/>
              <a:gd name="connsiteY45" fmla="*/ 5241779 h 6858000"/>
              <a:gd name="connsiteX46" fmla="*/ 693049 w 1605470"/>
              <a:gd name="connsiteY46" fmla="*/ 5225268 h 6858000"/>
              <a:gd name="connsiteX47" fmla="*/ 694069 w 1605470"/>
              <a:gd name="connsiteY47" fmla="*/ 5217684 h 6858000"/>
              <a:gd name="connsiteX48" fmla="*/ 701410 w 1605470"/>
              <a:gd name="connsiteY48" fmla="*/ 5193377 h 6858000"/>
              <a:gd name="connsiteX49" fmla="*/ 704713 w 1605470"/>
              <a:gd name="connsiteY49" fmla="*/ 5179288 h 6858000"/>
              <a:gd name="connsiteX50" fmla="*/ 705697 w 1605470"/>
              <a:gd name="connsiteY50" fmla="*/ 5173621 h 6858000"/>
              <a:gd name="connsiteX51" fmla="*/ 701331 w 1605470"/>
              <a:gd name="connsiteY51" fmla="*/ 5159961 h 6858000"/>
              <a:gd name="connsiteX52" fmla="*/ 708008 w 1605470"/>
              <a:gd name="connsiteY52" fmla="*/ 5144295 h 6858000"/>
              <a:gd name="connsiteX53" fmla="*/ 704941 w 1605470"/>
              <a:gd name="connsiteY53" fmla="*/ 5125185 h 6858000"/>
              <a:gd name="connsiteX54" fmla="*/ 711771 w 1605470"/>
              <a:gd name="connsiteY54" fmla="*/ 5121884 h 6858000"/>
              <a:gd name="connsiteX55" fmla="*/ 718807 w 1605470"/>
              <a:gd name="connsiteY55" fmla="*/ 5067850 h 6858000"/>
              <a:gd name="connsiteX56" fmla="*/ 721538 w 1605470"/>
              <a:gd name="connsiteY56" fmla="*/ 5060861 h 6858000"/>
              <a:gd name="connsiteX57" fmla="*/ 718242 w 1605470"/>
              <a:gd name="connsiteY57" fmla="*/ 5034192 h 6858000"/>
              <a:gd name="connsiteX58" fmla="*/ 719796 w 1605470"/>
              <a:gd name="connsiteY58" fmla="*/ 4993030 h 6858000"/>
              <a:gd name="connsiteX59" fmla="*/ 726705 w 1605470"/>
              <a:gd name="connsiteY59" fmla="*/ 4946844 h 6858000"/>
              <a:gd name="connsiteX60" fmla="*/ 722561 w 1605470"/>
              <a:gd name="connsiteY60" fmla="*/ 4932692 h 6858000"/>
              <a:gd name="connsiteX61" fmla="*/ 737964 w 1605470"/>
              <a:gd name="connsiteY61" fmla="*/ 4858827 h 6858000"/>
              <a:gd name="connsiteX62" fmla="*/ 732118 w 1605470"/>
              <a:gd name="connsiteY62" fmla="*/ 4801535 h 6858000"/>
              <a:gd name="connsiteX63" fmla="*/ 739787 w 1605470"/>
              <a:gd name="connsiteY63" fmla="*/ 4797794 h 6858000"/>
              <a:gd name="connsiteX64" fmla="*/ 741081 w 1605470"/>
              <a:gd name="connsiteY64" fmla="*/ 4784526 h 6858000"/>
              <a:gd name="connsiteX65" fmla="*/ 742865 w 1605470"/>
              <a:gd name="connsiteY65" fmla="*/ 4781211 h 6858000"/>
              <a:gd name="connsiteX66" fmla="*/ 751652 w 1605470"/>
              <a:gd name="connsiteY66" fmla="*/ 4761984 h 6858000"/>
              <a:gd name="connsiteX67" fmla="*/ 747700 w 1605470"/>
              <a:gd name="connsiteY67" fmla="*/ 4690749 h 6858000"/>
              <a:gd name="connsiteX68" fmla="*/ 743180 w 1605470"/>
              <a:gd name="connsiteY68" fmla="*/ 4584173 h 6858000"/>
              <a:gd name="connsiteX69" fmla="*/ 738263 w 1605470"/>
              <a:gd name="connsiteY69" fmla="*/ 4444346 h 6858000"/>
              <a:gd name="connsiteX70" fmla="*/ 734828 w 1605470"/>
              <a:gd name="connsiteY70" fmla="*/ 4375228 h 6858000"/>
              <a:gd name="connsiteX71" fmla="*/ 715481 w 1605470"/>
              <a:gd name="connsiteY71" fmla="*/ 4214165 h 6858000"/>
              <a:gd name="connsiteX72" fmla="*/ 719554 w 1605470"/>
              <a:gd name="connsiteY72" fmla="*/ 4090296 h 6858000"/>
              <a:gd name="connsiteX73" fmla="*/ 704810 w 1605470"/>
              <a:gd name="connsiteY73" fmla="*/ 4033999 h 6858000"/>
              <a:gd name="connsiteX74" fmla="*/ 705959 w 1605470"/>
              <a:gd name="connsiteY74" fmla="*/ 4031933 h 6858000"/>
              <a:gd name="connsiteX75" fmla="*/ 704535 w 1605470"/>
              <a:gd name="connsiteY75" fmla="*/ 4013953 h 6858000"/>
              <a:gd name="connsiteX76" fmla="*/ 700443 w 1605470"/>
              <a:gd name="connsiteY76" fmla="*/ 4010511 h 6858000"/>
              <a:gd name="connsiteX77" fmla="*/ 698282 w 1605470"/>
              <a:gd name="connsiteY77" fmla="*/ 3998331 h 6858000"/>
              <a:gd name="connsiteX78" fmla="*/ 690830 w 1605470"/>
              <a:gd name="connsiteY78" fmla="*/ 3974753 h 6858000"/>
              <a:gd name="connsiteX79" fmla="*/ 692428 w 1605470"/>
              <a:gd name="connsiteY79" fmla="*/ 3969950 h 6858000"/>
              <a:gd name="connsiteX80" fmla="*/ 685850 w 1605470"/>
              <a:gd name="connsiteY80" fmla="*/ 3933779 h 6858000"/>
              <a:gd name="connsiteX81" fmla="*/ 687181 w 1605470"/>
              <a:gd name="connsiteY81" fmla="*/ 3933093 h 6858000"/>
              <a:gd name="connsiteX82" fmla="*/ 691535 w 1605470"/>
              <a:gd name="connsiteY82" fmla="*/ 3922082 h 6858000"/>
              <a:gd name="connsiteX83" fmla="*/ 696613 w 1605470"/>
              <a:gd name="connsiteY83" fmla="*/ 3901461 h 6858000"/>
              <a:gd name="connsiteX84" fmla="*/ 719207 w 1605470"/>
              <a:gd name="connsiteY84" fmla="*/ 3813873 h 6858000"/>
              <a:gd name="connsiteX85" fmla="*/ 718632 w 1605470"/>
              <a:gd name="connsiteY85" fmla="*/ 3806161 h 6858000"/>
              <a:gd name="connsiteX86" fmla="*/ 718939 w 1605470"/>
              <a:gd name="connsiteY86" fmla="*/ 3805957 h 6858000"/>
              <a:gd name="connsiteX87" fmla="*/ 718966 w 1605470"/>
              <a:gd name="connsiteY87" fmla="*/ 3797724 h 6858000"/>
              <a:gd name="connsiteX88" fmla="*/ 717581 w 1605470"/>
              <a:gd name="connsiteY88" fmla="*/ 3792098 h 6858000"/>
              <a:gd name="connsiteX89" fmla="*/ 716465 w 1605470"/>
              <a:gd name="connsiteY89" fmla="*/ 3777135 h 6858000"/>
              <a:gd name="connsiteX90" fmla="*/ 718198 w 1605470"/>
              <a:gd name="connsiteY90" fmla="*/ 3771656 h 6858000"/>
              <a:gd name="connsiteX91" fmla="*/ 721941 w 1605470"/>
              <a:gd name="connsiteY91" fmla="*/ 3769007 h 6858000"/>
              <a:gd name="connsiteX92" fmla="*/ 721407 w 1605470"/>
              <a:gd name="connsiteY92" fmla="*/ 3767709 h 6858000"/>
              <a:gd name="connsiteX93" fmla="*/ 730103 w 1605470"/>
              <a:gd name="connsiteY93" fmla="*/ 3738082 h 6858000"/>
              <a:gd name="connsiteX94" fmla="*/ 737449 w 1605470"/>
              <a:gd name="connsiteY94" fmla="*/ 3673397 h 6858000"/>
              <a:gd name="connsiteX95" fmla="*/ 736745 w 1605470"/>
              <a:gd name="connsiteY95" fmla="*/ 3637109 h 6858000"/>
              <a:gd name="connsiteX96" fmla="*/ 740188 w 1605470"/>
              <a:gd name="connsiteY96" fmla="*/ 3536883 h 6858000"/>
              <a:gd name="connsiteX97" fmla="*/ 747726 w 1605470"/>
              <a:gd name="connsiteY97" fmla="*/ 3435652 h 6858000"/>
              <a:gd name="connsiteX98" fmla="*/ 774383 w 1605470"/>
              <a:gd name="connsiteY98" fmla="*/ 3381564 h 6858000"/>
              <a:gd name="connsiteX99" fmla="*/ 774870 w 1605470"/>
              <a:gd name="connsiteY99" fmla="*/ 3375761 h 6858000"/>
              <a:gd name="connsiteX100" fmla="*/ 770510 w 1605470"/>
              <a:gd name="connsiteY100" fmla="*/ 3361844 h 6858000"/>
              <a:gd name="connsiteX101" fmla="*/ 767933 w 1605470"/>
              <a:gd name="connsiteY101" fmla="*/ 3356929 h 6858000"/>
              <a:gd name="connsiteX102" fmla="*/ 766158 w 1605470"/>
              <a:gd name="connsiteY102" fmla="*/ 3349058 h 6858000"/>
              <a:gd name="connsiteX103" fmla="*/ 766414 w 1605470"/>
              <a:gd name="connsiteY103" fmla="*/ 3348763 h 6858000"/>
              <a:gd name="connsiteX104" fmla="*/ 764166 w 1605470"/>
              <a:gd name="connsiteY104" fmla="*/ 3341588 h 6858000"/>
              <a:gd name="connsiteX105" fmla="*/ 749397 w 1605470"/>
              <a:gd name="connsiteY105" fmla="*/ 3307769 h 6858000"/>
              <a:gd name="connsiteX106" fmla="*/ 766960 w 1605470"/>
              <a:gd name="connsiteY106" fmla="*/ 3250522 h 6858000"/>
              <a:gd name="connsiteX107" fmla="*/ 767385 w 1605470"/>
              <a:gd name="connsiteY107" fmla="*/ 3229163 h 6858000"/>
              <a:gd name="connsiteX108" fmla="*/ 769208 w 1605470"/>
              <a:gd name="connsiteY108" fmla="*/ 3217217 h 6858000"/>
              <a:gd name="connsiteX109" fmla="*/ 770350 w 1605470"/>
              <a:gd name="connsiteY109" fmla="*/ 3216125 h 6858000"/>
              <a:gd name="connsiteX110" fmla="*/ 756043 w 1605470"/>
              <a:gd name="connsiteY110" fmla="*/ 3183755 h 6858000"/>
              <a:gd name="connsiteX111" fmla="*/ 756544 w 1605470"/>
              <a:gd name="connsiteY111" fmla="*/ 3178642 h 6858000"/>
              <a:gd name="connsiteX112" fmla="*/ 744144 w 1605470"/>
              <a:gd name="connsiteY112" fmla="*/ 3158586 h 6858000"/>
              <a:gd name="connsiteX113" fmla="*/ 739378 w 1605470"/>
              <a:gd name="connsiteY113" fmla="*/ 3147669 h 6858000"/>
              <a:gd name="connsiteX114" fmla="*/ 734648 w 1605470"/>
              <a:gd name="connsiteY114" fmla="*/ 3145733 h 6858000"/>
              <a:gd name="connsiteX115" fmla="*/ 729329 w 1605470"/>
              <a:gd name="connsiteY115" fmla="*/ 3129034 h 6858000"/>
              <a:gd name="connsiteX116" fmla="*/ 729994 w 1605470"/>
              <a:gd name="connsiteY116" fmla="*/ 3126682 h 6858000"/>
              <a:gd name="connsiteX117" fmla="*/ 720862 w 1605470"/>
              <a:gd name="connsiteY117" fmla="*/ 3114519 h 6858000"/>
              <a:gd name="connsiteX118" fmla="*/ 707471 w 1605470"/>
              <a:gd name="connsiteY118" fmla="*/ 3106272 h 6858000"/>
              <a:gd name="connsiteX119" fmla="*/ 680201 w 1605470"/>
              <a:gd name="connsiteY119" fmla="*/ 2958185 h 6858000"/>
              <a:gd name="connsiteX120" fmla="*/ 622815 w 1605470"/>
              <a:gd name="connsiteY120" fmla="*/ 2762989 h 6858000"/>
              <a:gd name="connsiteX121" fmla="*/ 571733 w 1605470"/>
              <a:gd name="connsiteY121" fmla="*/ 2554718 h 6858000"/>
              <a:gd name="connsiteX122" fmla="*/ 551827 w 1605470"/>
              <a:gd name="connsiteY122" fmla="*/ 2485734 h 6858000"/>
              <a:gd name="connsiteX123" fmla="*/ 542550 w 1605470"/>
              <a:gd name="connsiteY123" fmla="*/ 2447068 h 6858000"/>
              <a:gd name="connsiteX124" fmla="*/ 529511 w 1605470"/>
              <a:gd name="connsiteY124" fmla="*/ 2425819 h 6858000"/>
              <a:gd name="connsiteX125" fmla="*/ 528878 w 1605470"/>
              <a:gd name="connsiteY125" fmla="*/ 2408971 h 6858000"/>
              <a:gd name="connsiteX126" fmla="*/ 535510 w 1605470"/>
              <a:gd name="connsiteY126" fmla="*/ 2402874 h 6858000"/>
              <a:gd name="connsiteX127" fmla="*/ 538122 w 1605470"/>
              <a:gd name="connsiteY127" fmla="*/ 2381443 h 6858000"/>
              <a:gd name="connsiteX128" fmla="*/ 514451 w 1605470"/>
              <a:gd name="connsiteY128" fmla="*/ 2261920 h 6858000"/>
              <a:gd name="connsiteX129" fmla="*/ 504338 w 1605470"/>
              <a:gd name="connsiteY129" fmla="*/ 2195378 h 6858000"/>
              <a:gd name="connsiteX130" fmla="*/ 488555 w 1605470"/>
              <a:gd name="connsiteY130" fmla="*/ 2155135 h 6858000"/>
              <a:gd name="connsiteX131" fmla="*/ 486013 w 1605470"/>
              <a:gd name="connsiteY131" fmla="*/ 2118008 h 6858000"/>
              <a:gd name="connsiteX132" fmla="*/ 487006 w 1605470"/>
              <a:gd name="connsiteY132" fmla="*/ 2050531 h 6858000"/>
              <a:gd name="connsiteX133" fmla="*/ 478812 w 1605470"/>
              <a:gd name="connsiteY133" fmla="*/ 1963269 h 6858000"/>
              <a:gd name="connsiteX134" fmla="*/ 459990 w 1605470"/>
              <a:gd name="connsiteY134" fmla="*/ 1906352 h 6858000"/>
              <a:gd name="connsiteX135" fmla="*/ 436547 w 1605470"/>
              <a:gd name="connsiteY135" fmla="*/ 1861531 h 6858000"/>
              <a:gd name="connsiteX136" fmla="*/ 390346 w 1605470"/>
              <a:gd name="connsiteY136" fmla="*/ 1732919 h 6858000"/>
              <a:gd name="connsiteX137" fmla="*/ 362657 w 1605470"/>
              <a:gd name="connsiteY137" fmla="*/ 1663540 h 6858000"/>
              <a:gd name="connsiteX138" fmla="*/ 361783 w 1605470"/>
              <a:gd name="connsiteY138" fmla="*/ 1615777 h 6858000"/>
              <a:gd name="connsiteX139" fmla="*/ 342578 w 1605470"/>
              <a:gd name="connsiteY139" fmla="*/ 1563678 h 6858000"/>
              <a:gd name="connsiteX140" fmla="*/ 355658 w 1605470"/>
              <a:gd name="connsiteY140" fmla="*/ 1519474 h 6858000"/>
              <a:gd name="connsiteX141" fmla="*/ 348400 w 1605470"/>
              <a:gd name="connsiteY141" fmla="*/ 1477995 h 6858000"/>
              <a:gd name="connsiteX142" fmla="*/ 334485 w 1605470"/>
              <a:gd name="connsiteY142" fmla="*/ 1373769 h 6858000"/>
              <a:gd name="connsiteX143" fmla="*/ 342792 w 1605470"/>
              <a:gd name="connsiteY143" fmla="*/ 1307086 h 6858000"/>
              <a:gd name="connsiteX144" fmla="*/ 343980 w 1605470"/>
              <a:gd name="connsiteY144" fmla="*/ 1189033 h 6858000"/>
              <a:gd name="connsiteX145" fmla="*/ 348665 w 1605470"/>
              <a:gd name="connsiteY145" fmla="*/ 1168288 h 6858000"/>
              <a:gd name="connsiteX146" fmla="*/ 340947 w 1605470"/>
              <a:gd name="connsiteY146" fmla="*/ 1142577 h 6858000"/>
              <a:gd name="connsiteX147" fmla="*/ 330253 w 1605470"/>
              <a:gd name="connsiteY147" fmla="*/ 1088484 h 6858000"/>
              <a:gd name="connsiteX148" fmla="*/ 318989 w 1605470"/>
              <a:gd name="connsiteY148" fmla="*/ 1016103 h 6858000"/>
              <a:gd name="connsiteX149" fmla="*/ 320445 w 1605470"/>
              <a:gd name="connsiteY149" fmla="*/ 932283 h 6858000"/>
              <a:gd name="connsiteX150" fmla="*/ 322681 w 1605470"/>
              <a:gd name="connsiteY150" fmla="*/ 915925 h 6858000"/>
              <a:gd name="connsiteX151" fmla="*/ 315310 w 1605470"/>
              <a:gd name="connsiteY151" fmla="*/ 896999 h 6858000"/>
              <a:gd name="connsiteX152" fmla="*/ 284718 w 1605470"/>
              <a:gd name="connsiteY152" fmla="*/ 821517 h 6858000"/>
              <a:gd name="connsiteX153" fmla="*/ 263668 w 1605470"/>
              <a:gd name="connsiteY153" fmla="*/ 751353 h 6858000"/>
              <a:gd name="connsiteX154" fmla="*/ 263226 w 1605470"/>
              <a:gd name="connsiteY154" fmla="*/ 721230 h 6858000"/>
              <a:gd name="connsiteX155" fmla="*/ 248897 w 1605470"/>
              <a:gd name="connsiteY155" fmla="*/ 681659 h 6858000"/>
              <a:gd name="connsiteX156" fmla="*/ 234316 w 1605470"/>
              <a:gd name="connsiteY156" fmla="*/ 635218 h 6858000"/>
              <a:gd name="connsiteX157" fmla="*/ 239327 w 1605470"/>
              <a:gd name="connsiteY157" fmla="*/ 613763 h 6858000"/>
              <a:gd name="connsiteX158" fmla="*/ 225269 w 1605470"/>
              <a:gd name="connsiteY158" fmla="*/ 598582 h 6858000"/>
              <a:gd name="connsiteX159" fmla="*/ 224950 w 1605470"/>
              <a:gd name="connsiteY159" fmla="*/ 576846 h 6858000"/>
              <a:gd name="connsiteX160" fmla="*/ 204576 w 1605470"/>
              <a:gd name="connsiteY160" fmla="*/ 530055 h 6858000"/>
              <a:gd name="connsiteX161" fmla="*/ 219064 w 1605470"/>
              <a:gd name="connsiteY161" fmla="*/ 469651 h 6858000"/>
              <a:gd name="connsiteX162" fmla="*/ 195012 w 1605470"/>
              <a:gd name="connsiteY162" fmla="*/ 448559 h 6858000"/>
              <a:gd name="connsiteX163" fmla="*/ 201434 w 1605470"/>
              <a:gd name="connsiteY163" fmla="*/ 441529 h 6858000"/>
              <a:gd name="connsiteX164" fmla="*/ 200655 w 1605470"/>
              <a:gd name="connsiteY164" fmla="*/ 428927 h 6858000"/>
              <a:gd name="connsiteX165" fmla="*/ 190059 w 1605470"/>
              <a:gd name="connsiteY165" fmla="*/ 430161 h 6858000"/>
              <a:gd name="connsiteX166" fmla="*/ 167079 w 1605470"/>
              <a:gd name="connsiteY166" fmla="*/ 367211 h 6858000"/>
              <a:gd name="connsiteX167" fmla="*/ 124571 w 1605470"/>
              <a:gd name="connsiteY167" fmla="*/ 302178 h 6858000"/>
              <a:gd name="connsiteX168" fmla="*/ 103243 w 1605470"/>
              <a:gd name="connsiteY168" fmla="*/ 211375 h 6858000"/>
              <a:gd name="connsiteX169" fmla="*/ 94571 w 1605470"/>
              <a:gd name="connsiteY169" fmla="*/ 184179 h 6858000"/>
              <a:gd name="connsiteX170" fmla="*/ 13437 w 1605470"/>
              <a:gd name="connsiteY170" fmla="*/ 19287 h 6858000"/>
              <a:gd name="connsiteX171" fmla="*/ 0 w 1605470"/>
              <a:gd name="connsiteY171"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3992 w 1605470"/>
              <a:gd name="connsiteY37" fmla="*/ 5619557 h 6858000"/>
              <a:gd name="connsiteX38" fmla="*/ 531653 w 1605470"/>
              <a:gd name="connsiteY38" fmla="*/ 5604904 h 6858000"/>
              <a:gd name="connsiteX39" fmla="*/ 544206 w 1605470"/>
              <a:gd name="connsiteY39" fmla="*/ 5641620 h 6858000"/>
              <a:gd name="connsiteX40" fmla="*/ 552319 w 1605470"/>
              <a:gd name="connsiteY40" fmla="*/ 5587997 h 6858000"/>
              <a:gd name="connsiteX41" fmla="*/ 591557 w 1605470"/>
              <a:gd name="connsiteY41" fmla="*/ 5476393 h 6858000"/>
              <a:gd name="connsiteX42" fmla="*/ 622750 w 1605470"/>
              <a:gd name="connsiteY42" fmla="*/ 5396260 h 6858000"/>
              <a:gd name="connsiteX43" fmla="*/ 638731 w 1605470"/>
              <a:gd name="connsiteY43" fmla="*/ 5330009 h 6858000"/>
              <a:gd name="connsiteX44" fmla="*/ 672224 w 1605470"/>
              <a:gd name="connsiteY44" fmla="*/ 5273739 h 6858000"/>
              <a:gd name="connsiteX45" fmla="*/ 681823 w 1605470"/>
              <a:gd name="connsiteY45" fmla="*/ 5241779 h 6858000"/>
              <a:gd name="connsiteX46" fmla="*/ 693049 w 1605470"/>
              <a:gd name="connsiteY46" fmla="*/ 5225268 h 6858000"/>
              <a:gd name="connsiteX47" fmla="*/ 694069 w 1605470"/>
              <a:gd name="connsiteY47" fmla="*/ 5217684 h 6858000"/>
              <a:gd name="connsiteX48" fmla="*/ 701410 w 1605470"/>
              <a:gd name="connsiteY48" fmla="*/ 5193377 h 6858000"/>
              <a:gd name="connsiteX49" fmla="*/ 704713 w 1605470"/>
              <a:gd name="connsiteY49" fmla="*/ 5179288 h 6858000"/>
              <a:gd name="connsiteX50" fmla="*/ 705697 w 1605470"/>
              <a:gd name="connsiteY50" fmla="*/ 5173621 h 6858000"/>
              <a:gd name="connsiteX51" fmla="*/ 701331 w 1605470"/>
              <a:gd name="connsiteY51" fmla="*/ 5159961 h 6858000"/>
              <a:gd name="connsiteX52" fmla="*/ 708008 w 1605470"/>
              <a:gd name="connsiteY52" fmla="*/ 5144295 h 6858000"/>
              <a:gd name="connsiteX53" fmla="*/ 704941 w 1605470"/>
              <a:gd name="connsiteY53" fmla="*/ 5125185 h 6858000"/>
              <a:gd name="connsiteX54" fmla="*/ 711771 w 1605470"/>
              <a:gd name="connsiteY54" fmla="*/ 5121884 h 6858000"/>
              <a:gd name="connsiteX55" fmla="*/ 718807 w 1605470"/>
              <a:gd name="connsiteY55" fmla="*/ 5067850 h 6858000"/>
              <a:gd name="connsiteX56" fmla="*/ 721538 w 1605470"/>
              <a:gd name="connsiteY56" fmla="*/ 5060861 h 6858000"/>
              <a:gd name="connsiteX57" fmla="*/ 718242 w 1605470"/>
              <a:gd name="connsiteY57" fmla="*/ 5034192 h 6858000"/>
              <a:gd name="connsiteX58" fmla="*/ 719796 w 1605470"/>
              <a:gd name="connsiteY58" fmla="*/ 4993030 h 6858000"/>
              <a:gd name="connsiteX59" fmla="*/ 726705 w 1605470"/>
              <a:gd name="connsiteY59" fmla="*/ 4946844 h 6858000"/>
              <a:gd name="connsiteX60" fmla="*/ 722561 w 1605470"/>
              <a:gd name="connsiteY60" fmla="*/ 4932692 h 6858000"/>
              <a:gd name="connsiteX61" fmla="*/ 737964 w 1605470"/>
              <a:gd name="connsiteY61" fmla="*/ 4858827 h 6858000"/>
              <a:gd name="connsiteX62" fmla="*/ 732118 w 1605470"/>
              <a:gd name="connsiteY62" fmla="*/ 4801535 h 6858000"/>
              <a:gd name="connsiteX63" fmla="*/ 739787 w 1605470"/>
              <a:gd name="connsiteY63" fmla="*/ 4797794 h 6858000"/>
              <a:gd name="connsiteX64" fmla="*/ 741081 w 1605470"/>
              <a:gd name="connsiteY64" fmla="*/ 4784526 h 6858000"/>
              <a:gd name="connsiteX65" fmla="*/ 742865 w 1605470"/>
              <a:gd name="connsiteY65" fmla="*/ 4781211 h 6858000"/>
              <a:gd name="connsiteX66" fmla="*/ 751652 w 1605470"/>
              <a:gd name="connsiteY66" fmla="*/ 4761984 h 6858000"/>
              <a:gd name="connsiteX67" fmla="*/ 747700 w 1605470"/>
              <a:gd name="connsiteY67" fmla="*/ 4690749 h 6858000"/>
              <a:gd name="connsiteX68" fmla="*/ 743180 w 1605470"/>
              <a:gd name="connsiteY68" fmla="*/ 4584173 h 6858000"/>
              <a:gd name="connsiteX69" fmla="*/ 738263 w 1605470"/>
              <a:gd name="connsiteY69" fmla="*/ 4444346 h 6858000"/>
              <a:gd name="connsiteX70" fmla="*/ 734828 w 1605470"/>
              <a:gd name="connsiteY70" fmla="*/ 4375228 h 6858000"/>
              <a:gd name="connsiteX71" fmla="*/ 715481 w 1605470"/>
              <a:gd name="connsiteY71" fmla="*/ 4214165 h 6858000"/>
              <a:gd name="connsiteX72" fmla="*/ 719554 w 1605470"/>
              <a:gd name="connsiteY72" fmla="*/ 4090296 h 6858000"/>
              <a:gd name="connsiteX73" fmla="*/ 704810 w 1605470"/>
              <a:gd name="connsiteY73" fmla="*/ 4033999 h 6858000"/>
              <a:gd name="connsiteX74" fmla="*/ 705959 w 1605470"/>
              <a:gd name="connsiteY74" fmla="*/ 4031933 h 6858000"/>
              <a:gd name="connsiteX75" fmla="*/ 704535 w 1605470"/>
              <a:gd name="connsiteY75" fmla="*/ 4013953 h 6858000"/>
              <a:gd name="connsiteX76" fmla="*/ 700443 w 1605470"/>
              <a:gd name="connsiteY76" fmla="*/ 4010511 h 6858000"/>
              <a:gd name="connsiteX77" fmla="*/ 698282 w 1605470"/>
              <a:gd name="connsiteY77" fmla="*/ 3998331 h 6858000"/>
              <a:gd name="connsiteX78" fmla="*/ 690830 w 1605470"/>
              <a:gd name="connsiteY78" fmla="*/ 3974753 h 6858000"/>
              <a:gd name="connsiteX79" fmla="*/ 692428 w 1605470"/>
              <a:gd name="connsiteY79" fmla="*/ 3969950 h 6858000"/>
              <a:gd name="connsiteX80" fmla="*/ 685850 w 1605470"/>
              <a:gd name="connsiteY80" fmla="*/ 3933779 h 6858000"/>
              <a:gd name="connsiteX81" fmla="*/ 687181 w 1605470"/>
              <a:gd name="connsiteY81" fmla="*/ 3933093 h 6858000"/>
              <a:gd name="connsiteX82" fmla="*/ 691535 w 1605470"/>
              <a:gd name="connsiteY82" fmla="*/ 3922082 h 6858000"/>
              <a:gd name="connsiteX83" fmla="*/ 696613 w 1605470"/>
              <a:gd name="connsiteY83" fmla="*/ 3901461 h 6858000"/>
              <a:gd name="connsiteX84" fmla="*/ 719207 w 1605470"/>
              <a:gd name="connsiteY84" fmla="*/ 3813873 h 6858000"/>
              <a:gd name="connsiteX85" fmla="*/ 718632 w 1605470"/>
              <a:gd name="connsiteY85" fmla="*/ 3806161 h 6858000"/>
              <a:gd name="connsiteX86" fmla="*/ 718939 w 1605470"/>
              <a:gd name="connsiteY86" fmla="*/ 3805957 h 6858000"/>
              <a:gd name="connsiteX87" fmla="*/ 718966 w 1605470"/>
              <a:gd name="connsiteY87" fmla="*/ 3797724 h 6858000"/>
              <a:gd name="connsiteX88" fmla="*/ 717581 w 1605470"/>
              <a:gd name="connsiteY88" fmla="*/ 3792098 h 6858000"/>
              <a:gd name="connsiteX89" fmla="*/ 716465 w 1605470"/>
              <a:gd name="connsiteY89" fmla="*/ 3777135 h 6858000"/>
              <a:gd name="connsiteX90" fmla="*/ 718198 w 1605470"/>
              <a:gd name="connsiteY90" fmla="*/ 3771656 h 6858000"/>
              <a:gd name="connsiteX91" fmla="*/ 721941 w 1605470"/>
              <a:gd name="connsiteY91" fmla="*/ 3769007 h 6858000"/>
              <a:gd name="connsiteX92" fmla="*/ 721407 w 1605470"/>
              <a:gd name="connsiteY92" fmla="*/ 3767709 h 6858000"/>
              <a:gd name="connsiteX93" fmla="*/ 730103 w 1605470"/>
              <a:gd name="connsiteY93" fmla="*/ 3738082 h 6858000"/>
              <a:gd name="connsiteX94" fmla="*/ 737449 w 1605470"/>
              <a:gd name="connsiteY94" fmla="*/ 3673397 h 6858000"/>
              <a:gd name="connsiteX95" fmla="*/ 736745 w 1605470"/>
              <a:gd name="connsiteY95" fmla="*/ 3637109 h 6858000"/>
              <a:gd name="connsiteX96" fmla="*/ 740188 w 1605470"/>
              <a:gd name="connsiteY96" fmla="*/ 3536883 h 6858000"/>
              <a:gd name="connsiteX97" fmla="*/ 747726 w 1605470"/>
              <a:gd name="connsiteY97" fmla="*/ 3435652 h 6858000"/>
              <a:gd name="connsiteX98" fmla="*/ 774383 w 1605470"/>
              <a:gd name="connsiteY98" fmla="*/ 3381564 h 6858000"/>
              <a:gd name="connsiteX99" fmla="*/ 774870 w 1605470"/>
              <a:gd name="connsiteY99" fmla="*/ 3375761 h 6858000"/>
              <a:gd name="connsiteX100" fmla="*/ 770510 w 1605470"/>
              <a:gd name="connsiteY100" fmla="*/ 3361844 h 6858000"/>
              <a:gd name="connsiteX101" fmla="*/ 767933 w 1605470"/>
              <a:gd name="connsiteY101" fmla="*/ 3356929 h 6858000"/>
              <a:gd name="connsiteX102" fmla="*/ 766158 w 1605470"/>
              <a:gd name="connsiteY102" fmla="*/ 3349058 h 6858000"/>
              <a:gd name="connsiteX103" fmla="*/ 766414 w 1605470"/>
              <a:gd name="connsiteY103" fmla="*/ 3348763 h 6858000"/>
              <a:gd name="connsiteX104" fmla="*/ 764166 w 1605470"/>
              <a:gd name="connsiteY104" fmla="*/ 3341588 h 6858000"/>
              <a:gd name="connsiteX105" fmla="*/ 749397 w 1605470"/>
              <a:gd name="connsiteY105" fmla="*/ 3307769 h 6858000"/>
              <a:gd name="connsiteX106" fmla="*/ 766960 w 1605470"/>
              <a:gd name="connsiteY106" fmla="*/ 3250522 h 6858000"/>
              <a:gd name="connsiteX107" fmla="*/ 767385 w 1605470"/>
              <a:gd name="connsiteY107" fmla="*/ 3229163 h 6858000"/>
              <a:gd name="connsiteX108" fmla="*/ 769208 w 1605470"/>
              <a:gd name="connsiteY108" fmla="*/ 3217217 h 6858000"/>
              <a:gd name="connsiteX109" fmla="*/ 770350 w 1605470"/>
              <a:gd name="connsiteY109" fmla="*/ 3216125 h 6858000"/>
              <a:gd name="connsiteX110" fmla="*/ 756043 w 1605470"/>
              <a:gd name="connsiteY110" fmla="*/ 3183755 h 6858000"/>
              <a:gd name="connsiteX111" fmla="*/ 756544 w 1605470"/>
              <a:gd name="connsiteY111" fmla="*/ 3178642 h 6858000"/>
              <a:gd name="connsiteX112" fmla="*/ 744144 w 1605470"/>
              <a:gd name="connsiteY112" fmla="*/ 3158586 h 6858000"/>
              <a:gd name="connsiteX113" fmla="*/ 739378 w 1605470"/>
              <a:gd name="connsiteY113" fmla="*/ 3147669 h 6858000"/>
              <a:gd name="connsiteX114" fmla="*/ 734648 w 1605470"/>
              <a:gd name="connsiteY114" fmla="*/ 3145733 h 6858000"/>
              <a:gd name="connsiteX115" fmla="*/ 729329 w 1605470"/>
              <a:gd name="connsiteY115" fmla="*/ 3129034 h 6858000"/>
              <a:gd name="connsiteX116" fmla="*/ 729994 w 1605470"/>
              <a:gd name="connsiteY116" fmla="*/ 3126682 h 6858000"/>
              <a:gd name="connsiteX117" fmla="*/ 720862 w 1605470"/>
              <a:gd name="connsiteY117" fmla="*/ 3114519 h 6858000"/>
              <a:gd name="connsiteX118" fmla="*/ 707471 w 1605470"/>
              <a:gd name="connsiteY118" fmla="*/ 3106272 h 6858000"/>
              <a:gd name="connsiteX119" fmla="*/ 680201 w 1605470"/>
              <a:gd name="connsiteY119" fmla="*/ 2958185 h 6858000"/>
              <a:gd name="connsiteX120" fmla="*/ 622815 w 1605470"/>
              <a:gd name="connsiteY120" fmla="*/ 2762989 h 6858000"/>
              <a:gd name="connsiteX121" fmla="*/ 571733 w 1605470"/>
              <a:gd name="connsiteY121" fmla="*/ 2554718 h 6858000"/>
              <a:gd name="connsiteX122" fmla="*/ 551827 w 1605470"/>
              <a:gd name="connsiteY122" fmla="*/ 2485734 h 6858000"/>
              <a:gd name="connsiteX123" fmla="*/ 542550 w 1605470"/>
              <a:gd name="connsiteY123" fmla="*/ 2447068 h 6858000"/>
              <a:gd name="connsiteX124" fmla="*/ 529511 w 1605470"/>
              <a:gd name="connsiteY124" fmla="*/ 2425819 h 6858000"/>
              <a:gd name="connsiteX125" fmla="*/ 528878 w 1605470"/>
              <a:gd name="connsiteY125" fmla="*/ 2408971 h 6858000"/>
              <a:gd name="connsiteX126" fmla="*/ 535510 w 1605470"/>
              <a:gd name="connsiteY126" fmla="*/ 2402874 h 6858000"/>
              <a:gd name="connsiteX127" fmla="*/ 538122 w 1605470"/>
              <a:gd name="connsiteY127" fmla="*/ 2381443 h 6858000"/>
              <a:gd name="connsiteX128" fmla="*/ 514451 w 1605470"/>
              <a:gd name="connsiteY128" fmla="*/ 2261920 h 6858000"/>
              <a:gd name="connsiteX129" fmla="*/ 504338 w 1605470"/>
              <a:gd name="connsiteY129" fmla="*/ 2195378 h 6858000"/>
              <a:gd name="connsiteX130" fmla="*/ 488555 w 1605470"/>
              <a:gd name="connsiteY130" fmla="*/ 2155135 h 6858000"/>
              <a:gd name="connsiteX131" fmla="*/ 486013 w 1605470"/>
              <a:gd name="connsiteY131" fmla="*/ 2118008 h 6858000"/>
              <a:gd name="connsiteX132" fmla="*/ 487006 w 1605470"/>
              <a:gd name="connsiteY132" fmla="*/ 2050531 h 6858000"/>
              <a:gd name="connsiteX133" fmla="*/ 478812 w 1605470"/>
              <a:gd name="connsiteY133" fmla="*/ 1963269 h 6858000"/>
              <a:gd name="connsiteX134" fmla="*/ 459990 w 1605470"/>
              <a:gd name="connsiteY134" fmla="*/ 1906352 h 6858000"/>
              <a:gd name="connsiteX135" fmla="*/ 436547 w 1605470"/>
              <a:gd name="connsiteY135" fmla="*/ 1861531 h 6858000"/>
              <a:gd name="connsiteX136" fmla="*/ 390346 w 1605470"/>
              <a:gd name="connsiteY136" fmla="*/ 1732919 h 6858000"/>
              <a:gd name="connsiteX137" fmla="*/ 362657 w 1605470"/>
              <a:gd name="connsiteY137" fmla="*/ 1663540 h 6858000"/>
              <a:gd name="connsiteX138" fmla="*/ 361783 w 1605470"/>
              <a:gd name="connsiteY138" fmla="*/ 1615777 h 6858000"/>
              <a:gd name="connsiteX139" fmla="*/ 342578 w 1605470"/>
              <a:gd name="connsiteY139" fmla="*/ 1563678 h 6858000"/>
              <a:gd name="connsiteX140" fmla="*/ 355658 w 1605470"/>
              <a:gd name="connsiteY140" fmla="*/ 1519474 h 6858000"/>
              <a:gd name="connsiteX141" fmla="*/ 348400 w 1605470"/>
              <a:gd name="connsiteY141" fmla="*/ 1477995 h 6858000"/>
              <a:gd name="connsiteX142" fmla="*/ 334485 w 1605470"/>
              <a:gd name="connsiteY142" fmla="*/ 1373769 h 6858000"/>
              <a:gd name="connsiteX143" fmla="*/ 342792 w 1605470"/>
              <a:gd name="connsiteY143" fmla="*/ 1307086 h 6858000"/>
              <a:gd name="connsiteX144" fmla="*/ 343980 w 1605470"/>
              <a:gd name="connsiteY144" fmla="*/ 1189033 h 6858000"/>
              <a:gd name="connsiteX145" fmla="*/ 348665 w 1605470"/>
              <a:gd name="connsiteY145" fmla="*/ 1168288 h 6858000"/>
              <a:gd name="connsiteX146" fmla="*/ 340947 w 1605470"/>
              <a:gd name="connsiteY146" fmla="*/ 1142577 h 6858000"/>
              <a:gd name="connsiteX147" fmla="*/ 330253 w 1605470"/>
              <a:gd name="connsiteY147" fmla="*/ 1088484 h 6858000"/>
              <a:gd name="connsiteX148" fmla="*/ 318989 w 1605470"/>
              <a:gd name="connsiteY148" fmla="*/ 1016103 h 6858000"/>
              <a:gd name="connsiteX149" fmla="*/ 320445 w 1605470"/>
              <a:gd name="connsiteY149" fmla="*/ 932283 h 6858000"/>
              <a:gd name="connsiteX150" fmla="*/ 322681 w 1605470"/>
              <a:gd name="connsiteY150" fmla="*/ 915925 h 6858000"/>
              <a:gd name="connsiteX151" fmla="*/ 315310 w 1605470"/>
              <a:gd name="connsiteY151" fmla="*/ 896999 h 6858000"/>
              <a:gd name="connsiteX152" fmla="*/ 284718 w 1605470"/>
              <a:gd name="connsiteY152" fmla="*/ 821517 h 6858000"/>
              <a:gd name="connsiteX153" fmla="*/ 263668 w 1605470"/>
              <a:gd name="connsiteY153" fmla="*/ 751353 h 6858000"/>
              <a:gd name="connsiteX154" fmla="*/ 263226 w 1605470"/>
              <a:gd name="connsiteY154" fmla="*/ 721230 h 6858000"/>
              <a:gd name="connsiteX155" fmla="*/ 248897 w 1605470"/>
              <a:gd name="connsiteY155" fmla="*/ 681659 h 6858000"/>
              <a:gd name="connsiteX156" fmla="*/ 234316 w 1605470"/>
              <a:gd name="connsiteY156" fmla="*/ 635218 h 6858000"/>
              <a:gd name="connsiteX157" fmla="*/ 239327 w 1605470"/>
              <a:gd name="connsiteY157" fmla="*/ 613763 h 6858000"/>
              <a:gd name="connsiteX158" fmla="*/ 225269 w 1605470"/>
              <a:gd name="connsiteY158" fmla="*/ 598582 h 6858000"/>
              <a:gd name="connsiteX159" fmla="*/ 224950 w 1605470"/>
              <a:gd name="connsiteY159" fmla="*/ 576846 h 6858000"/>
              <a:gd name="connsiteX160" fmla="*/ 204576 w 1605470"/>
              <a:gd name="connsiteY160" fmla="*/ 530055 h 6858000"/>
              <a:gd name="connsiteX161" fmla="*/ 219064 w 1605470"/>
              <a:gd name="connsiteY161" fmla="*/ 469651 h 6858000"/>
              <a:gd name="connsiteX162" fmla="*/ 195012 w 1605470"/>
              <a:gd name="connsiteY162" fmla="*/ 448559 h 6858000"/>
              <a:gd name="connsiteX163" fmla="*/ 201434 w 1605470"/>
              <a:gd name="connsiteY163" fmla="*/ 441529 h 6858000"/>
              <a:gd name="connsiteX164" fmla="*/ 200655 w 1605470"/>
              <a:gd name="connsiteY164" fmla="*/ 428927 h 6858000"/>
              <a:gd name="connsiteX165" fmla="*/ 190059 w 1605470"/>
              <a:gd name="connsiteY165" fmla="*/ 430161 h 6858000"/>
              <a:gd name="connsiteX166" fmla="*/ 167079 w 1605470"/>
              <a:gd name="connsiteY166" fmla="*/ 367211 h 6858000"/>
              <a:gd name="connsiteX167" fmla="*/ 124571 w 1605470"/>
              <a:gd name="connsiteY167" fmla="*/ 302178 h 6858000"/>
              <a:gd name="connsiteX168" fmla="*/ 103243 w 1605470"/>
              <a:gd name="connsiteY168" fmla="*/ 211375 h 6858000"/>
              <a:gd name="connsiteX169" fmla="*/ 94571 w 1605470"/>
              <a:gd name="connsiteY169" fmla="*/ 184179 h 6858000"/>
              <a:gd name="connsiteX170" fmla="*/ 13437 w 1605470"/>
              <a:gd name="connsiteY170" fmla="*/ 19287 h 6858000"/>
              <a:gd name="connsiteX171" fmla="*/ 0 w 1605470"/>
              <a:gd name="connsiteY171"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3992 w 1605470"/>
              <a:gd name="connsiteY37" fmla="*/ 5619557 h 6858000"/>
              <a:gd name="connsiteX38" fmla="*/ 531653 w 1605470"/>
              <a:gd name="connsiteY38" fmla="*/ 5604904 h 6858000"/>
              <a:gd name="connsiteX39" fmla="*/ 544206 w 1605470"/>
              <a:gd name="connsiteY39" fmla="*/ 5641620 h 6858000"/>
              <a:gd name="connsiteX40" fmla="*/ 591557 w 1605470"/>
              <a:gd name="connsiteY40" fmla="*/ 5476393 h 6858000"/>
              <a:gd name="connsiteX41" fmla="*/ 622750 w 1605470"/>
              <a:gd name="connsiteY41" fmla="*/ 5396260 h 6858000"/>
              <a:gd name="connsiteX42" fmla="*/ 638731 w 1605470"/>
              <a:gd name="connsiteY42" fmla="*/ 5330009 h 6858000"/>
              <a:gd name="connsiteX43" fmla="*/ 672224 w 1605470"/>
              <a:gd name="connsiteY43" fmla="*/ 5273739 h 6858000"/>
              <a:gd name="connsiteX44" fmla="*/ 681823 w 1605470"/>
              <a:gd name="connsiteY44" fmla="*/ 5241779 h 6858000"/>
              <a:gd name="connsiteX45" fmla="*/ 693049 w 1605470"/>
              <a:gd name="connsiteY45" fmla="*/ 5225268 h 6858000"/>
              <a:gd name="connsiteX46" fmla="*/ 694069 w 1605470"/>
              <a:gd name="connsiteY46" fmla="*/ 5217684 h 6858000"/>
              <a:gd name="connsiteX47" fmla="*/ 701410 w 1605470"/>
              <a:gd name="connsiteY47" fmla="*/ 5193377 h 6858000"/>
              <a:gd name="connsiteX48" fmla="*/ 704713 w 1605470"/>
              <a:gd name="connsiteY48" fmla="*/ 5179288 h 6858000"/>
              <a:gd name="connsiteX49" fmla="*/ 705697 w 1605470"/>
              <a:gd name="connsiteY49" fmla="*/ 5173621 h 6858000"/>
              <a:gd name="connsiteX50" fmla="*/ 701331 w 1605470"/>
              <a:gd name="connsiteY50" fmla="*/ 5159961 h 6858000"/>
              <a:gd name="connsiteX51" fmla="*/ 708008 w 1605470"/>
              <a:gd name="connsiteY51" fmla="*/ 5144295 h 6858000"/>
              <a:gd name="connsiteX52" fmla="*/ 704941 w 1605470"/>
              <a:gd name="connsiteY52" fmla="*/ 5125185 h 6858000"/>
              <a:gd name="connsiteX53" fmla="*/ 711771 w 1605470"/>
              <a:gd name="connsiteY53" fmla="*/ 5121884 h 6858000"/>
              <a:gd name="connsiteX54" fmla="*/ 718807 w 1605470"/>
              <a:gd name="connsiteY54" fmla="*/ 5067850 h 6858000"/>
              <a:gd name="connsiteX55" fmla="*/ 721538 w 1605470"/>
              <a:gd name="connsiteY55" fmla="*/ 5060861 h 6858000"/>
              <a:gd name="connsiteX56" fmla="*/ 718242 w 1605470"/>
              <a:gd name="connsiteY56" fmla="*/ 5034192 h 6858000"/>
              <a:gd name="connsiteX57" fmla="*/ 719796 w 1605470"/>
              <a:gd name="connsiteY57" fmla="*/ 4993030 h 6858000"/>
              <a:gd name="connsiteX58" fmla="*/ 726705 w 1605470"/>
              <a:gd name="connsiteY58" fmla="*/ 4946844 h 6858000"/>
              <a:gd name="connsiteX59" fmla="*/ 722561 w 1605470"/>
              <a:gd name="connsiteY59" fmla="*/ 4932692 h 6858000"/>
              <a:gd name="connsiteX60" fmla="*/ 737964 w 1605470"/>
              <a:gd name="connsiteY60" fmla="*/ 4858827 h 6858000"/>
              <a:gd name="connsiteX61" fmla="*/ 732118 w 1605470"/>
              <a:gd name="connsiteY61" fmla="*/ 4801535 h 6858000"/>
              <a:gd name="connsiteX62" fmla="*/ 739787 w 1605470"/>
              <a:gd name="connsiteY62" fmla="*/ 4797794 h 6858000"/>
              <a:gd name="connsiteX63" fmla="*/ 741081 w 1605470"/>
              <a:gd name="connsiteY63" fmla="*/ 4784526 h 6858000"/>
              <a:gd name="connsiteX64" fmla="*/ 742865 w 1605470"/>
              <a:gd name="connsiteY64" fmla="*/ 4781211 h 6858000"/>
              <a:gd name="connsiteX65" fmla="*/ 751652 w 1605470"/>
              <a:gd name="connsiteY65" fmla="*/ 4761984 h 6858000"/>
              <a:gd name="connsiteX66" fmla="*/ 747700 w 1605470"/>
              <a:gd name="connsiteY66" fmla="*/ 4690749 h 6858000"/>
              <a:gd name="connsiteX67" fmla="*/ 743180 w 1605470"/>
              <a:gd name="connsiteY67" fmla="*/ 4584173 h 6858000"/>
              <a:gd name="connsiteX68" fmla="*/ 738263 w 1605470"/>
              <a:gd name="connsiteY68" fmla="*/ 4444346 h 6858000"/>
              <a:gd name="connsiteX69" fmla="*/ 734828 w 1605470"/>
              <a:gd name="connsiteY69" fmla="*/ 4375228 h 6858000"/>
              <a:gd name="connsiteX70" fmla="*/ 715481 w 1605470"/>
              <a:gd name="connsiteY70" fmla="*/ 4214165 h 6858000"/>
              <a:gd name="connsiteX71" fmla="*/ 719554 w 1605470"/>
              <a:gd name="connsiteY71" fmla="*/ 4090296 h 6858000"/>
              <a:gd name="connsiteX72" fmla="*/ 704810 w 1605470"/>
              <a:gd name="connsiteY72" fmla="*/ 4033999 h 6858000"/>
              <a:gd name="connsiteX73" fmla="*/ 705959 w 1605470"/>
              <a:gd name="connsiteY73" fmla="*/ 4031933 h 6858000"/>
              <a:gd name="connsiteX74" fmla="*/ 704535 w 1605470"/>
              <a:gd name="connsiteY74" fmla="*/ 4013953 h 6858000"/>
              <a:gd name="connsiteX75" fmla="*/ 700443 w 1605470"/>
              <a:gd name="connsiteY75" fmla="*/ 4010511 h 6858000"/>
              <a:gd name="connsiteX76" fmla="*/ 698282 w 1605470"/>
              <a:gd name="connsiteY76" fmla="*/ 3998331 h 6858000"/>
              <a:gd name="connsiteX77" fmla="*/ 690830 w 1605470"/>
              <a:gd name="connsiteY77" fmla="*/ 3974753 h 6858000"/>
              <a:gd name="connsiteX78" fmla="*/ 692428 w 1605470"/>
              <a:gd name="connsiteY78" fmla="*/ 3969950 h 6858000"/>
              <a:gd name="connsiteX79" fmla="*/ 685850 w 1605470"/>
              <a:gd name="connsiteY79" fmla="*/ 3933779 h 6858000"/>
              <a:gd name="connsiteX80" fmla="*/ 687181 w 1605470"/>
              <a:gd name="connsiteY80" fmla="*/ 3933093 h 6858000"/>
              <a:gd name="connsiteX81" fmla="*/ 691535 w 1605470"/>
              <a:gd name="connsiteY81" fmla="*/ 3922082 h 6858000"/>
              <a:gd name="connsiteX82" fmla="*/ 696613 w 1605470"/>
              <a:gd name="connsiteY82" fmla="*/ 3901461 h 6858000"/>
              <a:gd name="connsiteX83" fmla="*/ 719207 w 1605470"/>
              <a:gd name="connsiteY83" fmla="*/ 3813873 h 6858000"/>
              <a:gd name="connsiteX84" fmla="*/ 718632 w 1605470"/>
              <a:gd name="connsiteY84" fmla="*/ 3806161 h 6858000"/>
              <a:gd name="connsiteX85" fmla="*/ 718939 w 1605470"/>
              <a:gd name="connsiteY85" fmla="*/ 3805957 h 6858000"/>
              <a:gd name="connsiteX86" fmla="*/ 718966 w 1605470"/>
              <a:gd name="connsiteY86" fmla="*/ 3797724 h 6858000"/>
              <a:gd name="connsiteX87" fmla="*/ 717581 w 1605470"/>
              <a:gd name="connsiteY87" fmla="*/ 3792098 h 6858000"/>
              <a:gd name="connsiteX88" fmla="*/ 716465 w 1605470"/>
              <a:gd name="connsiteY88" fmla="*/ 3777135 h 6858000"/>
              <a:gd name="connsiteX89" fmla="*/ 718198 w 1605470"/>
              <a:gd name="connsiteY89" fmla="*/ 3771656 h 6858000"/>
              <a:gd name="connsiteX90" fmla="*/ 721941 w 1605470"/>
              <a:gd name="connsiteY90" fmla="*/ 3769007 h 6858000"/>
              <a:gd name="connsiteX91" fmla="*/ 721407 w 1605470"/>
              <a:gd name="connsiteY91" fmla="*/ 3767709 h 6858000"/>
              <a:gd name="connsiteX92" fmla="*/ 730103 w 1605470"/>
              <a:gd name="connsiteY92" fmla="*/ 3738082 h 6858000"/>
              <a:gd name="connsiteX93" fmla="*/ 737449 w 1605470"/>
              <a:gd name="connsiteY93" fmla="*/ 3673397 h 6858000"/>
              <a:gd name="connsiteX94" fmla="*/ 736745 w 1605470"/>
              <a:gd name="connsiteY94" fmla="*/ 3637109 h 6858000"/>
              <a:gd name="connsiteX95" fmla="*/ 740188 w 1605470"/>
              <a:gd name="connsiteY95" fmla="*/ 3536883 h 6858000"/>
              <a:gd name="connsiteX96" fmla="*/ 747726 w 1605470"/>
              <a:gd name="connsiteY96" fmla="*/ 3435652 h 6858000"/>
              <a:gd name="connsiteX97" fmla="*/ 774383 w 1605470"/>
              <a:gd name="connsiteY97" fmla="*/ 3381564 h 6858000"/>
              <a:gd name="connsiteX98" fmla="*/ 774870 w 1605470"/>
              <a:gd name="connsiteY98" fmla="*/ 3375761 h 6858000"/>
              <a:gd name="connsiteX99" fmla="*/ 770510 w 1605470"/>
              <a:gd name="connsiteY99" fmla="*/ 3361844 h 6858000"/>
              <a:gd name="connsiteX100" fmla="*/ 767933 w 1605470"/>
              <a:gd name="connsiteY100" fmla="*/ 3356929 h 6858000"/>
              <a:gd name="connsiteX101" fmla="*/ 766158 w 1605470"/>
              <a:gd name="connsiteY101" fmla="*/ 3349058 h 6858000"/>
              <a:gd name="connsiteX102" fmla="*/ 766414 w 1605470"/>
              <a:gd name="connsiteY102" fmla="*/ 3348763 h 6858000"/>
              <a:gd name="connsiteX103" fmla="*/ 764166 w 1605470"/>
              <a:gd name="connsiteY103" fmla="*/ 3341588 h 6858000"/>
              <a:gd name="connsiteX104" fmla="*/ 749397 w 1605470"/>
              <a:gd name="connsiteY104" fmla="*/ 3307769 h 6858000"/>
              <a:gd name="connsiteX105" fmla="*/ 766960 w 1605470"/>
              <a:gd name="connsiteY105" fmla="*/ 3250522 h 6858000"/>
              <a:gd name="connsiteX106" fmla="*/ 767385 w 1605470"/>
              <a:gd name="connsiteY106" fmla="*/ 3229163 h 6858000"/>
              <a:gd name="connsiteX107" fmla="*/ 769208 w 1605470"/>
              <a:gd name="connsiteY107" fmla="*/ 3217217 h 6858000"/>
              <a:gd name="connsiteX108" fmla="*/ 770350 w 1605470"/>
              <a:gd name="connsiteY108" fmla="*/ 3216125 h 6858000"/>
              <a:gd name="connsiteX109" fmla="*/ 756043 w 1605470"/>
              <a:gd name="connsiteY109" fmla="*/ 3183755 h 6858000"/>
              <a:gd name="connsiteX110" fmla="*/ 756544 w 1605470"/>
              <a:gd name="connsiteY110" fmla="*/ 3178642 h 6858000"/>
              <a:gd name="connsiteX111" fmla="*/ 744144 w 1605470"/>
              <a:gd name="connsiteY111" fmla="*/ 3158586 h 6858000"/>
              <a:gd name="connsiteX112" fmla="*/ 739378 w 1605470"/>
              <a:gd name="connsiteY112" fmla="*/ 3147669 h 6858000"/>
              <a:gd name="connsiteX113" fmla="*/ 734648 w 1605470"/>
              <a:gd name="connsiteY113" fmla="*/ 3145733 h 6858000"/>
              <a:gd name="connsiteX114" fmla="*/ 729329 w 1605470"/>
              <a:gd name="connsiteY114" fmla="*/ 3129034 h 6858000"/>
              <a:gd name="connsiteX115" fmla="*/ 729994 w 1605470"/>
              <a:gd name="connsiteY115" fmla="*/ 3126682 h 6858000"/>
              <a:gd name="connsiteX116" fmla="*/ 720862 w 1605470"/>
              <a:gd name="connsiteY116" fmla="*/ 3114519 h 6858000"/>
              <a:gd name="connsiteX117" fmla="*/ 707471 w 1605470"/>
              <a:gd name="connsiteY117" fmla="*/ 3106272 h 6858000"/>
              <a:gd name="connsiteX118" fmla="*/ 680201 w 1605470"/>
              <a:gd name="connsiteY118" fmla="*/ 2958185 h 6858000"/>
              <a:gd name="connsiteX119" fmla="*/ 622815 w 1605470"/>
              <a:gd name="connsiteY119" fmla="*/ 2762989 h 6858000"/>
              <a:gd name="connsiteX120" fmla="*/ 571733 w 1605470"/>
              <a:gd name="connsiteY120" fmla="*/ 2554718 h 6858000"/>
              <a:gd name="connsiteX121" fmla="*/ 551827 w 1605470"/>
              <a:gd name="connsiteY121" fmla="*/ 2485734 h 6858000"/>
              <a:gd name="connsiteX122" fmla="*/ 542550 w 1605470"/>
              <a:gd name="connsiteY122" fmla="*/ 2447068 h 6858000"/>
              <a:gd name="connsiteX123" fmla="*/ 529511 w 1605470"/>
              <a:gd name="connsiteY123" fmla="*/ 2425819 h 6858000"/>
              <a:gd name="connsiteX124" fmla="*/ 528878 w 1605470"/>
              <a:gd name="connsiteY124" fmla="*/ 2408971 h 6858000"/>
              <a:gd name="connsiteX125" fmla="*/ 535510 w 1605470"/>
              <a:gd name="connsiteY125" fmla="*/ 2402874 h 6858000"/>
              <a:gd name="connsiteX126" fmla="*/ 538122 w 1605470"/>
              <a:gd name="connsiteY126" fmla="*/ 2381443 h 6858000"/>
              <a:gd name="connsiteX127" fmla="*/ 514451 w 1605470"/>
              <a:gd name="connsiteY127" fmla="*/ 2261920 h 6858000"/>
              <a:gd name="connsiteX128" fmla="*/ 504338 w 1605470"/>
              <a:gd name="connsiteY128" fmla="*/ 2195378 h 6858000"/>
              <a:gd name="connsiteX129" fmla="*/ 488555 w 1605470"/>
              <a:gd name="connsiteY129" fmla="*/ 2155135 h 6858000"/>
              <a:gd name="connsiteX130" fmla="*/ 486013 w 1605470"/>
              <a:gd name="connsiteY130" fmla="*/ 2118008 h 6858000"/>
              <a:gd name="connsiteX131" fmla="*/ 487006 w 1605470"/>
              <a:gd name="connsiteY131" fmla="*/ 2050531 h 6858000"/>
              <a:gd name="connsiteX132" fmla="*/ 478812 w 1605470"/>
              <a:gd name="connsiteY132" fmla="*/ 1963269 h 6858000"/>
              <a:gd name="connsiteX133" fmla="*/ 459990 w 1605470"/>
              <a:gd name="connsiteY133" fmla="*/ 1906352 h 6858000"/>
              <a:gd name="connsiteX134" fmla="*/ 436547 w 1605470"/>
              <a:gd name="connsiteY134" fmla="*/ 1861531 h 6858000"/>
              <a:gd name="connsiteX135" fmla="*/ 390346 w 1605470"/>
              <a:gd name="connsiteY135" fmla="*/ 1732919 h 6858000"/>
              <a:gd name="connsiteX136" fmla="*/ 362657 w 1605470"/>
              <a:gd name="connsiteY136" fmla="*/ 1663540 h 6858000"/>
              <a:gd name="connsiteX137" fmla="*/ 361783 w 1605470"/>
              <a:gd name="connsiteY137" fmla="*/ 1615777 h 6858000"/>
              <a:gd name="connsiteX138" fmla="*/ 342578 w 1605470"/>
              <a:gd name="connsiteY138" fmla="*/ 1563678 h 6858000"/>
              <a:gd name="connsiteX139" fmla="*/ 355658 w 1605470"/>
              <a:gd name="connsiteY139" fmla="*/ 1519474 h 6858000"/>
              <a:gd name="connsiteX140" fmla="*/ 348400 w 1605470"/>
              <a:gd name="connsiteY140" fmla="*/ 1477995 h 6858000"/>
              <a:gd name="connsiteX141" fmla="*/ 334485 w 1605470"/>
              <a:gd name="connsiteY141" fmla="*/ 1373769 h 6858000"/>
              <a:gd name="connsiteX142" fmla="*/ 342792 w 1605470"/>
              <a:gd name="connsiteY142" fmla="*/ 1307086 h 6858000"/>
              <a:gd name="connsiteX143" fmla="*/ 343980 w 1605470"/>
              <a:gd name="connsiteY143" fmla="*/ 1189033 h 6858000"/>
              <a:gd name="connsiteX144" fmla="*/ 348665 w 1605470"/>
              <a:gd name="connsiteY144" fmla="*/ 1168288 h 6858000"/>
              <a:gd name="connsiteX145" fmla="*/ 340947 w 1605470"/>
              <a:gd name="connsiteY145" fmla="*/ 1142577 h 6858000"/>
              <a:gd name="connsiteX146" fmla="*/ 330253 w 1605470"/>
              <a:gd name="connsiteY146" fmla="*/ 1088484 h 6858000"/>
              <a:gd name="connsiteX147" fmla="*/ 318989 w 1605470"/>
              <a:gd name="connsiteY147" fmla="*/ 1016103 h 6858000"/>
              <a:gd name="connsiteX148" fmla="*/ 320445 w 1605470"/>
              <a:gd name="connsiteY148" fmla="*/ 932283 h 6858000"/>
              <a:gd name="connsiteX149" fmla="*/ 322681 w 1605470"/>
              <a:gd name="connsiteY149" fmla="*/ 915925 h 6858000"/>
              <a:gd name="connsiteX150" fmla="*/ 315310 w 1605470"/>
              <a:gd name="connsiteY150" fmla="*/ 896999 h 6858000"/>
              <a:gd name="connsiteX151" fmla="*/ 284718 w 1605470"/>
              <a:gd name="connsiteY151" fmla="*/ 821517 h 6858000"/>
              <a:gd name="connsiteX152" fmla="*/ 263668 w 1605470"/>
              <a:gd name="connsiteY152" fmla="*/ 751353 h 6858000"/>
              <a:gd name="connsiteX153" fmla="*/ 263226 w 1605470"/>
              <a:gd name="connsiteY153" fmla="*/ 721230 h 6858000"/>
              <a:gd name="connsiteX154" fmla="*/ 248897 w 1605470"/>
              <a:gd name="connsiteY154" fmla="*/ 681659 h 6858000"/>
              <a:gd name="connsiteX155" fmla="*/ 234316 w 1605470"/>
              <a:gd name="connsiteY155" fmla="*/ 635218 h 6858000"/>
              <a:gd name="connsiteX156" fmla="*/ 239327 w 1605470"/>
              <a:gd name="connsiteY156" fmla="*/ 613763 h 6858000"/>
              <a:gd name="connsiteX157" fmla="*/ 225269 w 1605470"/>
              <a:gd name="connsiteY157" fmla="*/ 598582 h 6858000"/>
              <a:gd name="connsiteX158" fmla="*/ 224950 w 1605470"/>
              <a:gd name="connsiteY158" fmla="*/ 576846 h 6858000"/>
              <a:gd name="connsiteX159" fmla="*/ 204576 w 1605470"/>
              <a:gd name="connsiteY159" fmla="*/ 530055 h 6858000"/>
              <a:gd name="connsiteX160" fmla="*/ 219064 w 1605470"/>
              <a:gd name="connsiteY160" fmla="*/ 469651 h 6858000"/>
              <a:gd name="connsiteX161" fmla="*/ 195012 w 1605470"/>
              <a:gd name="connsiteY161" fmla="*/ 448559 h 6858000"/>
              <a:gd name="connsiteX162" fmla="*/ 201434 w 1605470"/>
              <a:gd name="connsiteY162" fmla="*/ 441529 h 6858000"/>
              <a:gd name="connsiteX163" fmla="*/ 200655 w 1605470"/>
              <a:gd name="connsiteY163" fmla="*/ 428927 h 6858000"/>
              <a:gd name="connsiteX164" fmla="*/ 190059 w 1605470"/>
              <a:gd name="connsiteY164" fmla="*/ 430161 h 6858000"/>
              <a:gd name="connsiteX165" fmla="*/ 167079 w 1605470"/>
              <a:gd name="connsiteY165" fmla="*/ 367211 h 6858000"/>
              <a:gd name="connsiteX166" fmla="*/ 124571 w 1605470"/>
              <a:gd name="connsiteY166" fmla="*/ 302178 h 6858000"/>
              <a:gd name="connsiteX167" fmla="*/ 103243 w 1605470"/>
              <a:gd name="connsiteY167" fmla="*/ 211375 h 6858000"/>
              <a:gd name="connsiteX168" fmla="*/ 94571 w 1605470"/>
              <a:gd name="connsiteY168" fmla="*/ 184179 h 6858000"/>
              <a:gd name="connsiteX169" fmla="*/ 13437 w 1605470"/>
              <a:gd name="connsiteY169" fmla="*/ 19287 h 6858000"/>
              <a:gd name="connsiteX170" fmla="*/ 0 w 1605470"/>
              <a:gd name="connsiteY170"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3992 w 1605470"/>
              <a:gd name="connsiteY37" fmla="*/ 5619557 h 6858000"/>
              <a:gd name="connsiteX38" fmla="*/ 531653 w 1605470"/>
              <a:gd name="connsiteY38" fmla="*/ 5604904 h 6858000"/>
              <a:gd name="connsiteX39" fmla="*/ 591557 w 1605470"/>
              <a:gd name="connsiteY39" fmla="*/ 5476393 h 6858000"/>
              <a:gd name="connsiteX40" fmla="*/ 622750 w 1605470"/>
              <a:gd name="connsiteY40" fmla="*/ 5396260 h 6858000"/>
              <a:gd name="connsiteX41" fmla="*/ 638731 w 1605470"/>
              <a:gd name="connsiteY41" fmla="*/ 5330009 h 6858000"/>
              <a:gd name="connsiteX42" fmla="*/ 672224 w 1605470"/>
              <a:gd name="connsiteY42" fmla="*/ 5273739 h 6858000"/>
              <a:gd name="connsiteX43" fmla="*/ 681823 w 1605470"/>
              <a:gd name="connsiteY43" fmla="*/ 5241779 h 6858000"/>
              <a:gd name="connsiteX44" fmla="*/ 693049 w 1605470"/>
              <a:gd name="connsiteY44" fmla="*/ 5225268 h 6858000"/>
              <a:gd name="connsiteX45" fmla="*/ 694069 w 1605470"/>
              <a:gd name="connsiteY45" fmla="*/ 5217684 h 6858000"/>
              <a:gd name="connsiteX46" fmla="*/ 701410 w 1605470"/>
              <a:gd name="connsiteY46" fmla="*/ 5193377 h 6858000"/>
              <a:gd name="connsiteX47" fmla="*/ 704713 w 1605470"/>
              <a:gd name="connsiteY47" fmla="*/ 5179288 h 6858000"/>
              <a:gd name="connsiteX48" fmla="*/ 705697 w 1605470"/>
              <a:gd name="connsiteY48" fmla="*/ 5173621 h 6858000"/>
              <a:gd name="connsiteX49" fmla="*/ 701331 w 1605470"/>
              <a:gd name="connsiteY49" fmla="*/ 5159961 h 6858000"/>
              <a:gd name="connsiteX50" fmla="*/ 708008 w 1605470"/>
              <a:gd name="connsiteY50" fmla="*/ 5144295 h 6858000"/>
              <a:gd name="connsiteX51" fmla="*/ 704941 w 1605470"/>
              <a:gd name="connsiteY51" fmla="*/ 5125185 h 6858000"/>
              <a:gd name="connsiteX52" fmla="*/ 711771 w 1605470"/>
              <a:gd name="connsiteY52" fmla="*/ 5121884 h 6858000"/>
              <a:gd name="connsiteX53" fmla="*/ 718807 w 1605470"/>
              <a:gd name="connsiteY53" fmla="*/ 5067850 h 6858000"/>
              <a:gd name="connsiteX54" fmla="*/ 721538 w 1605470"/>
              <a:gd name="connsiteY54" fmla="*/ 5060861 h 6858000"/>
              <a:gd name="connsiteX55" fmla="*/ 718242 w 1605470"/>
              <a:gd name="connsiteY55" fmla="*/ 5034192 h 6858000"/>
              <a:gd name="connsiteX56" fmla="*/ 719796 w 1605470"/>
              <a:gd name="connsiteY56" fmla="*/ 4993030 h 6858000"/>
              <a:gd name="connsiteX57" fmla="*/ 726705 w 1605470"/>
              <a:gd name="connsiteY57" fmla="*/ 4946844 h 6858000"/>
              <a:gd name="connsiteX58" fmla="*/ 722561 w 1605470"/>
              <a:gd name="connsiteY58" fmla="*/ 4932692 h 6858000"/>
              <a:gd name="connsiteX59" fmla="*/ 737964 w 1605470"/>
              <a:gd name="connsiteY59" fmla="*/ 4858827 h 6858000"/>
              <a:gd name="connsiteX60" fmla="*/ 732118 w 1605470"/>
              <a:gd name="connsiteY60" fmla="*/ 4801535 h 6858000"/>
              <a:gd name="connsiteX61" fmla="*/ 739787 w 1605470"/>
              <a:gd name="connsiteY61" fmla="*/ 4797794 h 6858000"/>
              <a:gd name="connsiteX62" fmla="*/ 741081 w 1605470"/>
              <a:gd name="connsiteY62" fmla="*/ 4784526 h 6858000"/>
              <a:gd name="connsiteX63" fmla="*/ 742865 w 1605470"/>
              <a:gd name="connsiteY63" fmla="*/ 4781211 h 6858000"/>
              <a:gd name="connsiteX64" fmla="*/ 751652 w 1605470"/>
              <a:gd name="connsiteY64" fmla="*/ 4761984 h 6858000"/>
              <a:gd name="connsiteX65" fmla="*/ 747700 w 1605470"/>
              <a:gd name="connsiteY65" fmla="*/ 4690749 h 6858000"/>
              <a:gd name="connsiteX66" fmla="*/ 743180 w 1605470"/>
              <a:gd name="connsiteY66" fmla="*/ 4584173 h 6858000"/>
              <a:gd name="connsiteX67" fmla="*/ 738263 w 1605470"/>
              <a:gd name="connsiteY67" fmla="*/ 4444346 h 6858000"/>
              <a:gd name="connsiteX68" fmla="*/ 734828 w 1605470"/>
              <a:gd name="connsiteY68" fmla="*/ 4375228 h 6858000"/>
              <a:gd name="connsiteX69" fmla="*/ 715481 w 1605470"/>
              <a:gd name="connsiteY69" fmla="*/ 4214165 h 6858000"/>
              <a:gd name="connsiteX70" fmla="*/ 719554 w 1605470"/>
              <a:gd name="connsiteY70" fmla="*/ 4090296 h 6858000"/>
              <a:gd name="connsiteX71" fmla="*/ 704810 w 1605470"/>
              <a:gd name="connsiteY71" fmla="*/ 4033999 h 6858000"/>
              <a:gd name="connsiteX72" fmla="*/ 705959 w 1605470"/>
              <a:gd name="connsiteY72" fmla="*/ 4031933 h 6858000"/>
              <a:gd name="connsiteX73" fmla="*/ 704535 w 1605470"/>
              <a:gd name="connsiteY73" fmla="*/ 4013953 h 6858000"/>
              <a:gd name="connsiteX74" fmla="*/ 700443 w 1605470"/>
              <a:gd name="connsiteY74" fmla="*/ 4010511 h 6858000"/>
              <a:gd name="connsiteX75" fmla="*/ 698282 w 1605470"/>
              <a:gd name="connsiteY75" fmla="*/ 3998331 h 6858000"/>
              <a:gd name="connsiteX76" fmla="*/ 690830 w 1605470"/>
              <a:gd name="connsiteY76" fmla="*/ 3974753 h 6858000"/>
              <a:gd name="connsiteX77" fmla="*/ 692428 w 1605470"/>
              <a:gd name="connsiteY77" fmla="*/ 3969950 h 6858000"/>
              <a:gd name="connsiteX78" fmla="*/ 685850 w 1605470"/>
              <a:gd name="connsiteY78" fmla="*/ 3933779 h 6858000"/>
              <a:gd name="connsiteX79" fmla="*/ 687181 w 1605470"/>
              <a:gd name="connsiteY79" fmla="*/ 3933093 h 6858000"/>
              <a:gd name="connsiteX80" fmla="*/ 691535 w 1605470"/>
              <a:gd name="connsiteY80" fmla="*/ 3922082 h 6858000"/>
              <a:gd name="connsiteX81" fmla="*/ 696613 w 1605470"/>
              <a:gd name="connsiteY81" fmla="*/ 3901461 h 6858000"/>
              <a:gd name="connsiteX82" fmla="*/ 719207 w 1605470"/>
              <a:gd name="connsiteY82" fmla="*/ 3813873 h 6858000"/>
              <a:gd name="connsiteX83" fmla="*/ 718632 w 1605470"/>
              <a:gd name="connsiteY83" fmla="*/ 3806161 h 6858000"/>
              <a:gd name="connsiteX84" fmla="*/ 718939 w 1605470"/>
              <a:gd name="connsiteY84" fmla="*/ 3805957 h 6858000"/>
              <a:gd name="connsiteX85" fmla="*/ 718966 w 1605470"/>
              <a:gd name="connsiteY85" fmla="*/ 3797724 h 6858000"/>
              <a:gd name="connsiteX86" fmla="*/ 717581 w 1605470"/>
              <a:gd name="connsiteY86" fmla="*/ 3792098 h 6858000"/>
              <a:gd name="connsiteX87" fmla="*/ 716465 w 1605470"/>
              <a:gd name="connsiteY87" fmla="*/ 3777135 h 6858000"/>
              <a:gd name="connsiteX88" fmla="*/ 718198 w 1605470"/>
              <a:gd name="connsiteY88" fmla="*/ 3771656 h 6858000"/>
              <a:gd name="connsiteX89" fmla="*/ 721941 w 1605470"/>
              <a:gd name="connsiteY89" fmla="*/ 3769007 h 6858000"/>
              <a:gd name="connsiteX90" fmla="*/ 721407 w 1605470"/>
              <a:gd name="connsiteY90" fmla="*/ 3767709 h 6858000"/>
              <a:gd name="connsiteX91" fmla="*/ 730103 w 1605470"/>
              <a:gd name="connsiteY91" fmla="*/ 3738082 h 6858000"/>
              <a:gd name="connsiteX92" fmla="*/ 737449 w 1605470"/>
              <a:gd name="connsiteY92" fmla="*/ 3673397 h 6858000"/>
              <a:gd name="connsiteX93" fmla="*/ 736745 w 1605470"/>
              <a:gd name="connsiteY93" fmla="*/ 3637109 h 6858000"/>
              <a:gd name="connsiteX94" fmla="*/ 740188 w 1605470"/>
              <a:gd name="connsiteY94" fmla="*/ 3536883 h 6858000"/>
              <a:gd name="connsiteX95" fmla="*/ 747726 w 1605470"/>
              <a:gd name="connsiteY95" fmla="*/ 3435652 h 6858000"/>
              <a:gd name="connsiteX96" fmla="*/ 774383 w 1605470"/>
              <a:gd name="connsiteY96" fmla="*/ 3381564 h 6858000"/>
              <a:gd name="connsiteX97" fmla="*/ 774870 w 1605470"/>
              <a:gd name="connsiteY97" fmla="*/ 3375761 h 6858000"/>
              <a:gd name="connsiteX98" fmla="*/ 770510 w 1605470"/>
              <a:gd name="connsiteY98" fmla="*/ 3361844 h 6858000"/>
              <a:gd name="connsiteX99" fmla="*/ 767933 w 1605470"/>
              <a:gd name="connsiteY99" fmla="*/ 3356929 h 6858000"/>
              <a:gd name="connsiteX100" fmla="*/ 766158 w 1605470"/>
              <a:gd name="connsiteY100" fmla="*/ 3349058 h 6858000"/>
              <a:gd name="connsiteX101" fmla="*/ 766414 w 1605470"/>
              <a:gd name="connsiteY101" fmla="*/ 3348763 h 6858000"/>
              <a:gd name="connsiteX102" fmla="*/ 764166 w 1605470"/>
              <a:gd name="connsiteY102" fmla="*/ 3341588 h 6858000"/>
              <a:gd name="connsiteX103" fmla="*/ 749397 w 1605470"/>
              <a:gd name="connsiteY103" fmla="*/ 3307769 h 6858000"/>
              <a:gd name="connsiteX104" fmla="*/ 766960 w 1605470"/>
              <a:gd name="connsiteY104" fmla="*/ 3250522 h 6858000"/>
              <a:gd name="connsiteX105" fmla="*/ 767385 w 1605470"/>
              <a:gd name="connsiteY105" fmla="*/ 3229163 h 6858000"/>
              <a:gd name="connsiteX106" fmla="*/ 769208 w 1605470"/>
              <a:gd name="connsiteY106" fmla="*/ 3217217 h 6858000"/>
              <a:gd name="connsiteX107" fmla="*/ 770350 w 1605470"/>
              <a:gd name="connsiteY107" fmla="*/ 3216125 h 6858000"/>
              <a:gd name="connsiteX108" fmla="*/ 756043 w 1605470"/>
              <a:gd name="connsiteY108" fmla="*/ 3183755 h 6858000"/>
              <a:gd name="connsiteX109" fmla="*/ 756544 w 1605470"/>
              <a:gd name="connsiteY109" fmla="*/ 3178642 h 6858000"/>
              <a:gd name="connsiteX110" fmla="*/ 744144 w 1605470"/>
              <a:gd name="connsiteY110" fmla="*/ 3158586 h 6858000"/>
              <a:gd name="connsiteX111" fmla="*/ 739378 w 1605470"/>
              <a:gd name="connsiteY111" fmla="*/ 3147669 h 6858000"/>
              <a:gd name="connsiteX112" fmla="*/ 734648 w 1605470"/>
              <a:gd name="connsiteY112" fmla="*/ 3145733 h 6858000"/>
              <a:gd name="connsiteX113" fmla="*/ 729329 w 1605470"/>
              <a:gd name="connsiteY113" fmla="*/ 3129034 h 6858000"/>
              <a:gd name="connsiteX114" fmla="*/ 729994 w 1605470"/>
              <a:gd name="connsiteY114" fmla="*/ 3126682 h 6858000"/>
              <a:gd name="connsiteX115" fmla="*/ 720862 w 1605470"/>
              <a:gd name="connsiteY115" fmla="*/ 3114519 h 6858000"/>
              <a:gd name="connsiteX116" fmla="*/ 707471 w 1605470"/>
              <a:gd name="connsiteY116" fmla="*/ 3106272 h 6858000"/>
              <a:gd name="connsiteX117" fmla="*/ 680201 w 1605470"/>
              <a:gd name="connsiteY117" fmla="*/ 2958185 h 6858000"/>
              <a:gd name="connsiteX118" fmla="*/ 622815 w 1605470"/>
              <a:gd name="connsiteY118" fmla="*/ 2762989 h 6858000"/>
              <a:gd name="connsiteX119" fmla="*/ 571733 w 1605470"/>
              <a:gd name="connsiteY119" fmla="*/ 2554718 h 6858000"/>
              <a:gd name="connsiteX120" fmla="*/ 551827 w 1605470"/>
              <a:gd name="connsiteY120" fmla="*/ 2485734 h 6858000"/>
              <a:gd name="connsiteX121" fmla="*/ 542550 w 1605470"/>
              <a:gd name="connsiteY121" fmla="*/ 2447068 h 6858000"/>
              <a:gd name="connsiteX122" fmla="*/ 529511 w 1605470"/>
              <a:gd name="connsiteY122" fmla="*/ 2425819 h 6858000"/>
              <a:gd name="connsiteX123" fmla="*/ 528878 w 1605470"/>
              <a:gd name="connsiteY123" fmla="*/ 2408971 h 6858000"/>
              <a:gd name="connsiteX124" fmla="*/ 535510 w 1605470"/>
              <a:gd name="connsiteY124" fmla="*/ 2402874 h 6858000"/>
              <a:gd name="connsiteX125" fmla="*/ 538122 w 1605470"/>
              <a:gd name="connsiteY125" fmla="*/ 2381443 h 6858000"/>
              <a:gd name="connsiteX126" fmla="*/ 514451 w 1605470"/>
              <a:gd name="connsiteY126" fmla="*/ 2261920 h 6858000"/>
              <a:gd name="connsiteX127" fmla="*/ 504338 w 1605470"/>
              <a:gd name="connsiteY127" fmla="*/ 2195378 h 6858000"/>
              <a:gd name="connsiteX128" fmla="*/ 488555 w 1605470"/>
              <a:gd name="connsiteY128" fmla="*/ 2155135 h 6858000"/>
              <a:gd name="connsiteX129" fmla="*/ 486013 w 1605470"/>
              <a:gd name="connsiteY129" fmla="*/ 2118008 h 6858000"/>
              <a:gd name="connsiteX130" fmla="*/ 487006 w 1605470"/>
              <a:gd name="connsiteY130" fmla="*/ 2050531 h 6858000"/>
              <a:gd name="connsiteX131" fmla="*/ 478812 w 1605470"/>
              <a:gd name="connsiteY131" fmla="*/ 1963269 h 6858000"/>
              <a:gd name="connsiteX132" fmla="*/ 459990 w 1605470"/>
              <a:gd name="connsiteY132" fmla="*/ 1906352 h 6858000"/>
              <a:gd name="connsiteX133" fmla="*/ 436547 w 1605470"/>
              <a:gd name="connsiteY133" fmla="*/ 1861531 h 6858000"/>
              <a:gd name="connsiteX134" fmla="*/ 390346 w 1605470"/>
              <a:gd name="connsiteY134" fmla="*/ 1732919 h 6858000"/>
              <a:gd name="connsiteX135" fmla="*/ 362657 w 1605470"/>
              <a:gd name="connsiteY135" fmla="*/ 1663540 h 6858000"/>
              <a:gd name="connsiteX136" fmla="*/ 361783 w 1605470"/>
              <a:gd name="connsiteY136" fmla="*/ 1615777 h 6858000"/>
              <a:gd name="connsiteX137" fmla="*/ 342578 w 1605470"/>
              <a:gd name="connsiteY137" fmla="*/ 1563678 h 6858000"/>
              <a:gd name="connsiteX138" fmla="*/ 355658 w 1605470"/>
              <a:gd name="connsiteY138" fmla="*/ 1519474 h 6858000"/>
              <a:gd name="connsiteX139" fmla="*/ 348400 w 1605470"/>
              <a:gd name="connsiteY139" fmla="*/ 1477995 h 6858000"/>
              <a:gd name="connsiteX140" fmla="*/ 334485 w 1605470"/>
              <a:gd name="connsiteY140" fmla="*/ 1373769 h 6858000"/>
              <a:gd name="connsiteX141" fmla="*/ 342792 w 1605470"/>
              <a:gd name="connsiteY141" fmla="*/ 1307086 h 6858000"/>
              <a:gd name="connsiteX142" fmla="*/ 343980 w 1605470"/>
              <a:gd name="connsiteY142" fmla="*/ 1189033 h 6858000"/>
              <a:gd name="connsiteX143" fmla="*/ 348665 w 1605470"/>
              <a:gd name="connsiteY143" fmla="*/ 1168288 h 6858000"/>
              <a:gd name="connsiteX144" fmla="*/ 340947 w 1605470"/>
              <a:gd name="connsiteY144" fmla="*/ 1142577 h 6858000"/>
              <a:gd name="connsiteX145" fmla="*/ 330253 w 1605470"/>
              <a:gd name="connsiteY145" fmla="*/ 1088484 h 6858000"/>
              <a:gd name="connsiteX146" fmla="*/ 318989 w 1605470"/>
              <a:gd name="connsiteY146" fmla="*/ 1016103 h 6858000"/>
              <a:gd name="connsiteX147" fmla="*/ 320445 w 1605470"/>
              <a:gd name="connsiteY147" fmla="*/ 932283 h 6858000"/>
              <a:gd name="connsiteX148" fmla="*/ 322681 w 1605470"/>
              <a:gd name="connsiteY148" fmla="*/ 915925 h 6858000"/>
              <a:gd name="connsiteX149" fmla="*/ 315310 w 1605470"/>
              <a:gd name="connsiteY149" fmla="*/ 896999 h 6858000"/>
              <a:gd name="connsiteX150" fmla="*/ 284718 w 1605470"/>
              <a:gd name="connsiteY150" fmla="*/ 821517 h 6858000"/>
              <a:gd name="connsiteX151" fmla="*/ 263668 w 1605470"/>
              <a:gd name="connsiteY151" fmla="*/ 751353 h 6858000"/>
              <a:gd name="connsiteX152" fmla="*/ 263226 w 1605470"/>
              <a:gd name="connsiteY152" fmla="*/ 721230 h 6858000"/>
              <a:gd name="connsiteX153" fmla="*/ 248897 w 1605470"/>
              <a:gd name="connsiteY153" fmla="*/ 681659 h 6858000"/>
              <a:gd name="connsiteX154" fmla="*/ 234316 w 1605470"/>
              <a:gd name="connsiteY154" fmla="*/ 635218 h 6858000"/>
              <a:gd name="connsiteX155" fmla="*/ 239327 w 1605470"/>
              <a:gd name="connsiteY155" fmla="*/ 613763 h 6858000"/>
              <a:gd name="connsiteX156" fmla="*/ 225269 w 1605470"/>
              <a:gd name="connsiteY156" fmla="*/ 598582 h 6858000"/>
              <a:gd name="connsiteX157" fmla="*/ 224950 w 1605470"/>
              <a:gd name="connsiteY157" fmla="*/ 576846 h 6858000"/>
              <a:gd name="connsiteX158" fmla="*/ 204576 w 1605470"/>
              <a:gd name="connsiteY158" fmla="*/ 530055 h 6858000"/>
              <a:gd name="connsiteX159" fmla="*/ 219064 w 1605470"/>
              <a:gd name="connsiteY159" fmla="*/ 469651 h 6858000"/>
              <a:gd name="connsiteX160" fmla="*/ 195012 w 1605470"/>
              <a:gd name="connsiteY160" fmla="*/ 448559 h 6858000"/>
              <a:gd name="connsiteX161" fmla="*/ 201434 w 1605470"/>
              <a:gd name="connsiteY161" fmla="*/ 441529 h 6858000"/>
              <a:gd name="connsiteX162" fmla="*/ 200655 w 1605470"/>
              <a:gd name="connsiteY162" fmla="*/ 428927 h 6858000"/>
              <a:gd name="connsiteX163" fmla="*/ 190059 w 1605470"/>
              <a:gd name="connsiteY163" fmla="*/ 430161 h 6858000"/>
              <a:gd name="connsiteX164" fmla="*/ 167079 w 1605470"/>
              <a:gd name="connsiteY164" fmla="*/ 367211 h 6858000"/>
              <a:gd name="connsiteX165" fmla="*/ 124571 w 1605470"/>
              <a:gd name="connsiteY165" fmla="*/ 302178 h 6858000"/>
              <a:gd name="connsiteX166" fmla="*/ 103243 w 1605470"/>
              <a:gd name="connsiteY166" fmla="*/ 211375 h 6858000"/>
              <a:gd name="connsiteX167" fmla="*/ 94571 w 1605470"/>
              <a:gd name="connsiteY167" fmla="*/ 184179 h 6858000"/>
              <a:gd name="connsiteX168" fmla="*/ 13437 w 1605470"/>
              <a:gd name="connsiteY168" fmla="*/ 19287 h 6858000"/>
              <a:gd name="connsiteX169" fmla="*/ 0 w 1605470"/>
              <a:gd name="connsiteY169"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3992 w 1605470"/>
              <a:gd name="connsiteY37" fmla="*/ 5619557 h 6858000"/>
              <a:gd name="connsiteX38" fmla="*/ 562052 w 1605470"/>
              <a:gd name="connsiteY38" fmla="*/ 5563435 h 6858000"/>
              <a:gd name="connsiteX39" fmla="*/ 591557 w 1605470"/>
              <a:gd name="connsiteY39" fmla="*/ 5476393 h 6858000"/>
              <a:gd name="connsiteX40" fmla="*/ 622750 w 1605470"/>
              <a:gd name="connsiteY40" fmla="*/ 5396260 h 6858000"/>
              <a:gd name="connsiteX41" fmla="*/ 638731 w 1605470"/>
              <a:gd name="connsiteY41" fmla="*/ 5330009 h 6858000"/>
              <a:gd name="connsiteX42" fmla="*/ 672224 w 1605470"/>
              <a:gd name="connsiteY42" fmla="*/ 5273739 h 6858000"/>
              <a:gd name="connsiteX43" fmla="*/ 681823 w 1605470"/>
              <a:gd name="connsiteY43" fmla="*/ 5241779 h 6858000"/>
              <a:gd name="connsiteX44" fmla="*/ 693049 w 1605470"/>
              <a:gd name="connsiteY44" fmla="*/ 5225268 h 6858000"/>
              <a:gd name="connsiteX45" fmla="*/ 694069 w 1605470"/>
              <a:gd name="connsiteY45" fmla="*/ 5217684 h 6858000"/>
              <a:gd name="connsiteX46" fmla="*/ 701410 w 1605470"/>
              <a:gd name="connsiteY46" fmla="*/ 5193377 h 6858000"/>
              <a:gd name="connsiteX47" fmla="*/ 704713 w 1605470"/>
              <a:gd name="connsiteY47" fmla="*/ 5179288 h 6858000"/>
              <a:gd name="connsiteX48" fmla="*/ 705697 w 1605470"/>
              <a:gd name="connsiteY48" fmla="*/ 5173621 h 6858000"/>
              <a:gd name="connsiteX49" fmla="*/ 701331 w 1605470"/>
              <a:gd name="connsiteY49" fmla="*/ 5159961 h 6858000"/>
              <a:gd name="connsiteX50" fmla="*/ 708008 w 1605470"/>
              <a:gd name="connsiteY50" fmla="*/ 5144295 h 6858000"/>
              <a:gd name="connsiteX51" fmla="*/ 704941 w 1605470"/>
              <a:gd name="connsiteY51" fmla="*/ 5125185 h 6858000"/>
              <a:gd name="connsiteX52" fmla="*/ 711771 w 1605470"/>
              <a:gd name="connsiteY52" fmla="*/ 5121884 h 6858000"/>
              <a:gd name="connsiteX53" fmla="*/ 718807 w 1605470"/>
              <a:gd name="connsiteY53" fmla="*/ 5067850 h 6858000"/>
              <a:gd name="connsiteX54" fmla="*/ 721538 w 1605470"/>
              <a:gd name="connsiteY54" fmla="*/ 5060861 h 6858000"/>
              <a:gd name="connsiteX55" fmla="*/ 718242 w 1605470"/>
              <a:gd name="connsiteY55" fmla="*/ 5034192 h 6858000"/>
              <a:gd name="connsiteX56" fmla="*/ 719796 w 1605470"/>
              <a:gd name="connsiteY56" fmla="*/ 4993030 h 6858000"/>
              <a:gd name="connsiteX57" fmla="*/ 726705 w 1605470"/>
              <a:gd name="connsiteY57" fmla="*/ 4946844 h 6858000"/>
              <a:gd name="connsiteX58" fmla="*/ 722561 w 1605470"/>
              <a:gd name="connsiteY58" fmla="*/ 4932692 h 6858000"/>
              <a:gd name="connsiteX59" fmla="*/ 737964 w 1605470"/>
              <a:gd name="connsiteY59" fmla="*/ 4858827 h 6858000"/>
              <a:gd name="connsiteX60" fmla="*/ 732118 w 1605470"/>
              <a:gd name="connsiteY60" fmla="*/ 4801535 h 6858000"/>
              <a:gd name="connsiteX61" fmla="*/ 739787 w 1605470"/>
              <a:gd name="connsiteY61" fmla="*/ 4797794 h 6858000"/>
              <a:gd name="connsiteX62" fmla="*/ 741081 w 1605470"/>
              <a:gd name="connsiteY62" fmla="*/ 4784526 h 6858000"/>
              <a:gd name="connsiteX63" fmla="*/ 742865 w 1605470"/>
              <a:gd name="connsiteY63" fmla="*/ 4781211 h 6858000"/>
              <a:gd name="connsiteX64" fmla="*/ 751652 w 1605470"/>
              <a:gd name="connsiteY64" fmla="*/ 4761984 h 6858000"/>
              <a:gd name="connsiteX65" fmla="*/ 747700 w 1605470"/>
              <a:gd name="connsiteY65" fmla="*/ 4690749 h 6858000"/>
              <a:gd name="connsiteX66" fmla="*/ 743180 w 1605470"/>
              <a:gd name="connsiteY66" fmla="*/ 4584173 h 6858000"/>
              <a:gd name="connsiteX67" fmla="*/ 738263 w 1605470"/>
              <a:gd name="connsiteY67" fmla="*/ 4444346 h 6858000"/>
              <a:gd name="connsiteX68" fmla="*/ 734828 w 1605470"/>
              <a:gd name="connsiteY68" fmla="*/ 4375228 h 6858000"/>
              <a:gd name="connsiteX69" fmla="*/ 715481 w 1605470"/>
              <a:gd name="connsiteY69" fmla="*/ 4214165 h 6858000"/>
              <a:gd name="connsiteX70" fmla="*/ 719554 w 1605470"/>
              <a:gd name="connsiteY70" fmla="*/ 4090296 h 6858000"/>
              <a:gd name="connsiteX71" fmla="*/ 704810 w 1605470"/>
              <a:gd name="connsiteY71" fmla="*/ 4033999 h 6858000"/>
              <a:gd name="connsiteX72" fmla="*/ 705959 w 1605470"/>
              <a:gd name="connsiteY72" fmla="*/ 4031933 h 6858000"/>
              <a:gd name="connsiteX73" fmla="*/ 704535 w 1605470"/>
              <a:gd name="connsiteY73" fmla="*/ 4013953 h 6858000"/>
              <a:gd name="connsiteX74" fmla="*/ 700443 w 1605470"/>
              <a:gd name="connsiteY74" fmla="*/ 4010511 h 6858000"/>
              <a:gd name="connsiteX75" fmla="*/ 698282 w 1605470"/>
              <a:gd name="connsiteY75" fmla="*/ 3998331 h 6858000"/>
              <a:gd name="connsiteX76" fmla="*/ 690830 w 1605470"/>
              <a:gd name="connsiteY76" fmla="*/ 3974753 h 6858000"/>
              <a:gd name="connsiteX77" fmla="*/ 692428 w 1605470"/>
              <a:gd name="connsiteY77" fmla="*/ 3969950 h 6858000"/>
              <a:gd name="connsiteX78" fmla="*/ 685850 w 1605470"/>
              <a:gd name="connsiteY78" fmla="*/ 3933779 h 6858000"/>
              <a:gd name="connsiteX79" fmla="*/ 687181 w 1605470"/>
              <a:gd name="connsiteY79" fmla="*/ 3933093 h 6858000"/>
              <a:gd name="connsiteX80" fmla="*/ 691535 w 1605470"/>
              <a:gd name="connsiteY80" fmla="*/ 3922082 h 6858000"/>
              <a:gd name="connsiteX81" fmla="*/ 696613 w 1605470"/>
              <a:gd name="connsiteY81" fmla="*/ 3901461 h 6858000"/>
              <a:gd name="connsiteX82" fmla="*/ 719207 w 1605470"/>
              <a:gd name="connsiteY82" fmla="*/ 3813873 h 6858000"/>
              <a:gd name="connsiteX83" fmla="*/ 718632 w 1605470"/>
              <a:gd name="connsiteY83" fmla="*/ 3806161 h 6858000"/>
              <a:gd name="connsiteX84" fmla="*/ 718939 w 1605470"/>
              <a:gd name="connsiteY84" fmla="*/ 3805957 h 6858000"/>
              <a:gd name="connsiteX85" fmla="*/ 718966 w 1605470"/>
              <a:gd name="connsiteY85" fmla="*/ 3797724 h 6858000"/>
              <a:gd name="connsiteX86" fmla="*/ 717581 w 1605470"/>
              <a:gd name="connsiteY86" fmla="*/ 3792098 h 6858000"/>
              <a:gd name="connsiteX87" fmla="*/ 716465 w 1605470"/>
              <a:gd name="connsiteY87" fmla="*/ 3777135 h 6858000"/>
              <a:gd name="connsiteX88" fmla="*/ 718198 w 1605470"/>
              <a:gd name="connsiteY88" fmla="*/ 3771656 h 6858000"/>
              <a:gd name="connsiteX89" fmla="*/ 721941 w 1605470"/>
              <a:gd name="connsiteY89" fmla="*/ 3769007 h 6858000"/>
              <a:gd name="connsiteX90" fmla="*/ 721407 w 1605470"/>
              <a:gd name="connsiteY90" fmla="*/ 3767709 h 6858000"/>
              <a:gd name="connsiteX91" fmla="*/ 730103 w 1605470"/>
              <a:gd name="connsiteY91" fmla="*/ 3738082 h 6858000"/>
              <a:gd name="connsiteX92" fmla="*/ 737449 w 1605470"/>
              <a:gd name="connsiteY92" fmla="*/ 3673397 h 6858000"/>
              <a:gd name="connsiteX93" fmla="*/ 736745 w 1605470"/>
              <a:gd name="connsiteY93" fmla="*/ 3637109 h 6858000"/>
              <a:gd name="connsiteX94" fmla="*/ 740188 w 1605470"/>
              <a:gd name="connsiteY94" fmla="*/ 3536883 h 6858000"/>
              <a:gd name="connsiteX95" fmla="*/ 747726 w 1605470"/>
              <a:gd name="connsiteY95" fmla="*/ 3435652 h 6858000"/>
              <a:gd name="connsiteX96" fmla="*/ 774383 w 1605470"/>
              <a:gd name="connsiteY96" fmla="*/ 3381564 h 6858000"/>
              <a:gd name="connsiteX97" fmla="*/ 774870 w 1605470"/>
              <a:gd name="connsiteY97" fmla="*/ 3375761 h 6858000"/>
              <a:gd name="connsiteX98" fmla="*/ 770510 w 1605470"/>
              <a:gd name="connsiteY98" fmla="*/ 3361844 h 6858000"/>
              <a:gd name="connsiteX99" fmla="*/ 767933 w 1605470"/>
              <a:gd name="connsiteY99" fmla="*/ 3356929 h 6858000"/>
              <a:gd name="connsiteX100" fmla="*/ 766158 w 1605470"/>
              <a:gd name="connsiteY100" fmla="*/ 3349058 h 6858000"/>
              <a:gd name="connsiteX101" fmla="*/ 766414 w 1605470"/>
              <a:gd name="connsiteY101" fmla="*/ 3348763 h 6858000"/>
              <a:gd name="connsiteX102" fmla="*/ 764166 w 1605470"/>
              <a:gd name="connsiteY102" fmla="*/ 3341588 h 6858000"/>
              <a:gd name="connsiteX103" fmla="*/ 749397 w 1605470"/>
              <a:gd name="connsiteY103" fmla="*/ 3307769 h 6858000"/>
              <a:gd name="connsiteX104" fmla="*/ 766960 w 1605470"/>
              <a:gd name="connsiteY104" fmla="*/ 3250522 h 6858000"/>
              <a:gd name="connsiteX105" fmla="*/ 767385 w 1605470"/>
              <a:gd name="connsiteY105" fmla="*/ 3229163 h 6858000"/>
              <a:gd name="connsiteX106" fmla="*/ 769208 w 1605470"/>
              <a:gd name="connsiteY106" fmla="*/ 3217217 h 6858000"/>
              <a:gd name="connsiteX107" fmla="*/ 770350 w 1605470"/>
              <a:gd name="connsiteY107" fmla="*/ 3216125 h 6858000"/>
              <a:gd name="connsiteX108" fmla="*/ 756043 w 1605470"/>
              <a:gd name="connsiteY108" fmla="*/ 3183755 h 6858000"/>
              <a:gd name="connsiteX109" fmla="*/ 756544 w 1605470"/>
              <a:gd name="connsiteY109" fmla="*/ 3178642 h 6858000"/>
              <a:gd name="connsiteX110" fmla="*/ 744144 w 1605470"/>
              <a:gd name="connsiteY110" fmla="*/ 3158586 h 6858000"/>
              <a:gd name="connsiteX111" fmla="*/ 739378 w 1605470"/>
              <a:gd name="connsiteY111" fmla="*/ 3147669 h 6858000"/>
              <a:gd name="connsiteX112" fmla="*/ 734648 w 1605470"/>
              <a:gd name="connsiteY112" fmla="*/ 3145733 h 6858000"/>
              <a:gd name="connsiteX113" fmla="*/ 729329 w 1605470"/>
              <a:gd name="connsiteY113" fmla="*/ 3129034 h 6858000"/>
              <a:gd name="connsiteX114" fmla="*/ 729994 w 1605470"/>
              <a:gd name="connsiteY114" fmla="*/ 3126682 h 6858000"/>
              <a:gd name="connsiteX115" fmla="*/ 720862 w 1605470"/>
              <a:gd name="connsiteY115" fmla="*/ 3114519 h 6858000"/>
              <a:gd name="connsiteX116" fmla="*/ 707471 w 1605470"/>
              <a:gd name="connsiteY116" fmla="*/ 3106272 h 6858000"/>
              <a:gd name="connsiteX117" fmla="*/ 680201 w 1605470"/>
              <a:gd name="connsiteY117" fmla="*/ 2958185 h 6858000"/>
              <a:gd name="connsiteX118" fmla="*/ 622815 w 1605470"/>
              <a:gd name="connsiteY118" fmla="*/ 2762989 h 6858000"/>
              <a:gd name="connsiteX119" fmla="*/ 571733 w 1605470"/>
              <a:gd name="connsiteY119" fmla="*/ 2554718 h 6858000"/>
              <a:gd name="connsiteX120" fmla="*/ 551827 w 1605470"/>
              <a:gd name="connsiteY120" fmla="*/ 2485734 h 6858000"/>
              <a:gd name="connsiteX121" fmla="*/ 542550 w 1605470"/>
              <a:gd name="connsiteY121" fmla="*/ 2447068 h 6858000"/>
              <a:gd name="connsiteX122" fmla="*/ 529511 w 1605470"/>
              <a:gd name="connsiteY122" fmla="*/ 2425819 h 6858000"/>
              <a:gd name="connsiteX123" fmla="*/ 528878 w 1605470"/>
              <a:gd name="connsiteY123" fmla="*/ 2408971 h 6858000"/>
              <a:gd name="connsiteX124" fmla="*/ 535510 w 1605470"/>
              <a:gd name="connsiteY124" fmla="*/ 2402874 h 6858000"/>
              <a:gd name="connsiteX125" fmla="*/ 538122 w 1605470"/>
              <a:gd name="connsiteY125" fmla="*/ 2381443 h 6858000"/>
              <a:gd name="connsiteX126" fmla="*/ 514451 w 1605470"/>
              <a:gd name="connsiteY126" fmla="*/ 2261920 h 6858000"/>
              <a:gd name="connsiteX127" fmla="*/ 504338 w 1605470"/>
              <a:gd name="connsiteY127" fmla="*/ 2195378 h 6858000"/>
              <a:gd name="connsiteX128" fmla="*/ 488555 w 1605470"/>
              <a:gd name="connsiteY128" fmla="*/ 2155135 h 6858000"/>
              <a:gd name="connsiteX129" fmla="*/ 486013 w 1605470"/>
              <a:gd name="connsiteY129" fmla="*/ 2118008 h 6858000"/>
              <a:gd name="connsiteX130" fmla="*/ 487006 w 1605470"/>
              <a:gd name="connsiteY130" fmla="*/ 2050531 h 6858000"/>
              <a:gd name="connsiteX131" fmla="*/ 478812 w 1605470"/>
              <a:gd name="connsiteY131" fmla="*/ 1963269 h 6858000"/>
              <a:gd name="connsiteX132" fmla="*/ 459990 w 1605470"/>
              <a:gd name="connsiteY132" fmla="*/ 1906352 h 6858000"/>
              <a:gd name="connsiteX133" fmla="*/ 436547 w 1605470"/>
              <a:gd name="connsiteY133" fmla="*/ 1861531 h 6858000"/>
              <a:gd name="connsiteX134" fmla="*/ 390346 w 1605470"/>
              <a:gd name="connsiteY134" fmla="*/ 1732919 h 6858000"/>
              <a:gd name="connsiteX135" fmla="*/ 362657 w 1605470"/>
              <a:gd name="connsiteY135" fmla="*/ 1663540 h 6858000"/>
              <a:gd name="connsiteX136" fmla="*/ 361783 w 1605470"/>
              <a:gd name="connsiteY136" fmla="*/ 1615777 h 6858000"/>
              <a:gd name="connsiteX137" fmla="*/ 342578 w 1605470"/>
              <a:gd name="connsiteY137" fmla="*/ 1563678 h 6858000"/>
              <a:gd name="connsiteX138" fmla="*/ 355658 w 1605470"/>
              <a:gd name="connsiteY138" fmla="*/ 1519474 h 6858000"/>
              <a:gd name="connsiteX139" fmla="*/ 348400 w 1605470"/>
              <a:gd name="connsiteY139" fmla="*/ 1477995 h 6858000"/>
              <a:gd name="connsiteX140" fmla="*/ 334485 w 1605470"/>
              <a:gd name="connsiteY140" fmla="*/ 1373769 h 6858000"/>
              <a:gd name="connsiteX141" fmla="*/ 342792 w 1605470"/>
              <a:gd name="connsiteY141" fmla="*/ 1307086 h 6858000"/>
              <a:gd name="connsiteX142" fmla="*/ 343980 w 1605470"/>
              <a:gd name="connsiteY142" fmla="*/ 1189033 h 6858000"/>
              <a:gd name="connsiteX143" fmla="*/ 348665 w 1605470"/>
              <a:gd name="connsiteY143" fmla="*/ 1168288 h 6858000"/>
              <a:gd name="connsiteX144" fmla="*/ 340947 w 1605470"/>
              <a:gd name="connsiteY144" fmla="*/ 1142577 h 6858000"/>
              <a:gd name="connsiteX145" fmla="*/ 330253 w 1605470"/>
              <a:gd name="connsiteY145" fmla="*/ 1088484 h 6858000"/>
              <a:gd name="connsiteX146" fmla="*/ 318989 w 1605470"/>
              <a:gd name="connsiteY146" fmla="*/ 1016103 h 6858000"/>
              <a:gd name="connsiteX147" fmla="*/ 320445 w 1605470"/>
              <a:gd name="connsiteY147" fmla="*/ 932283 h 6858000"/>
              <a:gd name="connsiteX148" fmla="*/ 322681 w 1605470"/>
              <a:gd name="connsiteY148" fmla="*/ 915925 h 6858000"/>
              <a:gd name="connsiteX149" fmla="*/ 315310 w 1605470"/>
              <a:gd name="connsiteY149" fmla="*/ 896999 h 6858000"/>
              <a:gd name="connsiteX150" fmla="*/ 284718 w 1605470"/>
              <a:gd name="connsiteY150" fmla="*/ 821517 h 6858000"/>
              <a:gd name="connsiteX151" fmla="*/ 263668 w 1605470"/>
              <a:gd name="connsiteY151" fmla="*/ 751353 h 6858000"/>
              <a:gd name="connsiteX152" fmla="*/ 263226 w 1605470"/>
              <a:gd name="connsiteY152" fmla="*/ 721230 h 6858000"/>
              <a:gd name="connsiteX153" fmla="*/ 248897 w 1605470"/>
              <a:gd name="connsiteY153" fmla="*/ 681659 h 6858000"/>
              <a:gd name="connsiteX154" fmla="*/ 234316 w 1605470"/>
              <a:gd name="connsiteY154" fmla="*/ 635218 h 6858000"/>
              <a:gd name="connsiteX155" fmla="*/ 239327 w 1605470"/>
              <a:gd name="connsiteY155" fmla="*/ 613763 h 6858000"/>
              <a:gd name="connsiteX156" fmla="*/ 225269 w 1605470"/>
              <a:gd name="connsiteY156" fmla="*/ 598582 h 6858000"/>
              <a:gd name="connsiteX157" fmla="*/ 224950 w 1605470"/>
              <a:gd name="connsiteY157" fmla="*/ 576846 h 6858000"/>
              <a:gd name="connsiteX158" fmla="*/ 204576 w 1605470"/>
              <a:gd name="connsiteY158" fmla="*/ 530055 h 6858000"/>
              <a:gd name="connsiteX159" fmla="*/ 219064 w 1605470"/>
              <a:gd name="connsiteY159" fmla="*/ 469651 h 6858000"/>
              <a:gd name="connsiteX160" fmla="*/ 195012 w 1605470"/>
              <a:gd name="connsiteY160" fmla="*/ 448559 h 6858000"/>
              <a:gd name="connsiteX161" fmla="*/ 201434 w 1605470"/>
              <a:gd name="connsiteY161" fmla="*/ 441529 h 6858000"/>
              <a:gd name="connsiteX162" fmla="*/ 200655 w 1605470"/>
              <a:gd name="connsiteY162" fmla="*/ 428927 h 6858000"/>
              <a:gd name="connsiteX163" fmla="*/ 190059 w 1605470"/>
              <a:gd name="connsiteY163" fmla="*/ 430161 h 6858000"/>
              <a:gd name="connsiteX164" fmla="*/ 167079 w 1605470"/>
              <a:gd name="connsiteY164" fmla="*/ 367211 h 6858000"/>
              <a:gd name="connsiteX165" fmla="*/ 124571 w 1605470"/>
              <a:gd name="connsiteY165" fmla="*/ 302178 h 6858000"/>
              <a:gd name="connsiteX166" fmla="*/ 103243 w 1605470"/>
              <a:gd name="connsiteY166" fmla="*/ 211375 h 6858000"/>
              <a:gd name="connsiteX167" fmla="*/ 94571 w 1605470"/>
              <a:gd name="connsiteY167" fmla="*/ 184179 h 6858000"/>
              <a:gd name="connsiteX168" fmla="*/ 13437 w 1605470"/>
              <a:gd name="connsiteY168" fmla="*/ 19287 h 6858000"/>
              <a:gd name="connsiteX169" fmla="*/ 0 w 1605470"/>
              <a:gd name="connsiteY169"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8335 w 1605470"/>
              <a:gd name="connsiteY37" fmla="*/ 5665173 h 6858000"/>
              <a:gd name="connsiteX38" fmla="*/ 562052 w 1605470"/>
              <a:gd name="connsiteY38" fmla="*/ 5563435 h 6858000"/>
              <a:gd name="connsiteX39" fmla="*/ 591557 w 1605470"/>
              <a:gd name="connsiteY39" fmla="*/ 5476393 h 6858000"/>
              <a:gd name="connsiteX40" fmla="*/ 622750 w 1605470"/>
              <a:gd name="connsiteY40" fmla="*/ 5396260 h 6858000"/>
              <a:gd name="connsiteX41" fmla="*/ 638731 w 1605470"/>
              <a:gd name="connsiteY41" fmla="*/ 5330009 h 6858000"/>
              <a:gd name="connsiteX42" fmla="*/ 672224 w 1605470"/>
              <a:gd name="connsiteY42" fmla="*/ 5273739 h 6858000"/>
              <a:gd name="connsiteX43" fmla="*/ 681823 w 1605470"/>
              <a:gd name="connsiteY43" fmla="*/ 5241779 h 6858000"/>
              <a:gd name="connsiteX44" fmla="*/ 693049 w 1605470"/>
              <a:gd name="connsiteY44" fmla="*/ 5225268 h 6858000"/>
              <a:gd name="connsiteX45" fmla="*/ 694069 w 1605470"/>
              <a:gd name="connsiteY45" fmla="*/ 5217684 h 6858000"/>
              <a:gd name="connsiteX46" fmla="*/ 701410 w 1605470"/>
              <a:gd name="connsiteY46" fmla="*/ 5193377 h 6858000"/>
              <a:gd name="connsiteX47" fmla="*/ 704713 w 1605470"/>
              <a:gd name="connsiteY47" fmla="*/ 5179288 h 6858000"/>
              <a:gd name="connsiteX48" fmla="*/ 705697 w 1605470"/>
              <a:gd name="connsiteY48" fmla="*/ 5173621 h 6858000"/>
              <a:gd name="connsiteX49" fmla="*/ 701331 w 1605470"/>
              <a:gd name="connsiteY49" fmla="*/ 5159961 h 6858000"/>
              <a:gd name="connsiteX50" fmla="*/ 708008 w 1605470"/>
              <a:gd name="connsiteY50" fmla="*/ 5144295 h 6858000"/>
              <a:gd name="connsiteX51" fmla="*/ 704941 w 1605470"/>
              <a:gd name="connsiteY51" fmla="*/ 5125185 h 6858000"/>
              <a:gd name="connsiteX52" fmla="*/ 711771 w 1605470"/>
              <a:gd name="connsiteY52" fmla="*/ 5121884 h 6858000"/>
              <a:gd name="connsiteX53" fmla="*/ 718807 w 1605470"/>
              <a:gd name="connsiteY53" fmla="*/ 5067850 h 6858000"/>
              <a:gd name="connsiteX54" fmla="*/ 721538 w 1605470"/>
              <a:gd name="connsiteY54" fmla="*/ 5060861 h 6858000"/>
              <a:gd name="connsiteX55" fmla="*/ 718242 w 1605470"/>
              <a:gd name="connsiteY55" fmla="*/ 5034192 h 6858000"/>
              <a:gd name="connsiteX56" fmla="*/ 719796 w 1605470"/>
              <a:gd name="connsiteY56" fmla="*/ 4993030 h 6858000"/>
              <a:gd name="connsiteX57" fmla="*/ 726705 w 1605470"/>
              <a:gd name="connsiteY57" fmla="*/ 4946844 h 6858000"/>
              <a:gd name="connsiteX58" fmla="*/ 722561 w 1605470"/>
              <a:gd name="connsiteY58" fmla="*/ 4932692 h 6858000"/>
              <a:gd name="connsiteX59" fmla="*/ 737964 w 1605470"/>
              <a:gd name="connsiteY59" fmla="*/ 4858827 h 6858000"/>
              <a:gd name="connsiteX60" fmla="*/ 732118 w 1605470"/>
              <a:gd name="connsiteY60" fmla="*/ 4801535 h 6858000"/>
              <a:gd name="connsiteX61" fmla="*/ 739787 w 1605470"/>
              <a:gd name="connsiteY61" fmla="*/ 4797794 h 6858000"/>
              <a:gd name="connsiteX62" fmla="*/ 741081 w 1605470"/>
              <a:gd name="connsiteY62" fmla="*/ 4784526 h 6858000"/>
              <a:gd name="connsiteX63" fmla="*/ 742865 w 1605470"/>
              <a:gd name="connsiteY63" fmla="*/ 4781211 h 6858000"/>
              <a:gd name="connsiteX64" fmla="*/ 751652 w 1605470"/>
              <a:gd name="connsiteY64" fmla="*/ 4761984 h 6858000"/>
              <a:gd name="connsiteX65" fmla="*/ 747700 w 1605470"/>
              <a:gd name="connsiteY65" fmla="*/ 4690749 h 6858000"/>
              <a:gd name="connsiteX66" fmla="*/ 743180 w 1605470"/>
              <a:gd name="connsiteY66" fmla="*/ 4584173 h 6858000"/>
              <a:gd name="connsiteX67" fmla="*/ 738263 w 1605470"/>
              <a:gd name="connsiteY67" fmla="*/ 4444346 h 6858000"/>
              <a:gd name="connsiteX68" fmla="*/ 734828 w 1605470"/>
              <a:gd name="connsiteY68" fmla="*/ 4375228 h 6858000"/>
              <a:gd name="connsiteX69" fmla="*/ 715481 w 1605470"/>
              <a:gd name="connsiteY69" fmla="*/ 4214165 h 6858000"/>
              <a:gd name="connsiteX70" fmla="*/ 719554 w 1605470"/>
              <a:gd name="connsiteY70" fmla="*/ 4090296 h 6858000"/>
              <a:gd name="connsiteX71" fmla="*/ 704810 w 1605470"/>
              <a:gd name="connsiteY71" fmla="*/ 4033999 h 6858000"/>
              <a:gd name="connsiteX72" fmla="*/ 705959 w 1605470"/>
              <a:gd name="connsiteY72" fmla="*/ 4031933 h 6858000"/>
              <a:gd name="connsiteX73" fmla="*/ 704535 w 1605470"/>
              <a:gd name="connsiteY73" fmla="*/ 4013953 h 6858000"/>
              <a:gd name="connsiteX74" fmla="*/ 700443 w 1605470"/>
              <a:gd name="connsiteY74" fmla="*/ 4010511 h 6858000"/>
              <a:gd name="connsiteX75" fmla="*/ 698282 w 1605470"/>
              <a:gd name="connsiteY75" fmla="*/ 3998331 h 6858000"/>
              <a:gd name="connsiteX76" fmla="*/ 690830 w 1605470"/>
              <a:gd name="connsiteY76" fmla="*/ 3974753 h 6858000"/>
              <a:gd name="connsiteX77" fmla="*/ 692428 w 1605470"/>
              <a:gd name="connsiteY77" fmla="*/ 3969950 h 6858000"/>
              <a:gd name="connsiteX78" fmla="*/ 685850 w 1605470"/>
              <a:gd name="connsiteY78" fmla="*/ 3933779 h 6858000"/>
              <a:gd name="connsiteX79" fmla="*/ 687181 w 1605470"/>
              <a:gd name="connsiteY79" fmla="*/ 3933093 h 6858000"/>
              <a:gd name="connsiteX80" fmla="*/ 691535 w 1605470"/>
              <a:gd name="connsiteY80" fmla="*/ 3922082 h 6858000"/>
              <a:gd name="connsiteX81" fmla="*/ 696613 w 1605470"/>
              <a:gd name="connsiteY81" fmla="*/ 3901461 h 6858000"/>
              <a:gd name="connsiteX82" fmla="*/ 719207 w 1605470"/>
              <a:gd name="connsiteY82" fmla="*/ 3813873 h 6858000"/>
              <a:gd name="connsiteX83" fmla="*/ 718632 w 1605470"/>
              <a:gd name="connsiteY83" fmla="*/ 3806161 h 6858000"/>
              <a:gd name="connsiteX84" fmla="*/ 718939 w 1605470"/>
              <a:gd name="connsiteY84" fmla="*/ 3805957 h 6858000"/>
              <a:gd name="connsiteX85" fmla="*/ 718966 w 1605470"/>
              <a:gd name="connsiteY85" fmla="*/ 3797724 h 6858000"/>
              <a:gd name="connsiteX86" fmla="*/ 717581 w 1605470"/>
              <a:gd name="connsiteY86" fmla="*/ 3792098 h 6858000"/>
              <a:gd name="connsiteX87" fmla="*/ 716465 w 1605470"/>
              <a:gd name="connsiteY87" fmla="*/ 3777135 h 6858000"/>
              <a:gd name="connsiteX88" fmla="*/ 718198 w 1605470"/>
              <a:gd name="connsiteY88" fmla="*/ 3771656 h 6858000"/>
              <a:gd name="connsiteX89" fmla="*/ 721941 w 1605470"/>
              <a:gd name="connsiteY89" fmla="*/ 3769007 h 6858000"/>
              <a:gd name="connsiteX90" fmla="*/ 721407 w 1605470"/>
              <a:gd name="connsiteY90" fmla="*/ 3767709 h 6858000"/>
              <a:gd name="connsiteX91" fmla="*/ 730103 w 1605470"/>
              <a:gd name="connsiteY91" fmla="*/ 3738082 h 6858000"/>
              <a:gd name="connsiteX92" fmla="*/ 737449 w 1605470"/>
              <a:gd name="connsiteY92" fmla="*/ 3673397 h 6858000"/>
              <a:gd name="connsiteX93" fmla="*/ 736745 w 1605470"/>
              <a:gd name="connsiteY93" fmla="*/ 3637109 h 6858000"/>
              <a:gd name="connsiteX94" fmla="*/ 740188 w 1605470"/>
              <a:gd name="connsiteY94" fmla="*/ 3536883 h 6858000"/>
              <a:gd name="connsiteX95" fmla="*/ 747726 w 1605470"/>
              <a:gd name="connsiteY95" fmla="*/ 3435652 h 6858000"/>
              <a:gd name="connsiteX96" fmla="*/ 774383 w 1605470"/>
              <a:gd name="connsiteY96" fmla="*/ 3381564 h 6858000"/>
              <a:gd name="connsiteX97" fmla="*/ 774870 w 1605470"/>
              <a:gd name="connsiteY97" fmla="*/ 3375761 h 6858000"/>
              <a:gd name="connsiteX98" fmla="*/ 770510 w 1605470"/>
              <a:gd name="connsiteY98" fmla="*/ 3361844 h 6858000"/>
              <a:gd name="connsiteX99" fmla="*/ 767933 w 1605470"/>
              <a:gd name="connsiteY99" fmla="*/ 3356929 h 6858000"/>
              <a:gd name="connsiteX100" fmla="*/ 766158 w 1605470"/>
              <a:gd name="connsiteY100" fmla="*/ 3349058 h 6858000"/>
              <a:gd name="connsiteX101" fmla="*/ 766414 w 1605470"/>
              <a:gd name="connsiteY101" fmla="*/ 3348763 h 6858000"/>
              <a:gd name="connsiteX102" fmla="*/ 764166 w 1605470"/>
              <a:gd name="connsiteY102" fmla="*/ 3341588 h 6858000"/>
              <a:gd name="connsiteX103" fmla="*/ 749397 w 1605470"/>
              <a:gd name="connsiteY103" fmla="*/ 3307769 h 6858000"/>
              <a:gd name="connsiteX104" fmla="*/ 766960 w 1605470"/>
              <a:gd name="connsiteY104" fmla="*/ 3250522 h 6858000"/>
              <a:gd name="connsiteX105" fmla="*/ 767385 w 1605470"/>
              <a:gd name="connsiteY105" fmla="*/ 3229163 h 6858000"/>
              <a:gd name="connsiteX106" fmla="*/ 769208 w 1605470"/>
              <a:gd name="connsiteY106" fmla="*/ 3217217 h 6858000"/>
              <a:gd name="connsiteX107" fmla="*/ 770350 w 1605470"/>
              <a:gd name="connsiteY107" fmla="*/ 3216125 h 6858000"/>
              <a:gd name="connsiteX108" fmla="*/ 756043 w 1605470"/>
              <a:gd name="connsiteY108" fmla="*/ 3183755 h 6858000"/>
              <a:gd name="connsiteX109" fmla="*/ 756544 w 1605470"/>
              <a:gd name="connsiteY109" fmla="*/ 3178642 h 6858000"/>
              <a:gd name="connsiteX110" fmla="*/ 744144 w 1605470"/>
              <a:gd name="connsiteY110" fmla="*/ 3158586 h 6858000"/>
              <a:gd name="connsiteX111" fmla="*/ 739378 w 1605470"/>
              <a:gd name="connsiteY111" fmla="*/ 3147669 h 6858000"/>
              <a:gd name="connsiteX112" fmla="*/ 734648 w 1605470"/>
              <a:gd name="connsiteY112" fmla="*/ 3145733 h 6858000"/>
              <a:gd name="connsiteX113" fmla="*/ 729329 w 1605470"/>
              <a:gd name="connsiteY113" fmla="*/ 3129034 h 6858000"/>
              <a:gd name="connsiteX114" fmla="*/ 729994 w 1605470"/>
              <a:gd name="connsiteY114" fmla="*/ 3126682 h 6858000"/>
              <a:gd name="connsiteX115" fmla="*/ 720862 w 1605470"/>
              <a:gd name="connsiteY115" fmla="*/ 3114519 h 6858000"/>
              <a:gd name="connsiteX116" fmla="*/ 707471 w 1605470"/>
              <a:gd name="connsiteY116" fmla="*/ 3106272 h 6858000"/>
              <a:gd name="connsiteX117" fmla="*/ 680201 w 1605470"/>
              <a:gd name="connsiteY117" fmla="*/ 2958185 h 6858000"/>
              <a:gd name="connsiteX118" fmla="*/ 622815 w 1605470"/>
              <a:gd name="connsiteY118" fmla="*/ 2762989 h 6858000"/>
              <a:gd name="connsiteX119" fmla="*/ 571733 w 1605470"/>
              <a:gd name="connsiteY119" fmla="*/ 2554718 h 6858000"/>
              <a:gd name="connsiteX120" fmla="*/ 551827 w 1605470"/>
              <a:gd name="connsiteY120" fmla="*/ 2485734 h 6858000"/>
              <a:gd name="connsiteX121" fmla="*/ 542550 w 1605470"/>
              <a:gd name="connsiteY121" fmla="*/ 2447068 h 6858000"/>
              <a:gd name="connsiteX122" fmla="*/ 529511 w 1605470"/>
              <a:gd name="connsiteY122" fmla="*/ 2425819 h 6858000"/>
              <a:gd name="connsiteX123" fmla="*/ 528878 w 1605470"/>
              <a:gd name="connsiteY123" fmla="*/ 2408971 h 6858000"/>
              <a:gd name="connsiteX124" fmla="*/ 535510 w 1605470"/>
              <a:gd name="connsiteY124" fmla="*/ 2402874 h 6858000"/>
              <a:gd name="connsiteX125" fmla="*/ 538122 w 1605470"/>
              <a:gd name="connsiteY125" fmla="*/ 2381443 h 6858000"/>
              <a:gd name="connsiteX126" fmla="*/ 514451 w 1605470"/>
              <a:gd name="connsiteY126" fmla="*/ 2261920 h 6858000"/>
              <a:gd name="connsiteX127" fmla="*/ 504338 w 1605470"/>
              <a:gd name="connsiteY127" fmla="*/ 2195378 h 6858000"/>
              <a:gd name="connsiteX128" fmla="*/ 488555 w 1605470"/>
              <a:gd name="connsiteY128" fmla="*/ 2155135 h 6858000"/>
              <a:gd name="connsiteX129" fmla="*/ 486013 w 1605470"/>
              <a:gd name="connsiteY129" fmla="*/ 2118008 h 6858000"/>
              <a:gd name="connsiteX130" fmla="*/ 487006 w 1605470"/>
              <a:gd name="connsiteY130" fmla="*/ 2050531 h 6858000"/>
              <a:gd name="connsiteX131" fmla="*/ 478812 w 1605470"/>
              <a:gd name="connsiteY131" fmla="*/ 1963269 h 6858000"/>
              <a:gd name="connsiteX132" fmla="*/ 459990 w 1605470"/>
              <a:gd name="connsiteY132" fmla="*/ 1906352 h 6858000"/>
              <a:gd name="connsiteX133" fmla="*/ 436547 w 1605470"/>
              <a:gd name="connsiteY133" fmla="*/ 1861531 h 6858000"/>
              <a:gd name="connsiteX134" fmla="*/ 390346 w 1605470"/>
              <a:gd name="connsiteY134" fmla="*/ 1732919 h 6858000"/>
              <a:gd name="connsiteX135" fmla="*/ 362657 w 1605470"/>
              <a:gd name="connsiteY135" fmla="*/ 1663540 h 6858000"/>
              <a:gd name="connsiteX136" fmla="*/ 361783 w 1605470"/>
              <a:gd name="connsiteY136" fmla="*/ 1615777 h 6858000"/>
              <a:gd name="connsiteX137" fmla="*/ 342578 w 1605470"/>
              <a:gd name="connsiteY137" fmla="*/ 1563678 h 6858000"/>
              <a:gd name="connsiteX138" fmla="*/ 355658 w 1605470"/>
              <a:gd name="connsiteY138" fmla="*/ 1519474 h 6858000"/>
              <a:gd name="connsiteX139" fmla="*/ 348400 w 1605470"/>
              <a:gd name="connsiteY139" fmla="*/ 1477995 h 6858000"/>
              <a:gd name="connsiteX140" fmla="*/ 334485 w 1605470"/>
              <a:gd name="connsiteY140" fmla="*/ 1373769 h 6858000"/>
              <a:gd name="connsiteX141" fmla="*/ 342792 w 1605470"/>
              <a:gd name="connsiteY141" fmla="*/ 1307086 h 6858000"/>
              <a:gd name="connsiteX142" fmla="*/ 343980 w 1605470"/>
              <a:gd name="connsiteY142" fmla="*/ 1189033 h 6858000"/>
              <a:gd name="connsiteX143" fmla="*/ 348665 w 1605470"/>
              <a:gd name="connsiteY143" fmla="*/ 1168288 h 6858000"/>
              <a:gd name="connsiteX144" fmla="*/ 340947 w 1605470"/>
              <a:gd name="connsiteY144" fmla="*/ 1142577 h 6858000"/>
              <a:gd name="connsiteX145" fmla="*/ 330253 w 1605470"/>
              <a:gd name="connsiteY145" fmla="*/ 1088484 h 6858000"/>
              <a:gd name="connsiteX146" fmla="*/ 318989 w 1605470"/>
              <a:gd name="connsiteY146" fmla="*/ 1016103 h 6858000"/>
              <a:gd name="connsiteX147" fmla="*/ 320445 w 1605470"/>
              <a:gd name="connsiteY147" fmla="*/ 932283 h 6858000"/>
              <a:gd name="connsiteX148" fmla="*/ 322681 w 1605470"/>
              <a:gd name="connsiteY148" fmla="*/ 915925 h 6858000"/>
              <a:gd name="connsiteX149" fmla="*/ 315310 w 1605470"/>
              <a:gd name="connsiteY149" fmla="*/ 896999 h 6858000"/>
              <a:gd name="connsiteX150" fmla="*/ 284718 w 1605470"/>
              <a:gd name="connsiteY150" fmla="*/ 821517 h 6858000"/>
              <a:gd name="connsiteX151" fmla="*/ 263668 w 1605470"/>
              <a:gd name="connsiteY151" fmla="*/ 751353 h 6858000"/>
              <a:gd name="connsiteX152" fmla="*/ 263226 w 1605470"/>
              <a:gd name="connsiteY152" fmla="*/ 721230 h 6858000"/>
              <a:gd name="connsiteX153" fmla="*/ 248897 w 1605470"/>
              <a:gd name="connsiteY153" fmla="*/ 681659 h 6858000"/>
              <a:gd name="connsiteX154" fmla="*/ 234316 w 1605470"/>
              <a:gd name="connsiteY154" fmla="*/ 635218 h 6858000"/>
              <a:gd name="connsiteX155" fmla="*/ 239327 w 1605470"/>
              <a:gd name="connsiteY155" fmla="*/ 613763 h 6858000"/>
              <a:gd name="connsiteX156" fmla="*/ 225269 w 1605470"/>
              <a:gd name="connsiteY156" fmla="*/ 598582 h 6858000"/>
              <a:gd name="connsiteX157" fmla="*/ 224950 w 1605470"/>
              <a:gd name="connsiteY157" fmla="*/ 576846 h 6858000"/>
              <a:gd name="connsiteX158" fmla="*/ 204576 w 1605470"/>
              <a:gd name="connsiteY158" fmla="*/ 530055 h 6858000"/>
              <a:gd name="connsiteX159" fmla="*/ 219064 w 1605470"/>
              <a:gd name="connsiteY159" fmla="*/ 469651 h 6858000"/>
              <a:gd name="connsiteX160" fmla="*/ 195012 w 1605470"/>
              <a:gd name="connsiteY160" fmla="*/ 448559 h 6858000"/>
              <a:gd name="connsiteX161" fmla="*/ 201434 w 1605470"/>
              <a:gd name="connsiteY161" fmla="*/ 441529 h 6858000"/>
              <a:gd name="connsiteX162" fmla="*/ 200655 w 1605470"/>
              <a:gd name="connsiteY162" fmla="*/ 428927 h 6858000"/>
              <a:gd name="connsiteX163" fmla="*/ 190059 w 1605470"/>
              <a:gd name="connsiteY163" fmla="*/ 430161 h 6858000"/>
              <a:gd name="connsiteX164" fmla="*/ 167079 w 1605470"/>
              <a:gd name="connsiteY164" fmla="*/ 367211 h 6858000"/>
              <a:gd name="connsiteX165" fmla="*/ 124571 w 1605470"/>
              <a:gd name="connsiteY165" fmla="*/ 302178 h 6858000"/>
              <a:gd name="connsiteX166" fmla="*/ 103243 w 1605470"/>
              <a:gd name="connsiteY166" fmla="*/ 211375 h 6858000"/>
              <a:gd name="connsiteX167" fmla="*/ 94571 w 1605470"/>
              <a:gd name="connsiteY167" fmla="*/ 184179 h 6858000"/>
              <a:gd name="connsiteX168" fmla="*/ 13437 w 1605470"/>
              <a:gd name="connsiteY168" fmla="*/ 19287 h 6858000"/>
              <a:gd name="connsiteX169" fmla="*/ 0 w 1605470"/>
              <a:gd name="connsiteY169"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8335 w 1605470"/>
              <a:gd name="connsiteY37" fmla="*/ 5665173 h 6858000"/>
              <a:gd name="connsiteX38" fmla="*/ 562052 w 1605470"/>
              <a:gd name="connsiteY38" fmla="*/ 5563435 h 6858000"/>
              <a:gd name="connsiteX39" fmla="*/ 591557 w 1605470"/>
              <a:gd name="connsiteY39" fmla="*/ 5476393 h 6858000"/>
              <a:gd name="connsiteX40" fmla="*/ 622750 w 1605470"/>
              <a:gd name="connsiteY40" fmla="*/ 5396260 h 6858000"/>
              <a:gd name="connsiteX41" fmla="*/ 638731 w 1605470"/>
              <a:gd name="connsiteY41" fmla="*/ 5330009 h 6858000"/>
              <a:gd name="connsiteX42" fmla="*/ 672224 w 1605470"/>
              <a:gd name="connsiteY42" fmla="*/ 5273739 h 6858000"/>
              <a:gd name="connsiteX43" fmla="*/ 681823 w 1605470"/>
              <a:gd name="connsiteY43" fmla="*/ 5241779 h 6858000"/>
              <a:gd name="connsiteX44" fmla="*/ 693049 w 1605470"/>
              <a:gd name="connsiteY44" fmla="*/ 5225268 h 6858000"/>
              <a:gd name="connsiteX45" fmla="*/ 694069 w 1605470"/>
              <a:gd name="connsiteY45" fmla="*/ 5217684 h 6858000"/>
              <a:gd name="connsiteX46" fmla="*/ 701410 w 1605470"/>
              <a:gd name="connsiteY46" fmla="*/ 5193377 h 6858000"/>
              <a:gd name="connsiteX47" fmla="*/ 704713 w 1605470"/>
              <a:gd name="connsiteY47" fmla="*/ 5179288 h 6858000"/>
              <a:gd name="connsiteX48" fmla="*/ 705697 w 1605470"/>
              <a:gd name="connsiteY48" fmla="*/ 5173621 h 6858000"/>
              <a:gd name="connsiteX49" fmla="*/ 701331 w 1605470"/>
              <a:gd name="connsiteY49" fmla="*/ 5159961 h 6858000"/>
              <a:gd name="connsiteX50" fmla="*/ 708008 w 1605470"/>
              <a:gd name="connsiteY50" fmla="*/ 5144295 h 6858000"/>
              <a:gd name="connsiteX51" fmla="*/ 704941 w 1605470"/>
              <a:gd name="connsiteY51" fmla="*/ 5125185 h 6858000"/>
              <a:gd name="connsiteX52" fmla="*/ 711771 w 1605470"/>
              <a:gd name="connsiteY52" fmla="*/ 5121884 h 6858000"/>
              <a:gd name="connsiteX53" fmla="*/ 718807 w 1605470"/>
              <a:gd name="connsiteY53" fmla="*/ 5067850 h 6858000"/>
              <a:gd name="connsiteX54" fmla="*/ 721538 w 1605470"/>
              <a:gd name="connsiteY54" fmla="*/ 5060861 h 6858000"/>
              <a:gd name="connsiteX55" fmla="*/ 718242 w 1605470"/>
              <a:gd name="connsiteY55" fmla="*/ 5034192 h 6858000"/>
              <a:gd name="connsiteX56" fmla="*/ 719796 w 1605470"/>
              <a:gd name="connsiteY56" fmla="*/ 4993030 h 6858000"/>
              <a:gd name="connsiteX57" fmla="*/ 726705 w 1605470"/>
              <a:gd name="connsiteY57" fmla="*/ 4946844 h 6858000"/>
              <a:gd name="connsiteX58" fmla="*/ 722561 w 1605470"/>
              <a:gd name="connsiteY58" fmla="*/ 4932692 h 6858000"/>
              <a:gd name="connsiteX59" fmla="*/ 737964 w 1605470"/>
              <a:gd name="connsiteY59" fmla="*/ 4858827 h 6858000"/>
              <a:gd name="connsiteX60" fmla="*/ 732118 w 1605470"/>
              <a:gd name="connsiteY60" fmla="*/ 4801535 h 6858000"/>
              <a:gd name="connsiteX61" fmla="*/ 739787 w 1605470"/>
              <a:gd name="connsiteY61" fmla="*/ 4797794 h 6858000"/>
              <a:gd name="connsiteX62" fmla="*/ 741081 w 1605470"/>
              <a:gd name="connsiteY62" fmla="*/ 4784526 h 6858000"/>
              <a:gd name="connsiteX63" fmla="*/ 742865 w 1605470"/>
              <a:gd name="connsiteY63" fmla="*/ 4781211 h 6858000"/>
              <a:gd name="connsiteX64" fmla="*/ 751652 w 1605470"/>
              <a:gd name="connsiteY64" fmla="*/ 4761984 h 6858000"/>
              <a:gd name="connsiteX65" fmla="*/ 747700 w 1605470"/>
              <a:gd name="connsiteY65" fmla="*/ 4690749 h 6858000"/>
              <a:gd name="connsiteX66" fmla="*/ 743180 w 1605470"/>
              <a:gd name="connsiteY66" fmla="*/ 4584173 h 6858000"/>
              <a:gd name="connsiteX67" fmla="*/ 738263 w 1605470"/>
              <a:gd name="connsiteY67" fmla="*/ 4444346 h 6858000"/>
              <a:gd name="connsiteX68" fmla="*/ 734828 w 1605470"/>
              <a:gd name="connsiteY68" fmla="*/ 4375228 h 6858000"/>
              <a:gd name="connsiteX69" fmla="*/ 715481 w 1605470"/>
              <a:gd name="connsiteY69" fmla="*/ 4214165 h 6858000"/>
              <a:gd name="connsiteX70" fmla="*/ 719554 w 1605470"/>
              <a:gd name="connsiteY70" fmla="*/ 4090296 h 6858000"/>
              <a:gd name="connsiteX71" fmla="*/ 704810 w 1605470"/>
              <a:gd name="connsiteY71" fmla="*/ 4033999 h 6858000"/>
              <a:gd name="connsiteX72" fmla="*/ 705959 w 1605470"/>
              <a:gd name="connsiteY72" fmla="*/ 4031933 h 6858000"/>
              <a:gd name="connsiteX73" fmla="*/ 704535 w 1605470"/>
              <a:gd name="connsiteY73" fmla="*/ 4013953 h 6858000"/>
              <a:gd name="connsiteX74" fmla="*/ 700443 w 1605470"/>
              <a:gd name="connsiteY74" fmla="*/ 4010511 h 6858000"/>
              <a:gd name="connsiteX75" fmla="*/ 698282 w 1605470"/>
              <a:gd name="connsiteY75" fmla="*/ 3998331 h 6858000"/>
              <a:gd name="connsiteX76" fmla="*/ 690830 w 1605470"/>
              <a:gd name="connsiteY76" fmla="*/ 3974753 h 6858000"/>
              <a:gd name="connsiteX77" fmla="*/ 692428 w 1605470"/>
              <a:gd name="connsiteY77" fmla="*/ 3969950 h 6858000"/>
              <a:gd name="connsiteX78" fmla="*/ 685850 w 1605470"/>
              <a:gd name="connsiteY78" fmla="*/ 3933779 h 6858000"/>
              <a:gd name="connsiteX79" fmla="*/ 687181 w 1605470"/>
              <a:gd name="connsiteY79" fmla="*/ 3933093 h 6858000"/>
              <a:gd name="connsiteX80" fmla="*/ 691535 w 1605470"/>
              <a:gd name="connsiteY80" fmla="*/ 3922082 h 6858000"/>
              <a:gd name="connsiteX81" fmla="*/ 696613 w 1605470"/>
              <a:gd name="connsiteY81" fmla="*/ 3901461 h 6858000"/>
              <a:gd name="connsiteX82" fmla="*/ 719207 w 1605470"/>
              <a:gd name="connsiteY82" fmla="*/ 3813873 h 6858000"/>
              <a:gd name="connsiteX83" fmla="*/ 718632 w 1605470"/>
              <a:gd name="connsiteY83" fmla="*/ 3806161 h 6858000"/>
              <a:gd name="connsiteX84" fmla="*/ 718939 w 1605470"/>
              <a:gd name="connsiteY84" fmla="*/ 3805957 h 6858000"/>
              <a:gd name="connsiteX85" fmla="*/ 718966 w 1605470"/>
              <a:gd name="connsiteY85" fmla="*/ 3797724 h 6858000"/>
              <a:gd name="connsiteX86" fmla="*/ 717581 w 1605470"/>
              <a:gd name="connsiteY86" fmla="*/ 3792098 h 6858000"/>
              <a:gd name="connsiteX87" fmla="*/ 716465 w 1605470"/>
              <a:gd name="connsiteY87" fmla="*/ 3777135 h 6858000"/>
              <a:gd name="connsiteX88" fmla="*/ 718198 w 1605470"/>
              <a:gd name="connsiteY88" fmla="*/ 3771656 h 6858000"/>
              <a:gd name="connsiteX89" fmla="*/ 721941 w 1605470"/>
              <a:gd name="connsiteY89" fmla="*/ 3769007 h 6858000"/>
              <a:gd name="connsiteX90" fmla="*/ 721407 w 1605470"/>
              <a:gd name="connsiteY90" fmla="*/ 3767709 h 6858000"/>
              <a:gd name="connsiteX91" fmla="*/ 730103 w 1605470"/>
              <a:gd name="connsiteY91" fmla="*/ 3738082 h 6858000"/>
              <a:gd name="connsiteX92" fmla="*/ 737449 w 1605470"/>
              <a:gd name="connsiteY92" fmla="*/ 3673397 h 6858000"/>
              <a:gd name="connsiteX93" fmla="*/ 736745 w 1605470"/>
              <a:gd name="connsiteY93" fmla="*/ 3637109 h 6858000"/>
              <a:gd name="connsiteX94" fmla="*/ 740188 w 1605470"/>
              <a:gd name="connsiteY94" fmla="*/ 3536883 h 6858000"/>
              <a:gd name="connsiteX95" fmla="*/ 747726 w 1605470"/>
              <a:gd name="connsiteY95" fmla="*/ 3435652 h 6858000"/>
              <a:gd name="connsiteX96" fmla="*/ 774383 w 1605470"/>
              <a:gd name="connsiteY96" fmla="*/ 3381564 h 6858000"/>
              <a:gd name="connsiteX97" fmla="*/ 770510 w 1605470"/>
              <a:gd name="connsiteY97" fmla="*/ 3361844 h 6858000"/>
              <a:gd name="connsiteX98" fmla="*/ 767933 w 1605470"/>
              <a:gd name="connsiteY98" fmla="*/ 3356929 h 6858000"/>
              <a:gd name="connsiteX99" fmla="*/ 766158 w 1605470"/>
              <a:gd name="connsiteY99" fmla="*/ 3349058 h 6858000"/>
              <a:gd name="connsiteX100" fmla="*/ 766414 w 1605470"/>
              <a:gd name="connsiteY100" fmla="*/ 3348763 h 6858000"/>
              <a:gd name="connsiteX101" fmla="*/ 764166 w 1605470"/>
              <a:gd name="connsiteY101" fmla="*/ 3341588 h 6858000"/>
              <a:gd name="connsiteX102" fmla="*/ 749397 w 1605470"/>
              <a:gd name="connsiteY102" fmla="*/ 3307769 h 6858000"/>
              <a:gd name="connsiteX103" fmla="*/ 766960 w 1605470"/>
              <a:gd name="connsiteY103" fmla="*/ 3250522 h 6858000"/>
              <a:gd name="connsiteX104" fmla="*/ 767385 w 1605470"/>
              <a:gd name="connsiteY104" fmla="*/ 3229163 h 6858000"/>
              <a:gd name="connsiteX105" fmla="*/ 769208 w 1605470"/>
              <a:gd name="connsiteY105" fmla="*/ 3217217 h 6858000"/>
              <a:gd name="connsiteX106" fmla="*/ 770350 w 1605470"/>
              <a:gd name="connsiteY106" fmla="*/ 3216125 h 6858000"/>
              <a:gd name="connsiteX107" fmla="*/ 756043 w 1605470"/>
              <a:gd name="connsiteY107" fmla="*/ 3183755 h 6858000"/>
              <a:gd name="connsiteX108" fmla="*/ 756544 w 1605470"/>
              <a:gd name="connsiteY108" fmla="*/ 3178642 h 6858000"/>
              <a:gd name="connsiteX109" fmla="*/ 744144 w 1605470"/>
              <a:gd name="connsiteY109" fmla="*/ 3158586 h 6858000"/>
              <a:gd name="connsiteX110" fmla="*/ 739378 w 1605470"/>
              <a:gd name="connsiteY110" fmla="*/ 3147669 h 6858000"/>
              <a:gd name="connsiteX111" fmla="*/ 734648 w 1605470"/>
              <a:gd name="connsiteY111" fmla="*/ 3145733 h 6858000"/>
              <a:gd name="connsiteX112" fmla="*/ 729329 w 1605470"/>
              <a:gd name="connsiteY112" fmla="*/ 3129034 h 6858000"/>
              <a:gd name="connsiteX113" fmla="*/ 729994 w 1605470"/>
              <a:gd name="connsiteY113" fmla="*/ 3126682 h 6858000"/>
              <a:gd name="connsiteX114" fmla="*/ 720862 w 1605470"/>
              <a:gd name="connsiteY114" fmla="*/ 3114519 h 6858000"/>
              <a:gd name="connsiteX115" fmla="*/ 707471 w 1605470"/>
              <a:gd name="connsiteY115" fmla="*/ 3106272 h 6858000"/>
              <a:gd name="connsiteX116" fmla="*/ 680201 w 1605470"/>
              <a:gd name="connsiteY116" fmla="*/ 2958185 h 6858000"/>
              <a:gd name="connsiteX117" fmla="*/ 622815 w 1605470"/>
              <a:gd name="connsiteY117" fmla="*/ 2762989 h 6858000"/>
              <a:gd name="connsiteX118" fmla="*/ 571733 w 1605470"/>
              <a:gd name="connsiteY118" fmla="*/ 2554718 h 6858000"/>
              <a:gd name="connsiteX119" fmla="*/ 551827 w 1605470"/>
              <a:gd name="connsiteY119" fmla="*/ 2485734 h 6858000"/>
              <a:gd name="connsiteX120" fmla="*/ 542550 w 1605470"/>
              <a:gd name="connsiteY120" fmla="*/ 2447068 h 6858000"/>
              <a:gd name="connsiteX121" fmla="*/ 529511 w 1605470"/>
              <a:gd name="connsiteY121" fmla="*/ 2425819 h 6858000"/>
              <a:gd name="connsiteX122" fmla="*/ 528878 w 1605470"/>
              <a:gd name="connsiteY122" fmla="*/ 2408971 h 6858000"/>
              <a:gd name="connsiteX123" fmla="*/ 535510 w 1605470"/>
              <a:gd name="connsiteY123" fmla="*/ 2402874 h 6858000"/>
              <a:gd name="connsiteX124" fmla="*/ 538122 w 1605470"/>
              <a:gd name="connsiteY124" fmla="*/ 2381443 h 6858000"/>
              <a:gd name="connsiteX125" fmla="*/ 514451 w 1605470"/>
              <a:gd name="connsiteY125" fmla="*/ 2261920 h 6858000"/>
              <a:gd name="connsiteX126" fmla="*/ 504338 w 1605470"/>
              <a:gd name="connsiteY126" fmla="*/ 2195378 h 6858000"/>
              <a:gd name="connsiteX127" fmla="*/ 488555 w 1605470"/>
              <a:gd name="connsiteY127" fmla="*/ 2155135 h 6858000"/>
              <a:gd name="connsiteX128" fmla="*/ 486013 w 1605470"/>
              <a:gd name="connsiteY128" fmla="*/ 2118008 h 6858000"/>
              <a:gd name="connsiteX129" fmla="*/ 487006 w 1605470"/>
              <a:gd name="connsiteY129" fmla="*/ 2050531 h 6858000"/>
              <a:gd name="connsiteX130" fmla="*/ 478812 w 1605470"/>
              <a:gd name="connsiteY130" fmla="*/ 1963269 h 6858000"/>
              <a:gd name="connsiteX131" fmla="*/ 459990 w 1605470"/>
              <a:gd name="connsiteY131" fmla="*/ 1906352 h 6858000"/>
              <a:gd name="connsiteX132" fmla="*/ 436547 w 1605470"/>
              <a:gd name="connsiteY132" fmla="*/ 1861531 h 6858000"/>
              <a:gd name="connsiteX133" fmla="*/ 390346 w 1605470"/>
              <a:gd name="connsiteY133" fmla="*/ 1732919 h 6858000"/>
              <a:gd name="connsiteX134" fmla="*/ 362657 w 1605470"/>
              <a:gd name="connsiteY134" fmla="*/ 1663540 h 6858000"/>
              <a:gd name="connsiteX135" fmla="*/ 361783 w 1605470"/>
              <a:gd name="connsiteY135" fmla="*/ 1615777 h 6858000"/>
              <a:gd name="connsiteX136" fmla="*/ 342578 w 1605470"/>
              <a:gd name="connsiteY136" fmla="*/ 1563678 h 6858000"/>
              <a:gd name="connsiteX137" fmla="*/ 355658 w 1605470"/>
              <a:gd name="connsiteY137" fmla="*/ 1519474 h 6858000"/>
              <a:gd name="connsiteX138" fmla="*/ 348400 w 1605470"/>
              <a:gd name="connsiteY138" fmla="*/ 1477995 h 6858000"/>
              <a:gd name="connsiteX139" fmla="*/ 334485 w 1605470"/>
              <a:gd name="connsiteY139" fmla="*/ 1373769 h 6858000"/>
              <a:gd name="connsiteX140" fmla="*/ 342792 w 1605470"/>
              <a:gd name="connsiteY140" fmla="*/ 1307086 h 6858000"/>
              <a:gd name="connsiteX141" fmla="*/ 343980 w 1605470"/>
              <a:gd name="connsiteY141" fmla="*/ 1189033 h 6858000"/>
              <a:gd name="connsiteX142" fmla="*/ 348665 w 1605470"/>
              <a:gd name="connsiteY142" fmla="*/ 1168288 h 6858000"/>
              <a:gd name="connsiteX143" fmla="*/ 340947 w 1605470"/>
              <a:gd name="connsiteY143" fmla="*/ 1142577 h 6858000"/>
              <a:gd name="connsiteX144" fmla="*/ 330253 w 1605470"/>
              <a:gd name="connsiteY144" fmla="*/ 1088484 h 6858000"/>
              <a:gd name="connsiteX145" fmla="*/ 318989 w 1605470"/>
              <a:gd name="connsiteY145" fmla="*/ 1016103 h 6858000"/>
              <a:gd name="connsiteX146" fmla="*/ 320445 w 1605470"/>
              <a:gd name="connsiteY146" fmla="*/ 932283 h 6858000"/>
              <a:gd name="connsiteX147" fmla="*/ 322681 w 1605470"/>
              <a:gd name="connsiteY147" fmla="*/ 915925 h 6858000"/>
              <a:gd name="connsiteX148" fmla="*/ 315310 w 1605470"/>
              <a:gd name="connsiteY148" fmla="*/ 896999 h 6858000"/>
              <a:gd name="connsiteX149" fmla="*/ 284718 w 1605470"/>
              <a:gd name="connsiteY149" fmla="*/ 821517 h 6858000"/>
              <a:gd name="connsiteX150" fmla="*/ 263668 w 1605470"/>
              <a:gd name="connsiteY150" fmla="*/ 751353 h 6858000"/>
              <a:gd name="connsiteX151" fmla="*/ 263226 w 1605470"/>
              <a:gd name="connsiteY151" fmla="*/ 721230 h 6858000"/>
              <a:gd name="connsiteX152" fmla="*/ 248897 w 1605470"/>
              <a:gd name="connsiteY152" fmla="*/ 681659 h 6858000"/>
              <a:gd name="connsiteX153" fmla="*/ 234316 w 1605470"/>
              <a:gd name="connsiteY153" fmla="*/ 635218 h 6858000"/>
              <a:gd name="connsiteX154" fmla="*/ 239327 w 1605470"/>
              <a:gd name="connsiteY154" fmla="*/ 613763 h 6858000"/>
              <a:gd name="connsiteX155" fmla="*/ 225269 w 1605470"/>
              <a:gd name="connsiteY155" fmla="*/ 598582 h 6858000"/>
              <a:gd name="connsiteX156" fmla="*/ 224950 w 1605470"/>
              <a:gd name="connsiteY156" fmla="*/ 576846 h 6858000"/>
              <a:gd name="connsiteX157" fmla="*/ 204576 w 1605470"/>
              <a:gd name="connsiteY157" fmla="*/ 530055 h 6858000"/>
              <a:gd name="connsiteX158" fmla="*/ 219064 w 1605470"/>
              <a:gd name="connsiteY158" fmla="*/ 469651 h 6858000"/>
              <a:gd name="connsiteX159" fmla="*/ 195012 w 1605470"/>
              <a:gd name="connsiteY159" fmla="*/ 448559 h 6858000"/>
              <a:gd name="connsiteX160" fmla="*/ 201434 w 1605470"/>
              <a:gd name="connsiteY160" fmla="*/ 441529 h 6858000"/>
              <a:gd name="connsiteX161" fmla="*/ 200655 w 1605470"/>
              <a:gd name="connsiteY161" fmla="*/ 428927 h 6858000"/>
              <a:gd name="connsiteX162" fmla="*/ 190059 w 1605470"/>
              <a:gd name="connsiteY162" fmla="*/ 430161 h 6858000"/>
              <a:gd name="connsiteX163" fmla="*/ 167079 w 1605470"/>
              <a:gd name="connsiteY163" fmla="*/ 367211 h 6858000"/>
              <a:gd name="connsiteX164" fmla="*/ 124571 w 1605470"/>
              <a:gd name="connsiteY164" fmla="*/ 302178 h 6858000"/>
              <a:gd name="connsiteX165" fmla="*/ 103243 w 1605470"/>
              <a:gd name="connsiteY165" fmla="*/ 211375 h 6858000"/>
              <a:gd name="connsiteX166" fmla="*/ 94571 w 1605470"/>
              <a:gd name="connsiteY166" fmla="*/ 184179 h 6858000"/>
              <a:gd name="connsiteX167" fmla="*/ 13437 w 1605470"/>
              <a:gd name="connsiteY167" fmla="*/ 19287 h 6858000"/>
              <a:gd name="connsiteX168" fmla="*/ 0 w 1605470"/>
              <a:gd name="connsiteY168"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8335 w 1605470"/>
              <a:gd name="connsiteY37" fmla="*/ 5665173 h 6858000"/>
              <a:gd name="connsiteX38" fmla="*/ 562052 w 1605470"/>
              <a:gd name="connsiteY38" fmla="*/ 5563435 h 6858000"/>
              <a:gd name="connsiteX39" fmla="*/ 591557 w 1605470"/>
              <a:gd name="connsiteY39" fmla="*/ 5476393 h 6858000"/>
              <a:gd name="connsiteX40" fmla="*/ 622750 w 1605470"/>
              <a:gd name="connsiteY40" fmla="*/ 5396260 h 6858000"/>
              <a:gd name="connsiteX41" fmla="*/ 638731 w 1605470"/>
              <a:gd name="connsiteY41" fmla="*/ 5330009 h 6858000"/>
              <a:gd name="connsiteX42" fmla="*/ 672224 w 1605470"/>
              <a:gd name="connsiteY42" fmla="*/ 5273739 h 6858000"/>
              <a:gd name="connsiteX43" fmla="*/ 681823 w 1605470"/>
              <a:gd name="connsiteY43" fmla="*/ 5241779 h 6858000"/>
              <a:gd name="connsiteX44" fmla="*/ 693049 w 1605470"/>
              <a:gd name="connsiteY44" fmla="*/ 5225268 h 6858000"/>
              <a:gd name="connsiteX45" fmla="*/ 694069 w 1605470"/>
              <a:gd name="connsiteY45" fmla="*/ 5217684 h 6858000"/>
              <a:gd name="connsiteX46" fmla="*/ 701410 w 1605470"/>
              <a:gd name="connsiteY46" fmla="*/ 5193377 h 6858000"/>
              <a:gd name="connsiteX47" fmla="*/ 704713 w 1605470"/>
              <a:gd name="connsiteY47" fmla="*/ 5179288 h 6858000"/>
              <a:gd name="connsiteX48" fmla="*/ 705697 w 1605470"/>
              <a:gd name="connsiteY48" fmla="*/ 5173621 h 6858000"/>
              <a:gd name="connsiteX49" fmla="*/ 701331 w 1605470"/>
              <a:gd name="connsiteY49" fmla="*/ 5159961 h 6858000"/>
              <a:gd name="connsiteX50" fmla="*/ 708008 w 1605470"/>
              <a:gd name="connsiteY50" fmla="*/ 5144295 h 6858000"/>
              <a:gd name="connsiteX51" fmla="*/ 704941 w 1605470"/>
              <a:gd name="connsiteY51" fmla="*/ 5125185 h 6858000"/>
              <a:gd name="connsiteX52" fmla="*/ 711771 w 1605470"/>
              <a:gd name="connsiteY52" fmla="*/ 5121884 h 6858000"/>
              <a:gd name="connsiteX53" fmla="*/ 718807 w 1605470"/>
              <a:gd name="connsiteY53" fmla="*/ 5067850 h 6858000"/>
              <a:gd name="connsiteX54" fmla="*/ 721538 w 1605470"/>
              <a:gd name="connsiteY54" fmla="*/ 5060861 h 6858000"/>
              <a:gd name="connsiteX55" fmla="*/ 718242 w 1605470"/>
              <a:gd name="connsiteY55" fmla="*/ 5034192 h 6858000"/>
              <a:gd name="connsiteX56" fmla="*/ 719796 w 1605470"/>
              <a:gd name="connsiteY56" fmla="*/ 4993030 h 6858000"/>
              <a:gd name="connsiteX57" fmla="*/ 726705 w 1605470"/>
              <a:gd name="connsiteY57" fmla="*/ 4946844 h 6858000"/>
              <a:gd name="connsiteX58" fmla="*/ 722561 w 1605470"/>
              <a:gd name="connsiteY58" fmla="*/ 4932692 h 6858000"/>
              <a:gd name="connsiteX59" fmla="*/ 737964 w 1605470"/>
              <a:gd name="connsiteY59" fmla="*/ 4858827 h 6858000"/>
              <a:gd name="connsiteX60" fmla="*/ 732118 w 1605470"/>
              <a:gd name="connsiteY60" fmla="*/ 4801535 h 6858000"/>
              <a:gd name="connsiteX61" fmla="*/ 739787 w 1605470"/>
              <a:gd name="connsiteY61" fmla="*/ 4797794 h 6858000"/>
              <a:gd name="connsiteX62" fmla="*/ 741081 w 1605470"/>
              <a:gd name="connsiteY62" fmla="*/ 4784526 h 6858000"/>
              <a:gd name="connsiteX63" fmla="*/ 742865 w 1605470"/>
              <a:gd name="connsiteY63" fmla="*/ 4781211 h 6858000"/>
              <a:gd name="connsiteX64" fmla="*/ 751652 w 1605470"/>
              <a:gd name="connsiteY64" fmla="*/ 4761984 h 6858000"/>
              <a:gd name="connsiteX65" fmla="*/ 747700 w 1605470"/>
              <a:gd name="connsiteY65" fmla="*/ 4690749 h 6858000"/>
              <a:gd name="connsiteX66" fmla="*/ 743180 w 1605470"/>
              <a:gd name="connsiteY66" fmla="*/ 4584173 h 6858000"/>
              <a:gd name="connsiteX67" fmla="*/ 738263 w 1605470"/>
              <a:gd name="connsiteY67" fmla="*/ 4444346 h 6858000"/>
              <a:gd name="connsiteX68" fmla="*/ 734828 w 1605470"/>
              <a:gd name="connsiteY68" fmla="*/ 4375228 h 6858000"/>
              <a:gd name="connsiteX69" fmla="*/ 715481 w 1605470"/>
              <a:gd name="connsiteY69" fmla="*/ 4214165 h 6858000"/>
              <a:gd name="connsiteX70" fmla="*/ 719554 w 1605470"/>
              <a:gd name="connsiteY70" fmla="*/ 4090296 h 6858000"/>
              <a:gd name="connsiteX71" fmla="*/ 704810 w 1605470"/>
              <a:gd name="connsiteY71" fmla="*/ 4033999 h 6858000"/>
              <a:gd name="connsiteX72" fmla="*/ 705959 w 1605470"/>
              <a:gd name="connsiteY72" fmla="*/ 4031933 h 6858000"/>
              <a:gd name="connsiteX73" fmla="*/ 704535 w 1605470"/>
              <a:gd name="connsiteY73" fmla="*/ 4013953 h 6858000"/>
              <a:gd name="connsiteX74" fmla="*/ 700443 w 1605470"/>
              <a:gd name="connsiteY74" fmla="*/ 4010511 h 6858000"/>
              <a:gd name="connsiteX75" fmla="*/ 698282 w 1605470"/>
              <a:gd name="connsiteY75" fmla="*/ 3998331 h 6858000"/>
              <a:gd name="connsiteX76" fmla="*/ 690830 w 1605470"/>
              <a:gd name="connsiteY76" fmla="*/ 3974753 h 6858000"/>
              <a:gd name="connsiteX77" fmla="*/ 692428 w 1605470"/>
              <a:gd name="connsiteY77" fmla="*/ 3969950 h 6858000"/>
              <a:gd name="connsiteX78" fmla="*/ 685850 w 1605470"/>
              <a:gd name="connsiteY78" fmla="*/ 3933779 h 6858000"/>
              <a:gd name="connsiteX79" fmla="*/ 687181 w 1605470"/>
              <a:gd name="connsiteY79" fmla="*/ 3933093 h 6858000"/>
              <a:gd name="connsiteX80" fmla="*/ 691535 w 1605470"/>
              <a:gd name="connsiteY80" fmla="*/ 3922082 h 6858000"/>
              <a:gd name="connsiteX81" fmla="*/ 696613 w 1605470"/>
              <a:gd name="connsiteY81" fmla="*/ 3901461 h 6858000"/>
              <a:gd name="connsiteX82" fmla="*/ 719207 w 1605470"/>
              <a:gd name="connsiteY82" fmla="*/ 3813873 h 6858000"/>
              <a:gd name="connsiteX83" fmla="*/ 718632 w 1605470"/>
              <a:gd name="connsiteY83" fmla="*/ 3806161 h 6858000"/>
              <a:gd name="connsiteX84" fmla="*/ 718939 w 1605470"/>
              <a:gd name="connsiteY84" fmla="*/ 3805957 h 6858000"/>
              <a:gd name="connsiteX85" fmla="*/ 718966 w 1605470"/>
              <a:gd name="connsiteY85" fmla="*/ 3797724 h 6858000"/>
              <a:gd name="connsiteX86" fmla="*/ 717581 w 1605470"/>
              <a:gd name="connsiteY86" fmla="*/ 3792098 h 6858000"/>
              <a:gd name="connsiteX87" fmla="*/ 716465 w 1605470"/>
              <a:gd name="connsiteY87" fmla="*/ 3777135 h 6858000"/>
              <a:gd name="connsiteX88" fmla="*/ 718198 w 1605470"/>
              <a:gd name="connsiteY88" fmla="*/ 3771656 h 6858000"/>
              <a:gd name="connsiteX89" fmla="*/ 721941 w 1605470"/>
              <a:gd name="connsiteY89" fmla="*/ 3769007 h 6858000"/>
              <a:gd name="connsiteX90" fmla="*/ 721407 w 1605470"/>
              <a:gd name="connsiteY90" fmla="*/ 3767709 h 6858000"/>
              <a:gd name="connsiteX91" fmla="*/ 730103 w 1605470"/>
              <a:gd name="connsiteY91" fmla="*/ 3738082 h 6858000"/>
              <a:gd name="connsiteX92" fmla="*/ 737449 w 1605470"/>
              <a:gd name="connsiteY92" fmla="*/ 3673397 h 6858000"/>
              <a:gd name="connsiteX93" fmla="*/ 736745 w 1605470"/>
              <a:gd name="connsiteY93" fmla="*/ 3637109 h 6858000"/>
              <a:gd name="connsiteX94" fmla="*/ 740188 w 1605470"/>
              <a:gd name="connsiteY94" fmla="*/ 3536883 h 6858000"/>
              <a:gd name="connsiteX95" fmla="*/ 747726 w 1605470"/>
              <a:gd name="connsiteY95" fmla="*/ 3435652 h 6858000"/>
              <a:gd name="connsiteX96" fmla="*/ 774383 w 1605470"/>
              <a:gd name="connsiteY96" fmla="*/ 3381564 h 6858000"/>
              <a:gd name="connsiteX97" fmla="*/ 770510 w 1605470"/>
              <a:gd name="connsiteY97" fmla="*/ 3361844 h 6858000"/>
              <a:gd name="connsiteX98" fmla="*/ 766158 w 1605470"/>
              <a:gd name="connsiteY98" fmla="*/ 3349058 h 6858000"/>
              <a:gd name="connsiteX99" fmla="*/ 766414 w 1605470"/>
              <a:gd name="connsiteY99" fmla="*/ 3348763 h 6858000"/>
              <a:gd name="connsiteX100" fmla="*/ 764166 w 1605470"/>
              <a:gd name="connsiteY100" fmla="*/ 3341588 h 6858000"/>
              <a:gd name="connsiteX101" fmla="*/ 749397 w 1605470"/>
              <a:gd name="connsiteY101" fmla="*/ 3307769 h 6858000"/>
              <a:gd name="connsiteX102" fmla="*/ 766960 w 1605470"/>
              <a:gd name="connsiteY102" fmla="*/ 3250522 h 6858000"/>
              <a:gd name="connsiteX103" fmla="*/ 767385 w 1605470"/>
              <a:gd name="connsiteY103" fmla="*/ 3229163 h 6858000"/>
              <a:gd name="connsiteX104" fmla="*/ 769208 w 1605470"/>
              <a:gd name="connsiteY104" fmla="*/ 3217217 h 6858000"/>
              <a:gd name="connsiteX105" fmla="*/ 770350 w 1605470"/>
              <a:gd name="connsiteY105" fmla="*/ 3216125 h 6858000"/>
              <a:gd name="connsiteX106" fmla="*/ 756043 w 1605470"/>
              <a:gd name="connsiteY106" fmla="*/ 3183755 h 6858000"/>
              <a:gd name="connsiteX107" fmla="*/ 756544 w 1605470"/>
              <a:gd name="connsiteY107" fmla="*/ 3178642 h 6858000"/>
              <a:gd name="connsiteX108" fmla="*/ 744144 w 1605470"/>
              <a:gd name="connsiteY108" fmla="*/ 3158586 h 6858000"/>
              <a:gd name="connsiteX109" fmla="*/ 739378 w 1605470"/>
              <a:gd name="connsiteY109" fmla="*/ 3147669 h 6858000"/>
              <a:gd name="connsiteX110" fmla="*/ 734648 w 1605470"/>
              <a:gd name="connsiteY110" fmla="*/ 3145733 h 6858000"/>
              <a:gd name="connsiteX111" fmla="*/ 729329 w 1605470"/>
              <a:gd name="connsiteY111" fmla="*/ 3129034 h 6858000"/>
              <a:gd name="connsiteX112" fmla="*/ 729994 w 1605470"/>
              <a:gd name="connsiteY112" fmla="*/ 3126682 h 6858000"/>
              <a:gd name="connsiteX113" fmla="*/ 720862 w 1605470"/>
              <a:gd name="connsiteY113" fmla="*/ 3114519 h 6858000"/>
              <a:gd name="connsiteX114" fmla="*/ 707471 w 1605470"/>
              <a:gd name="connsiteY114" fmla="*/ 3106272 h 6858000"/>
              <a:gd name="connsiteX115" fmla="*/ 680201 w 1605470"/>
              <a:gd name="connsiteY115" fmla="*/ 2958185 h 6858000"/>
              <a:gd name="connsiteX116" fmla="*/ 622815 w 1605470"/>
              <a:gd name="connsiteY116" fmla="*/ 2762989 h 6858000"/>
              <a:gd name="connsiteX117" fmla="*/ 571733 w 1605470"/>
              <a:gd name="connsiteY117" fmla="*/ 2554718 h 6858000"/>
              <a:gd name="connsiteX118" fmla="*/ 551827 w 1605470"/>
              <a:gd name="connsiteY118" fmla="*/ 2485734 h 6858000"/>
              <a:gd name="connsiteX119" fmla="*/ 542550 w 1605470"/>
              <a:gd name="connsiteY119" fmla="*/ 2447068 h 6858000"/>
              <a:gd name="connsiteX120" fmla="*/ 529511 w 1605470"/>
              <a:gd name="connsiteY120" fmla="*/ 2425819 h 6858000"/>
              <a:gd name="connsiteX121" fmla="*/ 528878 w 1605470"/>
              <a:gd name="connsiteY121" fmla="*/ 2408971 h 6858000"/>
              <a:gd name="connsiteX122" fmla="*/ 535510 w 1605470"/>
              <a:gd name="connsiteY122" fmla="*/ 2402874 h 6858000"/>
              <a:gd name="connsiteX123" fmla="*/ 538122 w 1605470"/>
              <a:gd name="connsiteY123" fmla="*/ 2381443 h 6858000"/>
              <a:gd name="connsiteX124" fmla="*/ 514451 w 1605470"/>
              <a:gd name="connsiteY124" fmla="*/ 2261920 h 6858000"/>
              <a:gd name="connsiteX125" fmla="*/ 504338 w 1605470"/>
              <a:gd name="connsiteY125" fmla="*/ 2195378 h 6858000"/>
              <a:gd name="connsiteX126" fmla="*/ 488555 w 1605470"/>
              <a:gd name="connsiteY126" fmla="*/ 2155135 h 6858000"/>
              <a:gd name="connsiteX127" fmla="*/ 486013 w 1605470"/>
              <a:gd name="connsiteY127" fmla="*/ 2118008 h 6858000"/>
              <a:gd name="connsiteX128" fmla="*/ 487006 w 1605470"/>
              <a:gd name="connsiteY128" fmla="*/ 2050531 h 6858000"/>
              <a:gd name="connsiteX129" fmla="*/ 478812 w 1605470"/>
              <a:gd name="connsiteY129" fmla="*/ 1963269 h 6858000"/>
              <a:gd name="connsiteX130" fmla="*/ 459990 w 1605470"/>
              <a:gd name="connsiteY130" fmla="*/ 1906352 h 6858000"/>
              <a:gd name="connsiteX131" fmla="*/ 436547 w 1605470"/>
              <a:gd name="connsiteY131" fmla="*/ 1861531 h 6858000"/>
              <a:gd name="connsiteX132" fmla="*/ 390346 w 1605470"/>
              <a:gd name="connsiteY132" fmla="*/ 1732919 h 6858000"/>
              <a:gd name="connsiteX133" fmla="*/ 362657 w 1605470"/>
              <a:gd name="connsiteY133" fmla="*/ 1663540 h 6858000"/>
              <a:gd name="connsiteX134" fmla="*/ 361783 w 1605470"/>
              <a:gd name="connsiteY134" fmla="*/ 1615777 h 6858000"/>
              <a:gd name="connsiteX135" fmla="*/ 342578 w 1605470"/>
              <a:gd name="connsiteY135" fmla="*/ 1563678 h 6858000"/>
              <a:gd name="connsiteX136" fmla="*/ 355658 w 1605470"/>
              <a:gd name="connsiteY136" fmla="*/ 1519474 h 6858000"/>
              <a:gd name="connsiteX137" fmla="*/ 348400 w 1605470"/>
              <a:gd name="connsiteY137" fmla="*/ 1477995 h 6858000"/>
              <a:gd name="connsiteX138" fmla="*/ 334485 w 1605470"/>
              <a:gd name="connsiteY138" fmla="*/ 1373769 h 6858000"/>
              <a:gd name="connsiteX139" fmla="*/ 342792 w 1605470"/>
              <a:gd name="connsiteY139" fmla="*/ 1307086 h 6858000"/>
              <a:gd name="connsiteX140" fmla="*/ 343980 w 1605470"/>
              <a:gd name="connsiteY140" fmla="*/ 1189033 h 6858000"/>
              <a:gd name="connsiteX141" fmla="*/ 348665 w 1605470"/>
              <a:gd name="connsiteY141" fmla="*/ 1168288 h 6858000"/>
              <a:gd name="connsiteX142" fmla="*/ 340947 w 1605470"/>
              <a:gd name="connsiteY142" fmla="*/ 1142577 h 6858000"/>
              <a:gd name="connsiteX143" fmla="*/ 330253 w 1605470"/>
              <a:gd name="connsiteY143" fmla="*/ 1088484 h 6858000"/>
              <a:gd name="connsiteX144" fmla="*/ 318989 w 1605470"/>
              <a:gd name="connsiteY144" fmla="*/ 1016103 h 6858000"/>
              <a:gd name="connsiteX145" fmla="*/ 320445 w 1605470"/>
              <a:gd name="connsiteY145" fmla="*/ 932283 h 6858000"/>
              <a:gd name="connsiteX146" fmla="*/ 322681 w 1605470"/>
              <a:gd name="connsiteY146" fmla="*/ 915925 h 6858000"/>
              <a:gd name="connsiteX147" fmla="*/ 315310 w 1605470"/>
              <a:gd name="connsiteY147" fmla="*/ 896999 h 6858000"/>
              <a:gd name="connsiteX148" fmla="*/ 284718 w 1605470"/>
              <a:gd name="connsiteY148" fmla="*/ 821517 h 6858000"/>
              <a:gd name="connsiteX149" fmla="*/ 263668 w 1605470"/>
              <a:gd name="connsiteY149" fmla="*/ 751353 h 6858000"/>
              <a:gd name="connsiteX150" fmla="*/ 263226 w 1605470"/>
              <a:gd name="connsiteY150" fmla="*/ 721230 h 6858000"/>
              <a:gd name="connsiteX151" fmla="*/ 248897 w 1605470"/>
              <a:gd name="connsiteY151" fmla="*/ 681659 h 6858000"/>
              <a:gd name="connsiteX152" fmla="*/ 234316 w 1605470"/>
              <a:gd name="connsiteY152" fmla="*/ 635218 h 6858000"/>
              <a:gd name="connsiteX153" fmla="*/ 239327 w 1605470"/>
              <a:gd name="connsiteY153" fmla="*/ 613763 h 6858000"/>
              <a:gd name="connsiteX154" fmla="*/ 225269 w 1605470"/>
              <a:gd name="connsiteY154" fmla="*/ 598582 h 6858000"/>
              <a:gd name="connsiteX155" fmla="*/ 224950 w 1605470"/>
              <a:gd name="connsiteY155" fmla="*/ 576846 h 6858000"/>
              <a:gd name="connsiteX156" fmla="*/ 204576 w 1605470"/>
              <a:gd name="connsiteY156" fmla="*/ 530055 h 6858000"/>
              <a:gd name="connsiteX157" fmla="*/ 219064 w 1605470"/>
              <a:gd name="connsiteY157" fmla="*/ 469651 h 6858000"/>
              <a:gd name="connsiteX158" fmla="*/ 195012 w 1605470"/>
              <a:gd name="connsiteY158" fmla="*/ 448559 h 6858000"/>
              <a:gd name="connsiteX159" fmla="*/ 201434 w 1605470"/>
              <a:gd name="connsiteY159" fmla="*/ 441529 h 6858000"/>
              <a:gd name="connsiteX160" fmla="*/ 200655 w 1605470"/>
              <a:gd name="connsiteY160" fmla="*/ 428927 h 6858000"/>
              <a:gd name="connsiteX161" fmla="*/ 190059 w 1605470"/>
              <a:gd name="connsiteY161" fmla="*/ 430161 h 6858000"/>
              <a:gd name="connsiteX162" fmla="*/ 167079 w 1605470"/>
              <a:gd name="connsiteY162" fmla="*/ 367211 h 6858000"/>
              <a:gd name="connsiteX163" fmla="*/ 124571 w 1605470"/>
              <a:gd name="connsiteY163" fmla="*/ 302178 h 6858000"/>
              <a:gd name="connsiteX164" fmla="*/ 103243 w 1605470"/>
              <a:gd name="connsiteY164" fmla="*/ 211375 h 6858000"/>
              <a:gd name="connsiteX165" fmla="*/ 94571 w 1605470"/>
              <a:gd name="connsiteY165" fmla="*/ 184179 h 6858000"/>
              <a:gd name="connsiteX166" fmla="*/ 13437 w 1605470"/>
              <a:gd name="connsiteY166" fmla="*/ 19287 h 6858000"/>
              <a:gd name="connsiteX167" fmla="*/ 0 w 1605470"/>
              <a:gd name="connsiteY167"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8335 w 1605470"/>
              <a:gd name="connsiteY37" fmla="*/ 5665173 h 6858000"/>
              <a:gd name="connsiteX38" fmla="*/ 562052 w 1605470"/>
              <a:gd name="connsiteY38" fmla="*/ 5563435 h 6858000"/>
              <a:gd name="connsiteX39" fmla="*/ 591557 w 1605470"/>
              <a:gd name="connsiteY39" fmla="*/ 5476393 h 6858000"/>
              <a:gd name="connsiteX40" fmla="*/ 622750 w 1605470"/>
              <a:gd name="connsiteY40" fmla="*/ 5396260 h 6858000"/>
              <a:gd name="connsiteX41" fmla="*/ 638731 w 1605470"/>
              <a:gd name="connsiteY41" fmla="*/ 5330009 h 6858000"/>
              <a:gd name="connsiteX42" fmla="*/ 672224 w 1605470"/>
              <a:gd name="connsiteY42" fmla="*/ 5273739 h 6858000"/>
              <a:gd name="connsiteX43" fmla="*/ 681823 w 1605470"/>
              <a:gd name="connsiteY43" fmla="*/ 5241779 h 6858000"/>
              <a:gd name="connsiteX44" fmla="*/ 693049 w 1605470"/>
              <a:gd name="connsiteY44" fmla="*/ 5225268 h 6858000"/>
              <a:gd name="connsiteX45" fmla="*/ 694069 w 1605470"/>
              <a:gd name="connsiteY45" fmla="*/ 5217684 h 6858000"/>
              <a:gd name="connsiteX46" fmla="*/ 701410 w 1605470"/>
              <a:gd name="connsiteY46" fmla="*/ 5193377 h 6858000"/>
              <a:gd name="connsiteX47" fmla="*/ 704713 w 1605470"/>
              <a:gd name="connsiteY47" fmla="*/ 5179288 h 6858000"/>
              <a:gd name="connsiteX48" fmla="*/ 705697 w 1605470"/>
              <a:gd name="connsiteY48" fmla="*/ 5173621 h 6858000"/>
              <a:gd name="connsiteX49" fmla="*/ 701331 w 1605470"/>
              <a:gd name="connsiteY49" fmla="*/ 5159961 h 6858000"/>
              <a:gd name="connsiteX50" fmla="*/ 708008 w 1605470"/>
              <a:gd name="connsiteY50" fmla="*/ 5144295 h 6858000"/>
              <a:gd name="connsiteX51" fmla="*/ 704941 w 1605470"/>
              <a:gd name="connsiteY51" fmla="*/ 5125185 h 6858000"/>
              <a:gd name="connsiteX52" fmla="*/ 711771 w 1605470"/>
              <a:gd name="connsiteY52" fmla="*/ 5121884 h 6858000"/>
              <a:gd name="connsiteX53" fmla="*/ 718807 w 1605470"/>
              <a:gd name="connsiteY53" fmla="*/ 5067850 h 6858000"/>
              <a:gd name="connsiteX54" fmla="*/ 721538 w 1605470"/>
              <a:gd name="connsiteY54" fmla="*/ 5060861 h 6858000"/>
              <a:gd name="connsiteX55" fmla="*/ 718242 w 1605470"/>
              <a:gd name="connsiteY55" fmla="*/ 5034192 h 6858000"/>
              <a:gd name="connsiteX56" fmla="*/ 719796 w 1605470"/>
              <a:gd name="connsiteY56" fmla="*/ 4993030 h 6858000"/>
              <a:gd name="connsiteX57" fmla="*/ 726705 w 1605470"/>
              <a:gd name="connsiteY57" fmla="*/ 4946844 h 6858000"/>
              <a:gd name="connsiteX58" fmla="*/ 722561 w 1605470"/>
              <a:gd name="connsiteY58" fmla="*/ 4932692 h 6858000"/>
              <a:gd name="connsiteX59" fmla="*/ 737964 w 1605470"/>
              <a:gd name="connsiteY59" fmla="*/ 4858827 h 6858000"/>
              <a:gd name="connsiteX60" fmla="*/ 732118 w 1605470"/>
              <a:gd name="connsiteY60" fmla="*/ 4801535 h 6858000"/>
              <a:gd name="connsiteX61" fmla="*/ 739787 w 1605470"/>
              <a:gd name="connsiteY61" fmla="*/ 4797794 h 6858000"/>
              <a:gd name="connsiteX62" fmla="*/ 741081 w 1605470"/>
              <a:gd name="connsiteY62" fmla="*/ 4784526 h 6858000"/>
              <a:gd name="connsiteX63" fmla="*/ 742865 w 1605470"/>
              <a:gd name="connsiteY63" fmla="*/ 4781211 h 6858000"/>
              <a:gd name="connsiteX64" fmla="*/ 751652 w 1605470"/>
              <a:gd name="connsiteY64" fmla="*/ 4761984 h 6858000"/>
              <a:gd name="connsiteX65" fmla="*/ 747700 w 1605470"/>
              <a:gd name="connsiteY65" fmla="*/ 4690749 h 6858000"/>
              <a:gd name="connsiteX66" fmla="*/ 743180 w 1605470"/>
              <a:gd name="connsiteY66" fmla="*/ 4584173 h 6858000"/>
              <a:gd name="connsiteX67" fmla="*/ 738263 w 1605470"/>
              <a:gd name="connsiteY67" fmla="*/ 4444346 h 6858000"/>
              <a:gd name="connsiteX68" fmla="*/ 734828 w 1605470"/>
              <a:gd name="connsiteY68" fmla="*/ 4375228 h 6858000"/>
              <a:gd name="connsiteX69" fmla="*/ 715481 w 1605470"/>
              <a:gd name="connsiteY69" fmla="*/ 4214165 h 6858000"/>
              <a:gd name="connsiteX70" fmla="*/ 719554 w 1605470"/>
              <a:gd name="connsiteY70" fmla="*/ 4090296 h 6858000"/>
              <a:gd name="connsiteX71" fmla="*/ 704810 w 1605470"/>
              <a:gd name="connsiteY71" fmla="*/ 4033999 h 6858000"/>
              <a:gd name="connsiteX72" fmla="*/ 705959 w 1605470"/>
              <a:gd name="connsiteY72" fmla="*/ 4031933 h 6858000"/>
              <a:gd name="connsiteX73" fmla="*/ 704535 w 1605470"/>
              <a:gd name="connsiteY73" fmla="*/ 4013953 h 6858000"/>
              <a:gd name="connsiteX74" fmla="*/ 700443 w 1605470"/>
              <a:gd name="connsiteY74" fmla="*/ 4010511 h 6858000"/>
              <a:gd name="connsiteX75" fmla="*/ 698282 w 1605470"/>
              <a:gd name="connsiteY75" fmla="*/ 3998331 h 6858000"/>
              <a:gd name="connsiteX76" fmla="*/ 690830 w 1605470"/>
              <a:gd name="connsiteY76" fmla="*/ 3974753 h 6858000"/>
              <a:gd name="connsiteX77" fmla="*/ 692428 w 1605470"/>
              <a:gd name="connsiteY77" fmla="*/ 3969950 h 6858000"/>
              <a:gd name="connsiteX78" fmla="*/ 685850 w 1605470"/>
              <a:gd name="connsiteY78" fmla="*/ 3933779 h 6858000"/>
              <a:gd name="connsiteX79" fmla="*/ 687181 w 1605470"/>
              <a:gd name="connsiteY79" fmla="*/ 3933093 h 6858000"/>
              <a:gd name="connsiteX80" fmla="*/ 691535 w 1605470"/>
              <a:gd name="connsiteY80" fmla="*/ 3922082 h 6858000"/>
              <a:gd name="connsiteX81" fmla="*/ 696613 w 1605470"/>
              <a:gd name="connsiteY81" fmla="*/ 3901461 h 6858000"/>
              <a:gd name="connsiteX82" fmla="*/ 719207 w 1605470"/>
              <a:gd name="connsiteY82" fmla="*/ 3813873 h 6858000"/>
              <a:gd name="connsiteX83" fmla="*/ 718632 w 1605470"/>
              <a:gd name="connsiteY83" fmla="*/ 3806161 h 6858000"/>
              <a:gd name="connsiteX84" fmla="*/ 718939 w 1605470"/>
              <a:gd name="connsiteY84" fmla="*/ 3805957 h 6858000"/>
              <a:gd name="connsiteX85" fmla="*/ 718966 w 1605470"/>
              <a:gd name="connsiteY85" fmla="*/ 3797724 h 6858000"/>
              <a:gd name="connsiteX86" fmla="*/ 717581 w 1605470"/>
              <a:gd name="connsiteY86" fmla="*/ 3792098 h 6858000"/>
              <a:gd name="connsiteX87" fmla="*/ 716465 w 1605470"/>
              <a:gd name="connsiteY87" fmla="*/ 3777135 h 6858000"/>
              <a:gd name="connsiteX88" fmla="*/ 718198 w 1605470"/>
              <a:gd name="connsiteY88" fmla="*/ 3771656 h 6858000"/>
              <a:gd name="connsiteX89" fmla="*/ 721941 w 1605470"/>
              <a:gd name="connsiteY89" fmla="*/ 3769007 h 6858000"/>
              <a:gd name="connsiteX90" fmla="*/ 721407 w 1605470"/>
              <a:gd name="connsiteY90" fmla="*/ 3767709 h 6858000"/>
              <a:gd name="connsiteX91" fmla="*/ 730103 w 1605470"/>
              <a:gd name="connsiteY91" fmla="*/ 3738082 h 6858000"/>
              <a:gd name="connsiteX92" fmla="*/ 737449 w 1605470"/>
              <a:gd name="connsiteY92" fmla="*/ 3673397 h 6858000"/>
              <a:gd name="connsiteX93" fmla="*/ 736745 w 1605470"/>
              <a:gd name="connsiteY93" fmla="*/ 3637109 h 6858000"/>
              <a:gd name="connsiteX94" fmla="*/ 740188 w 1605470"/>
              <a:gd name="connsiteY94" fmla="*/ 3536883 h 6858000"/>
              <a:gd name="connsiteX95" fmla="*/ 747726 w 1605470"/>
              <a:gd name="connsiteY95" fmla="*/ 3435652 h 6858000"/>
              <a:gd name="connsiteX96" fmla="*/ 770510 w 1605470"/>
              <a:gd name="connsiteY96" fmla="*/ 3361844 h 6858000"/>
              <a:gd name="connsiteX97" fmla="*/ 766158 w 1605470"/>
              <a:gd name="connsiteY97" fmla="*/ 3349058 h 6858000"/>
              <a:gd name="connsiteX98" fmla="*/ 766414 w 1605470"/>
              <a:gd name="connsiteY98" fmla="*/ 3348763 h 6858000"/>
              <a:gd name="connsiteX99" fmla="*/ 764166 w 1605470"/>
              <a:gd name="connsiteY99" fmla="*/ 3341588 h 6858000"/>
              <a:gd name="connsiteX100" fmla="*/ 749397 w 1605470"/>
              <a:gd name="connsiteY100" fmla="*/ 3307769 h 6858000"/>
              <a:gd name="connsiteX101" fmla="*/ 766960 w 1605470"/>
              <a:gd name="connsiteY101" fmla="*/ 3250522 h 6858000"/>
              <a:gd name="connsiteX102" fmla="*/ 767385 w 1605470"/>
              <a:gd name="connsiteY102" fmla="*/ 3229163 h 6858000"/>
              <a:gd name="connsiteX103" fmla="*/ 769208 w 1605470"/>
              <a:gd name="connsiteY103" fmla="*/ 3217217 h 6858000"/>
              <a:gd name="connsiteX104" fmla="*/ 770350 w 1605470"/>
              <a:gd name="connsiteY104" fmla="*/ 3216125 h 6858000"/>
              <a:gd name="connsiteX105" fmla="*/ 756043 w 1605470"/>
              <a:gd name="connsiteY105" fmla="*/ 3183755 h 6858000"/>
              <a:gd name="connsiteX106" fmla="*/ 756544 w 1605470"/>
              <a:gd name="connsiteY106" fmla="*/ 3178642 h 6858000"/>
              <a:gd name="connsiteX107" fmla="*/ 744144 w 1605470"/>
              <a:gd name="connsiteY107" fmla="*/ 3158586 h 6858000"/>
              <a:gd name="connsiteX108" fmla="*/ 739378 w 1605470"/>
              <a:gd name="connsiteY108" fmla="*/ 3147669 h 6858000"/>
              <a:gd name="connsiteX109" fmla="*/ 734648 w 1605470"/>
              <a:gd name="connsiteY109" fmla="*/ 3145733 h 6858000"/>
              <a:gd name="connsiteX110" fmla="*/ 729329 w 1605470"/>
              <a:gd name="connsiteY110" fmla="*/ 3129034 h 6858000"/>
              <a:gd name="connsiteX111" fmla="*/ 729994 w 1605470"/>
              <a:gd name="connsiteY111" fmla="*/ 3126682 h 6858000"/>
              <a:gd name="connsiteX112" fmla="*/ 720862 w 1605470"/>
              <a:gd name="connsiteY112" fmla="*/ 3114519 h 6858000"/>
              <a:gd name="connsiteX113" fmla="*/ 707471 w 1605470"/>
              <a:gd name="connsiteY113" fmla="*/ 3106272 h 6858000"/>
              <a:gd name="connsiteX114" fmla="*/ 680201 w 1605470"/>
              <a:gd name="connsiteY114" fmla="*/ 2958185 h 6858000"/>
              <a:gd name="connsiteX115" fmla="*/ 622815 w 1605470"/>
              <a:gd name="connsiteY115" fmla="*/ 2762989 h 6858000"/>
              <a:gd name="connsiteX116" fmla="*/ 571733 w 1605470"/>
              <a:gd name="connsiteY116" fmla="*/ 2554718 h 6858000"/>
              <a:gd name="connsiteX117" fmla="*/ 551827 w 1605470"/>
              <a:gd name="connsiteY117" fmla="*/ 2485734 h 6858000"/>
              <a:gd name="connsiteX118" fmla="*/ 542550 w 1605470"/>
              <a:gd name="connsiteY118" fmla="*/ 2447068 h 6858000"/>
              <a:gd name="connsiteX119" fmla="*/ 529511 w 1605470"/>
              <a:gd name="connsiteY119" fmla="*/ 2425819 h 6858000"/>
              <a:gd name="connsiteX120" fmla="*/ 528878 w 1605470"/>
              <a:gd name="connsiteY120" fmla="*/ 2408971 h 6858000"/>
              <a:gd name="connsiteX121" fmla="*/ 535510 w 1605470"/>
              <a:gd name="connsiteY121" fmla="*/ 2402874 h 6858000"/>
              <a:gd name="connsiteX122" fmla="*/ 538122 w 1605470"/>
              <a:gd name="connsiteY122" fmla="*/ 2381443 h 6858000"/>
              <a:gd name="connsiteX123" fmla="*/ 514451 w 1605470"/>
              <a:gd name="connsiteY123" fmla="*/ 2261920 h 6858000"/>
              <a:gd name="connsiteX124" fmla="*/ 504338 w 1605470"/>
              <a:gd name="connsiteY124" fmla="*/ 2195378 h 6858000"/>
              <a:gd name="connsiteX125" fmla="*/ 488555 w 1605470"/>
              <a:gd name="connsiteY125" fmla="*/ 2155135 h 6858000"/>
              <a:gd name="connsiteX126" fmla="*/ 486013 w 1605470"/>
              <a:gd name="connsiteY126" fmla="*/ 2118008 h 6858000"/>
              <a:gd name="connsiteX127" fmla="*/ 487006 w 1605470"/>
              <a:gd name="connsiteY127" fmla="*/ 2050531 h 6858000"/>
              <a:gd name="connsiteX128" fmla="*/ 478812 w 1605470"/>
              <a:gd name="connsiteY128" fmla="*/ 1963269 h 6858000"/>
              <a:gd name="connsiteX129" fmla="*/ 459990 w 1605470"/>
              <a:gd name="connsiteY129" fmla="*/ 1906352 h 6858000"/>
              <a:gd name="connsiteX130" fmla="*/ 436547 w 1605470"/>
              <a:gd name="connsiteY130" fmla="*/ 1861531 h 6858000"/>
              <a:gd name="connsiteX131" fmla="*/ 390346 w 1605470"/>
              <a:gd name="connsiteY131" fmla="*/ 1732919 h 6858000"/>
              <a:gd name="connsiteX132" fmla="*/ 362657 w 1605470"/>
              <a:gd name="connsiteY132" fmla="*/ 1663540 h 6858000"/>
              <a:gd name="connsiteX133" fmla="*/ 361783 w 1605470"/>
              <a:gd name="connsiteY133" fmla="*/ 1615777 h 6858000"/>
              <a:gd name="connsiteX134" fmla="*/ 342578 w 1605470"/>
              <a:gd name="connsiteY134" fmla="*/ 1563678 h 6858000"/>
              <a:gd name="connsiteX135" fmla="*/ 355658 w 1605470"/>
              <a:gd name="connsiteY135" fmla="*/ 1519474 h 6858000"/>
              <a:gd name="connsiteX136" fmla="*/ 348400 w 1605470"/>
              <a:gd name="connsiteY136" fmla="*/ 1477995 h 6858000"/>
              <a:gd name="connsiteX137" fmla="*/ 334485 w 1605470"/>
              <a:gd name="connsiteY137" fmla="*/ 1373769 h 6858000"/>
              <a:gd name="connsiteX138" fmla="*/ 342792 w 1605470"/>
              <a:gd name="connsiteY138" fmla="*/ 1307086 h 6858000"/>
              <a:gd name="connsiteX139" fmla="*/ 343980 w 1605470"/>
              <a:gd name="connsiteY139" fmla="*/ 1189033 h 6858000"/>
              <a:gd name="connsiteX140" fmla="*/ 348665 w 1605470"/>
              <a:gd name="connsiteY140" fmla="*/ 1168288 h 6858000"/>
              <a:gd name="connsiteX141" fmla="*/ 340947 w 1605470"/>
              <a:gd name="connsiteY141" fmla="*/ 1142577 h 6858000"/>
              <a:gd name="connsiteX142" fmla="*/ 330253 w 1605470"/>
              <a:gd name="connsiteY142" fmla="*/ 1088484 h 6858000"/>
              <a:gd name="connsiteX143" fmla="*/ 318989 w 1605470"/>
              <a:gd name="connsiteY143" fmla="*/ 1016103 h 6858000"/>
              <a:gd name="connsiteX144" fmla="*/ 320445 w 1605470"/>
              <a:gd name="connsiteY144" fmla="*/ 932283 h 6858000"/>
              <a:gd name="connsiteX145" fmla="*/ 322681 w 1605470"/>
              <a:gd name="connsiteY145" fmla="*/ 915925 h 6858000"/>
              <a:gd name="connsiteX146" fmla="*/ 315310 w 1605470"/>
              <a:gd name="connsiteY146" fmla="*/ 896999 h 6858000"/>
              <a:gd name="connsiteX147" fmla="*/ 284718 w 1605470"/>
              <a:gd name="connsiteY147" fmla="*/ 821517 h 6858000"/>
              <a:gd name="connsiteX148" fmla="*/ 263668 w 1605470"/>
              <a:gd name="connsiteY148" fmla="*/ 751353 h 6858000"/>
              <a:gd name="connsiteX149" fmla="*/ 263226 w 1605470"/>
              <a:gd name="connsiteY149" fmla="*/ 721230 h 6858000"/>
              <a:gd name="connsiteX150" fmla="*/ 248897 w 1605470"/>
              <a:gd name="connsiteY150" fmla="*/ 681659 h 6858000"/>
              <a:gd name="connsiteX151" fmla="*/ 234316 w 1605470"/>
              <a:gd name="connsiteY151" fmla="*/ 635218 h 6858000"/>
              <a:gd name="connsiteX152" fmla="*/ 239327 w 1605470"/>
              <a:gd name="connsiteY152" fmla="*/ 613763 h 6858000"/>
              <a:gd name="connsiteX153" fmla="*/ 225269 w 1605470"/>
              <a:gd name="connsiteY153" fmla="*/ 598582 h 6858000"/>
              <a:gd name="connsiteX154" fmla="*/ 224950 w 1605470"/>
              <a:gd name="connsiteY154" fmla="*/ 576846 h 6858000"/>
              <a:gd name="connsiteX155" fmla="*/ 204576 w 1605470"/>
              <a:gd name="connsiteY155" fmla="*/ 530055 h 6858000"/>
              <a:gd name="connsiteX156" fmla="*/ 219064 w 1605470"/>
              <a:gd name="connsiteY156" fmla="*/ 469651 h 6858000"/>
              <a:gd name="connsiteX157" fmla="*/ 195012 w 1605470"/>
              <a:gd name="connsiteY157" fmla="*/ 448559 h 6858000"/>
              <a:gd name="connsiteX158" fmla="*/ 201434 w 1605470"/>
              <a:gd name="connsiteY158" fmla="*/ 441529 h 6858000"/>
              <a:gd name="connsiteX159" fmla="*/ 200655 w 1605470"/>
              <a:gd name="connsiteY159" fmla="*/ 428927 h 6858000"/>
              <a:gd name="connsiteX160" fmla="*/ 190059 w 1605470"/>
              <a:gd name="connsiteY160" fmla="*/ 430161 h 6858000"/>
              <a:gd name="connsiteX161" fmla="*/ 167079 w 1605470"/>
              <a:gd name="connsiteY161" fmla="*/ 367211 h 6858000"/>
              <a:gd name="connsiteX162" fmla="*/ 124571 w 1605470"/>
              <a:gd name="connsiteY162" fmla="*/ 302178 h 6858000"/>
              <a:gd name="connsiteX163" fmla="*/ 103243 w 1605470"/>
              <a:gd name="connsiteY163" fmla="*/ 211375 h 6858000"/>
              <a:gd name="connsiteX164" fmla="*/ 94571 w 1605470"/>
              <a:gd name="connsiteY164" fmla="*/ 184179 h 6858000"/>
              <a:gd name="connsiteX165" fmla="*/ 13437 w 1605470"/>
              <a:gd name="connsiteY165" fmla="*/ 19287 h 6858000"/>
              <a:gd name="connsiteX166" fmla="*/ 0 w 1605470"/>
              <a:gd name="connsiteY166"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8335 w 1605470"/>
              <a:gd name="connsiteY37" fmla="*/ 5665173 h 6858000"/>
              <a:gd name="connsiteX38" fmla="*/ 562052 w 1605470"/>
              <a:gd name="connsiteY38" fmla="*/ 5563435 h 6858000"/>
              <a:gd name="connsiteX39" fmla="*/ 591557 w 1605470"/>
              <a:gd name="connsiteY39" fmla="*/ 5476393 h 6858000"/>
              <a:gd name="connsiteX40" fmla="*/ 622750 w 1605470"/>
              <a:gd name="connsiteY40" fmla="*/ 5396260 h 6858000"/>
              <a:gd name="connsiteX41" fmla="*/ 638731 w 1605470"/>
              <a:gd name="connsiteY41" fmla="*/ 5330009 h 6858000"/>
              <a:gd name="connsiteX42" fmla="*/ 672224 w 1605470"/>
              <a:gd name="connsiteY42" fmla="*/ 5273739 h 6858000"/>
              <a:gd name="connsiteX43" fmla="*/ 681823 w 1605470"/>
              <a:gd name="connsiteY43" fmla="*/ 5241779 h 6858000"/>
              <a:gd name="connsiteX44" fmla="*/ 693049 w 1605470"/>
              <a:gd name="connsiteY44" fmla="*/ 5225268 h 6858000"/>
              <a:gd name="connsiteX45" fmla="*/ 694069 w 1605470"/>
              <a:gd name="connsiteY45" fmla="*/ 5217684 h 6858000"/>
              <a:gd name="connsiteX46" fmla="*/ 701410 w 1605470"/>
              <a:gd name="connsiteY46" fmla="*/ 5193377 h 6858000"/>
              <a:gd name="connsiteX47" fmla="*/ 704713 w 1605470"/>
              <a:gd name="connsiteY47" fmla="*/ 5179288 h 6858000"/>
              <a:gd name="connsiteX48" fmla="*/ 705697 w 1605470"/>
              <a:gd name="connsiteY48" fmla="*/ 5173621 h 6858000"/>
              <a:gd name="connsiteX49" fmla="*/ 701331 w 1605470"/>
              <a:gd name="connsiteY49" fmla="*/ 5159961 h 6858000"/>
              <a:gd name="connsiteX50" fmla="*/ 708008 w 1605470"/>
              <a:gd name="connsiteY50" fmla="*/ 5144295 h 6858000"/>
              <a:gd name="connsiteX51" fmla="*/ 704941 w 1605470"/>
              <a:gd name="connsiteY51" fmla="*/ 5125185 h 6858000"/>
              <a:gd name="connsiteX52" fmla="*/ 711771 w 1605470"/>
              <a:gd name="connsiteY52" fmla="*/ 5121884 h 6858000"/>
              <a:gd name="connsiteX53" fmla="*/ 718807 w 1605470"/>
              <a:gd name="connsiteY53" fmla="*/ 5067850 h 6858000"/>
              <a:gd name="connsiteX54" fmla="*/ 721538 w 1605470"/>
              <a:gd name="connsiteY54" fmla="*/ 5060861 h 6858000"/>
              <a:gd name="connsiteX55" fmla="*/ 718242 w 1605470"/>
              <a:gd name="connsiteY55" fmla="*/ 5034192 h 6858000"/>
              <a:gd name="connsiteX56" fmla="*/ 719796 w 1605470"/>
              <a:gd name="connsiteY56" fmla="*/ 4993030 h 6858000"/>
              <a:gd name="connsiteX57" fmla="*/ 726705 w 1605470"/>
              <a:gd name="connsiteY57" fmla="*/ 4946844 h 6858000"/>
              <a:gd name="connsiteX58" fmla="*/ 722561 w 1605470"/>
              <a:gd name="connsiteY58" fmla="*/ 4932692 h 6858000"/>
              <a:gd name="connsiteX59" fmla="*/ 737964 w 1605470"/>
              <a:gd name="connsiteY59" fmla="*/ 4858827 h 6858000"/>
              <a:gd name="connsiteX60" fmla="*/ 732118 w 1605470"/>
              <a:gd name="connsiteY60" fmla="*/ 4801535 h 6858000"/>
              <a:gd name="connsiteX61" fmla="*/ 739787 w 1605470"/>
              <a:gd name="connsiteY61" fmla="*/ 4797794 h 6858000"/>
              <a:gd name="connsiteX62" fmla="*/ 741081 w 1605470"/>
              <a:gd name="connsiteY62" fmla="*/ 4784526 h 6858000"/>
              <a:gd name="connsiteX63" fmla="*/ 742865 w 1605470"/>
              <a:gd name="connsiteY63" fmla="*/ 4781211 h 6858000"/>
              <a:gd name="connsiteX64" fmla="*/ 751652 w 1605470"/>
              <a:gd name="connsiteY64" fmla="*/ 4761984 h 6858000"/>
              <a:gd name="connsiteX65" fmla="*/ 747700 w 1605470"/>
              <a:gd name="connsiteY65" fmla="*/ 4690749 h 6858000"/>
              <a:gd name="connsiteX66" fmla="*/ 743180 w 1605470"/>
              <a:gd name="connsiteY66" fmla="*/ 4584173 h 6858000"/>
              <a:gd name="connsiteX67" fmla="*/ 738263 w 1605470"/>
              <a:gd name="connsiteY67" fmla="*/ 4444346 h 6858000"/>
              <a:gd name="connsiteX68" fmla="*/ 734828 w 1605470"/>
              <a:gd name="connsiteY68" fmla="*/ 4375228 h 6858000"/>
              <a:gd name="connsiteX69" fmla="*/ 715481 w 1605470"/>
              <a:gd name="connsiteY69" fmla="*/ 4214165 h 6858000"/>
              <a:gd name="connsiteX70" fmla="*/ 719554 w 1605470"/>
              <a:gd name="connsiteY70" fmla="*/ 4090296 h 6858000"/>
              <a:gd name="connsiteX71" fmla="*/ 704810 w 1605470"/>
              <a:gd name="connsiteY71" fmla="*/ 4033999 h 6858000"/>
              <a:gd name="connsiteX72" fmla="*/ 705959 w 1605470"/>
              <a:gd name="connsiteY72" fmla="*/ 4031933 h 6858000"/>
              <a:gd name="connsiteX73" fmla="*/ 704535 w 1605470"/>
              <a:gd name="connsiteY73" fmla="*/ 4013953 h 6858000"/>
              <a:gd name="connsiteX74" fmla="*/ 700443 w 1605470"/>
              <a:gd name="connsiteY74" fmla="*/ 4010511 h 6858000"/>
              <a:gd name="connsiteX75" fmla="*/ 698282 w 1605470"/>
              <a:gd name="connsiteY75" fmla="*/ 3998331 h 6858000"/>
              <a:gd name="connsiteX76" fmla="*/ 690830 w 1605470"/>
              <a:gd name="connsiteY76" fmla="*/ 3974753 h 6858000"/>
              <a:gd name="connsiteX77" fmla="*/ 692428 w 1605470"/>
              <a:gd name="connsiteY77" fmla="*/ 3969950 h 6858000"/>
              <a:gd name="connsiteX78" fmla="*/ 685850 w 1605470"/>
              <a:gd name="connsiteY78" fmla="*/ 3933779 h 6858000"/>
              <a:gd name="connsiteX79" fmla="*/ 687181 w 1605470"/>
              <a:gd name="connsiteY79" fmla="*/ 3933093 h 6858000"/>
              <a:gd name="connsiteX80" fmla="*/ 691535 w 1605470"/>
              <a:gd name="connsiteY80" fmla="*/ 3922082 h 6858000"/>
              <a:gd name="connsiteX81" fmla="*/ 696613 w 1605470"/>
              <a:gd name="connsiteY81" fmla="*/ 3901461 h 6858000"/>
              <a:gd name="connsiteX82" fmla="*/ 719207 w 1605470"/>
              <a:gd name="connsiteY82" fmla="*/ 3813873 h 6858000"/>
              <a:gd name="connsiteX83" fmla="*/ 718632 w 1605470"/>
              <a:gd name="connsiteY83" fmla="*/ 3806161 h 6858000"/>
              <a:gd name="connsiteX84" fmla="*/ 718939 w 1605470"/>
              <a:gd name="connsiteY84" fmla="*/ 3805957 h 6858000"/>
              <a:gd name="connsiteX85" fmla="*/ 718966 w 1605470"/>
              <a:gd name="connsiteY85" fmla="*/ 3797724 h 6858000"/>
              <a:gd name="connsiteX86" fmla="*/ 717581 w 1605470"/>
              <a:gd name="connsiteY86" fmla="*/ 3792098 h 6858000"/>
              <a:gd name="connsiteX87" fmla="*/ 716465 w 1605470"/>
              <a:gd name="connsiteY87" fmla="*/ 3777135 h 6858000"/>
              <a:gd name="connsiteX88" fmla="*/ 718198 w 1605470"/>
              <a:gd name="connsiteY88" fmla="*/ 3771656 h 6858000"/>
              <a:gd name="connsiteX89" fmla="*/ 721941 w 1605470"/>
              <a:gd name="connsiteY89" fmla="*/ 3769007 h 6858000"/>
              <a:gd name="connsiteX90" fmla="*/ 721407 w 1605470"/>
              <a:gd name="connsiteY90" fmla="*/ 3767709 h 6858000"/>
              <a:gd name="connsiteX91" fmla="*/ 730103 w 1605470"/>
              <a:gd name="connsiteY91" fmla="*/ 3738082 h 6858000"/>
              <a:gd name="connsiteX92" fmla="*/ 737449 w 1605470"/>
              <a:gd name="connsiteY92" fmla="*/ 3673397 h 6858000"/>
              <a:gd name="connsiteX93" fmla="*/ 736745 w 1605470"/>
              <a:gd name="connsiteY93" fmla="*/ 3637109 h 6858000"/>
              <a:gd name="connsiteX94" fmla="*/ 740188 w 1605470"/>
              <a:gd name="connsiteY94" fmla="*/ 3536883 h 6858000"/>
              <a:gd name="connsiteX95" fmla="*/ 747726 w 1605470"/>
              <a:gd name="connsiteY95" fmla="*/ 3435652 h 6858000"/>
              <a:gd name="connsiteX96" fmla="*/ 770510 w 1605470"/>
              <a:gd name="connsiteY96" fmla="*/ 3361844 h 6858000"/>
              <a:gd name="connsiteX97" fmla="*/ 766158 w 1605470"/>
              <a:gd name="connsiteY97" fmla="*/ 3349058 h 6858000"/>
              <a:gd name="connsiteX98" fmla="*/ 764166 w 1605470"/>
              <a:gd name="connsiteY98" fmla="*/ 3341588 h 6858000"/>
              <a:gd name="connsiteX99" fmla="*/ 749397 w 1605470"/>
              <a:gd name="connsiteY99" fmla="*/ 3307769 h 6858000"/>
              <a:gd name="connsiteX100" fmla="*/ 766960 w 1605470"/>
              <a:gd name="connsiteY100" fmla="*/ 3250522 h 6858000"/>
              <a:gd name="connsiteX101" fmla="*/ 767385 w 1605470"/>
              <a:gd name="connsiteY101" fmla="*/ 3229163 h 6858000"/>
              <a:gd name="connsiteX102" fmla="*/ 769208 w 1605470"/>
              <a:gd name="connsiteY102" fmla="*/ 3217217 h 6858000"/>
              <a:gd name="connsiteX103" fmla="*/ 770350 w 1605470"/>
              <a:gd name="connsiteY103" fmla="*/ 3216125 h 6858000"/>
              <a:gd name="connsiteX104" fmla="*/ 756043 w 1605470"/>
              <a:gd name="connsiteY104" fmla="*/ 3183755 h 6858000"/>
              <a:gd name="connsiteX105" fmla="*/ 756544 w 1605470"/>
              <a:gd name="connsiteY105" fmla="*/ 3178642 h 6858000"/>
              <a:gd name="connsiteX106" fmla="*/ 744144 w 1605470"/>
              <a:gd name="connsiteY106" fmla="*/ 3158586 h 6858000"/>
              <a:gd name="connsiteX107" fmla="*/ 739378 w 1605470"/>
              <a:gd name="connsiteY107" fmla="*/ 3147669 h 6858000"/>
              <a:gd name="connsiteX108" fmla="*/ 734648 w 1605470"/>
              <a:gd name="connsiteY108" fmla="*/ 3145733 h 6858000"/>
              <a:gd name="connsiteX109" fmla="*/ 729329 w 1605470"/>
              <a:gd name="connsiteY109" fmla="*/ 3129034 h 6858000"/>
              <a:gd name="connsiteX110" fmla="*/ 729994 w 1605470"/>
              <a:gd name="connsiteY110" fmla="*/ 3126682 h 6858000"/>
              <a:gd name="connsiteX111" fmla="*/ 720862 w 1605470"/>
              <a:gd name="connsiteY111" fmla="*/ 3114519 h 6858000"/>
              <a:gd name="connsiteX112" fmla="*/ 707471 w 1605470"/>
              <a:gd name="connsiteY112" fmla="*/ 3106272 h 6858000"/>
              <a:gd name="connsiteX113" fmla="*/ 680201 w 1605470"/>
              <a:gd name="connsiteY113" fmla="*/ 2958185 h 6858000"/>
              <a:gd name="connsiteX114" fmla="*/ 622815 w 1605470"/>
              <a:gd name="connsiteY114" fmla="*/ 2762989 h 6858000"/>
              <a:gd name="connsiteX115" fmla="*/ 571733 w 1605470"/>
              <a:gd name="connsiteY115" fmla="*/ 2554718 h 6858000"/>
              <a:gd name="connsiteX116" fmla="*/ 551827 w 1605470"/>
              <a:gd name="connsiteY116" fmla="*/ 2485734 h 6858000"/>
              <a:gd name="connsiteX117" fmla="*/ 542550 w 1605470"/>
              <a:gd name="connsiteY117" fmla="*/ 2447068 h 6858000"/>
              <a:gd name="connsiteX118" fmla="*/ 529511 w 1605470"/>
              <a:gd name="connsiteY118" fmla="*/ 2425819 h 6858000"/>
              <a:gd name="connsiteX119" fmla="*/ 528878 w 1605470"/>
              <a:gd name="connsiteY119" fmla="*/ 2408971 h 6858000"/>
              <a:gd name="connsiteX120" fmla="*/ 535510 w 1605470"/>
              <a:gd name="connsiteY120" fmla="*/ 2402874 h 6858000"/>
              <a:gd name="connsiteX121" fmla="*/ 538122 w 1605470"/>
              <a:gd name="connsiteY121" fmla="*/ 2381443 h 6858000"/>
              <a:gd name="connsiteX122" fmla="*/ 514451 w 1605470"/>
              <a:gd name="connsiteY122" fmla="*/ 2261920 h 6858000"/>
              <a:gd name="connsiteX123" fmla="*/ 504338 w 1605470"/>
              <a:gd name="connsiteY123" fmla="*/ 2195378 h 6858000"/>
              <a:gd name="connsiteX124" fmla="*/ 488555 w 1605470"/>
              <a:gd name="connsiteY124" fmla="*/ 2155135 h 6858000"/>
              <a:gd name="connsiteX125" fmla="*/ 486013 w 1605470"/>
              <a:gd name="connsiteY125" fmla="*/ 2118008 h 6858000"/>
              <a:gd name="connsiteX126" fmla="*/ 487006 w 1605470"/>
              <a:gd name="connsiteY126" fmla="*/ 2050531 h 6858000"/>
              <a:gd name="connsiteX127" fmla="*/ 478812 w 1605470"/>
              <a:gd name="connsiteY127" fmla="*/ 1963269 h 6858000"/>
              <a:gd name="connsiteX128" fmla="*/ 459990 w 1605470"/>
              <a:gd name="connsiteY128" fmla="*/ 1906352 h 6858000"/>
              <a:gd name="connsiteX129" fmla="*/ 436547 w 1605470"/>
              <a:gd name="connsiteY129" fmla="*/ 1861531 h 6858000"/>
              <a:gd name="connsiteX130" fmla="*/ 390346 w 1605470"/>
              <a:gd name="connsiteY130" fmla="*/ 1732919 h 6858000"/>
              <a:gd name="connsiteX131" fmla="*/ 362657 w 1605470"/>
              <a:gd name="connsiteY131" fmla="*/ 1663540 h 6858000"/>
              <a:gd name="connsiteX132" fmla="*/ 361783 w 1605470"/>
              <a:gd name="connsiteY132" fmla="*/ 1615777 h 6858000"/>
              <a:gd name="connsiteX133" fmla="*/ 342578 w 1605470"/>
              <a:gd name="connsiteY133" fmla="*/ 1563678 h 6858000"/>
              <a:gd name="connsiteX134" fmla="*/ 355658 w 1605470"/>
              <a:gd name="connsiteY134" fmla="*/ 1519474 h 6858000"/>
              <a:gd name="connsiteX135" fmla="*/ 348400 w 1605470"/>
              <a:gd name="connsiteY135" fmla="*/ 1477995 h 6858000"/>
              <a:gd name="connsiteX136" fmla="*/ 334485 w 1605470"/>
              <a:gd name="connsiteY136" fmla="*/ 1373769 h 6858000"/>
              <a:gd name="connsiteX137" fmla="*/ 342792 w 1605470"/>
              <a:gd name="connsiteY137" fmla="*/ 1307086 h 6858000"/>
              <a:gd name="connsiteX138" fmla="*/ 343980 w 1605470"/>
              <a:gd name="connsiteY138" fmla="*/ 1189033 h 6858000"/>
              <a:gd name="connsiteX139" fmla="*/ 348665 w 1605470"/>
              <a:gd name="connsiteY139" fmla="*/ 1168288 h 6858000"/>
              <a:gd name="connsiteX140" fmla="*/ 340947 w 1605470"/>
              <a:gd name="connsiteY140" fmla="*/ 1142577 h 6858000"/>
              <a:gd name="connsiteX141" fmla="*/ 330253 w 1605470"/>
              <a:gd name="connsiteY141" fmla="*/ 1088484 h 6858000"/>
              <a:gd name="connsiteX142" fmla="*/ 318989 w 1605470"/>
              <a:gd name="connsiteY142" fmla="*/ 1016103 h 6858000"/>
              <a:gd name="connsiteX143" fmla="*/ 320445 w 1605470"/>
              <a:gd name="connsiteY143" fmla="*/ 932283 h 6858000"/>
              <a:gd name="connsiteX144" fmla="*/ 322681 w 1605470"/>
              <a:gd name="connsiteY144" fmla="*/ 915925 h 6858000"/>
              <a:gd name="connsiteX145" fmla="*/ 315310 w 1605470"/>
              <a:gd name="connsiteY145" fmla="*/ 896999 h 6858000"/>
              <a:gd name="connsiteX146" fmla="*/ 284718 w 1605470"/>
              <a:gd name="connsiteY146" fmla="*/ 821517 h 6858000"/>
              <a:gd name="connsiteX147" fmla="*/ 263668 w 1605470"/>
              <a:gd name="connsiteY147" fmla="*/ 751353 h 6858000"/>
              <a:gd name="connsiteX148" fmla="*/ 263226 w 1605470"/>
              <a:gd name="connsiteY148" fmla="*/ 721230 h 6858000"/>
              <a:gd name="connsiteX149" fmla="*/ 248897 w 1605470"/>
              <a:gd name="connsiteY149" fmla="*/ 681659 h 6858000"/>
              <a:gd name="connsiteX150" fmla="*/ 234316 w 1605470"/>
              <a:gd name="connsiteY150" fmla="*/ 635218 h 6858000"/>
              <a:gd name="connsiteX151" fmla="*/ 239327 w 1605470"/>
              <a:gd name="connsiteY151" fmla="*/ 613763 h 6858000"/>
              <a:gd name="connsiteX152" fmla="*/ 225269 w 1605470"/>
              <a:gd name="connsiteY152" fmla="*/ 598582 h 6858000"/>
              <a:gd name="connsiteX153" fmla="*/ 224950 w 1605470"/>
              <a:gd name="connsiteY153" fmla="*/ 576846 h 6858000"/>
              <a:gd name="connsiteX154" fmla="*/ 204576 w 1605470"/>
              <a:gd name="connsiteY154" fmla="*/ 530055 h 6858000"/>
              <a:gd name="connsiteX155" fmla="*/ 219064 w 1605470"/>
              <a:gd name="connsiteY155" fmla="*/ 469651 h 6858000"/>
              <a:gd name="connsiteX156" fmla="*/ 195012 w 1605470"/>
              <a:gd name="connsiteY156" fmla="*/ 448559 h 6858000"/>
              <a:gd name="connsiteX157" fmla="*/ 201434 w 1605470"/>
              <a:gd name="connsiteY157" fmla="*/ 441529 h 6858000"/>
              <a:gd name="connsiteX158" fmla="*/ 200655 w 1605470"/>
              <a:gd name="connsiteY158" fmla="*/ 428927 h 6858000"/>
              <a:gd name="connsiteX159" fmla="*/ 190059 w 1605470"/>
              <a:gd name="connsiteY159" fmla="*/ 430161 h 6858000"/>
              <a:gd name="connsiteX160" fmla="*/ 167079 w 1605470"/>
              <a:gd name="connsiteY160" fmla="*/ 367211 h 6858000"/>
              <a:gd name="connsiteX161" fmla="*/ 124571 w 1605470"/>
              <a:gd name="connsiteY161" fmla="*/ 302178 h 6858000"/>
              <a:gd name="connsiteX162" fmla="*/ 103243 w 1605470"/>
              <a:gd name="connsiteY162" fmla="*/ 211375 h 6858000"/>
              <a:gd name="connsiteX163" fmla="*/ 94571 w 1605470"/>
              <a:gd name="connsiteY163" fmla="*/ 184179 h 6858000"/>
              <a:gd name="connsiteX164" fmla="*/ 13437 w 1605470"/>
              <a:gd name="connsiteY164" fmla="*/ 19287 h 6858000"/>
              <a:gd name="connsiteX165" fmla="*/ 0 w 1605470"/>
              <a:gd name="connsiteY165"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8335 w 1605470"/>
              <a:gd name="connsiteY37" fmla="*/ 5665173 h 6858000"/>
              <a:gd name="connsiteX38" fmla="*/ 562052 w 1605470"/>
              <a:gd name="connsiteY38" fmla="*/ 5563435 h 6858000"/>
              <a:gd name="connsiteX39" fmla="*/ 591557 w 1605470"/>
              <a:gd name="connsiteY39" fmla="*/ 5476393 h 6858000"/>
              <a:gd name="connsiteX40" fmla="*/ 622750 w 1605470"/>
              <a:gd name="connsiteY40" fmla="*/ 5396260 h 6858000"/>
              <a:gd name="connsiteX41" fmla="*/ 638731 w 1605470"/>
              <a:gd name="connsiteY41" fmla="*/ 5330009 h 6858000"/>
              <a:gd name="connsiteX42" fmla="*/ 672224 w 1605470"/>
              <a:gd name="connsiteY42" fmla="*/ 5273739 h 6858000"/>
              <a:gd name="connsiteX43" fmla="*/ 681823 w 1605470"/>
              <a:gd name="connsiteY43" fmla="*/ 5241779 h 6858000"/>
              <a:gd name="connsiteX44" fmla="*/ 693049 w 1605470"/>
              <a:gd name="connsiteY44" fmla="*/ 5225268 h 6858000"/>
              <a:gd name="connsiteX45" fmla="*/ 694069 w 1605470"/>
              <a:gd name="connsiteY45" fmla="*/ 5217684 h 6858000"/>
              <a:gd name="connsiteX46" fmla="*/ 701410 w 1605470"/>
              <a:gd name="connsiteY46" fmla="*/ 5193377 h 6858000"/>
              <a:gd name="connsiteX47" fmla="*/ 704713 w 1605470"/>
              <a:gd name="connsiteY47" fmla="*/ 5179288 h 6858000"/>
              <a:gd name="connsiteX48" fmla="*/ 705697 w 1605470"/>
              <a:gd name="connsiteY48" fmla="*/ 5173621 h 6858000"/>
              <a:gd name="connsiteX49" fmla="*/ 701331 w 1605470"/>
              <a:gd name="connsiteY49" fmla="*/ 5159961 h 6858000"/>
              <a:gd name="connsiteX50" fmla="*/ 708008 w 1605470"/>
              <a:gd name="connsiteY50" fmla="*/ 5144295 h 6858000"/>
              <a:gd name="connsiteX51" fmla="*/ 704941 w 1605470"/>
              <a:gd name="connsiteY51" fmla="*/ 5125185 h 6858000"/>
              <a:gd name="connsiteX52" fmla="*/ 711771 w 1605470"/>
              <a:gd name="connsiteY52" fmla="*/ 5121884 h 6858000"/>
              <a:gd name="connsiteX53" fmla="*/ 718807 w 1605470"/>
              <a:gd name="connsiteY53" fmla="*/ 5067850 h 6858000"/>
              <a:gd name="connsiteX54" fmla="*/ 721538 w 1605470"/>
              <a:gd name="connsiteY54" fmla="*/ 5060861 h 6858000"/>
              <a:gd name="connsiteX55" fmla="*/ 718242 w 1605470"/>
              <a:gd name="connsiteY55" fmla="*/ 5034192 h 6858000"/>
              <a:gd name="connsiteX56" fmla="*/ 719796 w 1605470"/>
              <a:gd name="connsiteY56" fmla="*/ 4993030 h 6858000"/>
              <a:gd name="connsiteX57" fmla="*/ 726705 w 1605470"/>
              <a:gd name="connsiteY57" fmla="*/ 4946844 h 6858000"/>
              <a:gd name="connsiteX58" fmla="*/ 722561 w 1605470"/>
              <a:gd name="connsiteY58" fmla="*/ 4932692 h 6858000"/>
              <a:gd name="connsiteX59" fmla="*/ 737964 w 1605470"/>
              <a:gd name="connsiteY59" fmla="*/ 4858827 h 6858000"/>
              <a:gd name="connsiteX60" fmla="*/ 732118 w 1605470"/>
              <a:gd name="connsiteY60" fmla="*/ 4801535 h 6858000"/>
              <a:gd name="connsiteX61" fmla="*/ 739787 w 1605470"/>
              <a:gd name="connsiteY61" fmla="*/ 4797794 h 6858000"/>
              <a:gd name="connsiteX62" fmla="*/ 741081 w 1605470"/>
              <a:gd name="connsiteY62" fmla="*/ 4784526 h 6858000"/>
              <a:gd name="connsiteX63" fmla="*/ 742865 w 1605470"/>
              <a:gd name="connsiteY63" fmla="*/ 4781211 h 6858000"/>
              <a:gd name="connsiteX64" fmla="*/ 751652 w 1605470"/>
              <a:gd name="connsiteY64" fmla="*/ 4761984 h 6858000"/>
              <a:gd name="connsiteX65" fmla="*/ 747700 w 1605470"/>
              <a:gd name="connsiteY65" fmla="*/ 4690749 h 6858000"/>
              <a:gd name="connsiteX66" fmla="*/ 743180 w 1605470"/>
              <a:gd name="connsiteY66" fmla="*/ 4584173 h 6858000"/>
              <a:gd name="connsiteX67" fmla="*/ 738263 w 1605470"/>
              <a:gd name="connsiteY67" fmla="*/ 4444346 h 6858000"/>
              <a:gd name="connsiteX68" fmla="*/ 734828 w 1605470"/>
              <a:gd name="connsiteY68" fmla="*/ 4375228 h 6858000"/>
              <a:gd name="connsiteX69" fmla="*/ 715481 w 1605470"/>
              <a:gd name="connsiteY69" fmla="*/ 4214165 h 6858000"/>
              <a:gd name="connsiteX70" fmla="*/ 719554 w 1605470"/>
              <a:gd name="connsiteY70" fmla="*/ 4090296 h 6858000"/>
              <a:gd name="connsiteX71" fmla="*/ 704810 w 1605470"/>
              <a:gd name="connsiteY71" fmla="*/ 4033999 h 6858000"/>
              <a:gd name="connsiteX72" fmla="*/ 705959 w 1605470"/>
              <a:gd name="connsiteY72" fmla="*/ 4031933 h 6858000"/>
              <a:gd name="connsiteX73" fmla="*/ 704535 w 1605470"/>
              <a:gd name="connsiteY73" fmla="*/ 4013953 h 6858000"/>
              <a:gd name="connsiteX74" fmla="*/ 700443 w 1605470"/>
              <a:gd name="connsiteY74" fmla="*/ 4010511 h 6858000"/>
              <a:gd name="connsiteX75" fmla="*/ 698282 w 1605470"/>
              <a:gd name="connsiteY75" fmla="*/ 3998331 h 6858000"/>
              <a:gd name="connsiteX76" fmla="*/ 690830 w 1605470"/>
              <a:gd name="connsiteY76" fmla="*/ 3974753 h 6858000"/>
              <a:gd name="connsiteX77" fmla="*/ 692428 w 1605470"/>
              <a:gd name="connsiteY77" fmla="*/ 3969950 h 6858000"/>
              <a:gd name="connsiteX78" fmla="*/ 685850 w 1605470"/>
              <a:gd name="connsiteY78" fmla="*/ 3933779 h 6858000"/>
              <a:gd name="connsiteX79" fmla="*/ 687181 w 1605470"/>
              <a:gd name="connsiteY79" fmla="*/ 3933093 h 6858000"/>
              <a:gd name="connsiteX80" fmla="*/ 691535 w 1605470"/>
              <a:gd name="connsiteY80" fmla="*/ 3922082 h 6858000"/>
              <a:gd name="connsiteX81" fmla="*/ 696613 w 1605470"/>
              <a:gd name="connsiteY81" fmla="*/ 3901461 h 6858000"/>
              <a:gd name="connsiteX82" fmla="*/ 719207 w 1605470"/>
              <a:gd name="connsiteY82" fmla="*/ 3813873 h 6858000"/>
              <a:gd name="connsiteX83" fmla="*/ 718632 w 1605470"/>
              <a:gd name="connsiteY83" fmla="*/ 3806161 h 6858000"/>
              <a:gd name="connsiteX84" fmla="*/ 718939 w 1605470"/>
              <a:gd name="connsiteY84" fmla="*/ 3805957 h 6858000"/>
              <a:gd name="connsiteX85" fmla="*/ 718966 w 1605470"/>
              <a:gd name="connsiteY85" fmla="*/ 3797724 h 6858000"/>
              <a:gd name="connsiteX86" fmla="*/ 717581 w 1605470"/>
              <a:gd name="connsiteY86" fmla="*/ 3792098 h 6858000"/>
              <a:gd name="connsiteX87" fmla="*/ 716465 w 1605470"/>
              <a:gd name="connsiteY87" fmla="*/ 3777135 h 6858000"/>
              <a:gd name="connsiteX88" fmla="*/ 718198 w 1605470"/>
              <a:gd name="connsiteY88" fmla="*/ 3771656 h 6858000"/>
              <a:gd name="connsiteX89" fmla="*/ 721941 w 1605470"/>
              <a:gd name="connsiteY89" fmla="*/ 3769007 h 6858000"/>
              <a:gd name="connsiteX90" fmla="*/ 721407 w 1605470"/>
              <a:gd name="connsiteY90" fmla="*/ 3767709 h 6858000"/>
              <a:gd name="connsiteX91" fmla="*/ 730103 w 1605470"/>
              <a:gd name="connsiteY91" fmla="*/ 3738082 h 6858000"/>
              <a:gd name="connsiteX92" fmla="*/ 737449 w 1605470"/>
              <a:gd name="connsiteY92" fmla="*/ 3673397 h 6858000"/>
              <a:gd name="connsiteX93" fmla="*/ 736745 w 1605470"/>
              <a:gd name="connsiteY93" fmla="*/ 3637109 h 6858000"/>
              <a:gd name="connsiteX94" fmla="*/ 740188 w 1605470"/>
              <a:gd name="connsiteY94" fmla="*/ 3536883 h 6858000"/>
              <a:gd name="connsiteX95" fmla="*/ 747726 w 1605470"/>
              <a:gd name="connsiteY95" fmla="*/ 3435652 h 6858000"/>
              <a:gd name="connsiteX96" fmla="*/ 770510 w 1605470"/>
              <a:gd name="connsiteY96" fmla="*/ 3361844 h 6858000"/>
              <a:gd name="connsiteX97" fmla="*/ 766158 w 1605470"/>
              <a:gd name="connsiteY97" fmla="*/ 3349058 h 6858000"/>
              <a:gd name="connsiteX98" fmla="*/ 749397 w 1605470"/>
              <a:gd name="connsiteY98" fmla="*/ 3307769 h 6858000"/>
              <a:gd name="connsiteX99" fmla="*/ 766960 w 1605470"/>
              <a:gd name="connsiteY99" fmla="*/ 3250522 h 6858000"/>
              <a:gd name="connsiteX100" fmla="*/ 767385 w 1605470"/>
              <a:gd name="connsiteY100" fmla="*/ 3229163 h 6858000"/>
              <a:gd name="connsiteX101" fmla="*/ 769208 w 1605470"/>
              <a:gd name="connsiteY101" fmla="*/ 3217217 h 6858000"/>
              <a:gd name="connsiteX102" fmla="*/ 770350 w 1605470"/>
              <a:gd name="connsiteY102" fmla="*/ 3216125 h 6858000"/>
              <a:gd name="connsiteX103" fmla="*/ 756043 w 1605470"/>
              <a:gd name="connsiteY103" fmla="*/ 3183755 h 6858000"/>
              <a:gd name="connsiteX104" fmla="*/ 756544 w 1605470"/>
              <a:gd name="connsiteY104" fmla="*/ 3178642 h 6858000"/>
              <a:gd name="connsiteX105" fmla="*/ 744144 w 1605470"/>
              <a:gd name="connsiteY105" fmla="*/ 3158586 h 6858000"/>
              <a:gd name="connsiteX106" fmla="*/ 739378 w 1605470"/>
              <a:gd name="connsiteY106" fmla="*/ 3147669 h 6858000"/>
              <a:gd name="connsiteX107" fmla="*/ 734648 w 1605470"/>
              <a:gd name="connsiteY107" fmla="*/ 3145733 h 6858000"/>
              <a:gd name="connsiteX108" fmla="*/ 729329 w 1605470"/>
              <a:gd name="connsiteY108" fmla="*/ 3129034 h 6858000"/>
              <a:gd name="connsiteX109" fmla="*/ 729994 w 1605470"/>
              <a:gd name="connsiteY109" fmla="*/ 3126682 h 6858000"/>
              <a:gd name="connsiteX110" fmla="*/ 720862 w 1605470"/>
              <a:gd name="connsiteY110" fmla="*/ 3114519 h 6858000"/>
              <a:gd name="connsiteX111" fmla="*/ 707471 w 1605470"/>
              <a:gd name="connsiteY111" fmla="*/ 3106272 h 6858000"/>
              <a:gd name="connsiteX112" fmla="*/ 680201 w 1605470"/>
              <a:gd name="connsiteY112" fmla="*/ 2958185 h 6858000"/>
              <a:gd name="connsiteX113" fmla="*/ 622815 w 1605470"/>
              <a:gd name="connsiteY113" fmla="*/ 2762989 h 6858000"/>
              <a:gd name="connsiteX114" fmla="*/ 571733 w 1605470"/>
              <a:gd name="connsiteY114" fmla="*/ 2554718 h 6858000"/>
              <a:gd name="connsiteX115" fmla="*/ 551827 w 1605470"/>
              <a:gd name="connsiteY115" fmla="*/ 2485734 h 6858000"/>
              <a:gd name="connsiteX116" fmla="*/ 542550 w 1605470"/>
              <a:gd name="connsiteY116" fmla="*/ 2447068 h 6858000"/>
              <a:gd name="connsiteX117" fmla="*/ 529511 w 1605470"/>
              <a:gd name="connsiteY117" fmla="*/ 2425819 h 6858000"/>
              <a:gd name="connsiteX118" fmla="*/ 528878 w 1605470"/>
              <a:gd name="connsiteY118" fmla="*/ 2408971 h 6858000"/>
              <a:gd name="connsiteX119" fmla="*/ 535510 w 1605470"/>
              <a:gd name="connsiteY119" fmla="*/ 2402874 h 6858000"/>
              <a:gd name="connsiteX120" fmla="*/ 538122 w 1605470"/>
              <a:gd name="connsiteY120" fmla="*/ 2381443 h 6858000"/>
              <a:gd name="connsiteX121" fmla="*/ 514451 w 1605470"/>
              <a:gd name="connsiteY121" fmla="*/ 2261920 h 6858000"/>
              <a:gd name="connsiteX122" fmla="*/ 504338 w 1605470"/>
              <a:gd name="connsiteY122" fmla="*/ 2195378 h 6858000"/>
              <a:gd name="connsiteX123" fmla="*/ 488555 w 1605470"/>
              <a:gd name="connsiteY123" fmla="*/ 2155135 h 6858000"/>
              <a:gd name="connsiteX124" fmla="*/ 486013 w 1605470"/>
              <a:gd name="connsiteY124" fmla="*/ 2118008 h 6858000"/>
              <a:gd name="connsiteX125" fmla="*/ 487006 w 1605470"/>
              <a:gd name="connsiteY125" fmla="*/ 2050531 h 6858000"/>
              <a:gd name="connsiteX126" fmla="*/ 478812 w 1605470"/>
              <a:gd name="connsiteY126" fmla="*/ 1963269 h 6858000"/>
              <a:gd name="connsiteX127" fmla="*/ 459990 w 1605470"/>
              <a:gd name="connsiteY127" fmla="*/ 1906352 h 6858000"/>
              <a:gd name="connsiteX128" fmla="*/ 436547 w 1605470"/>
              <a:gd name="connsiteY128" fmla="*/ 1861531 h 6858000"/>
              <a:gd name="connsiteX129" fmla="*/ 390346 w 1605470"/>
              <a:gd name="connsiteY129" fmla="*/ 1732919 h 6858000"/>
              <a:gd name="connsiteX130" fmla="*/ 362657 w 1605470"/>
              <a:gd name="connsiteY130" fmla="*/ 1663540 h 6858000"/>
              <a:gd name="connsiteX131" fmla="*/ 361783 w 1605470"/>
              <a:gd name="connsiteY131" fmla="*/ 1615777 h 6858000"/>
              <a:gd name="connsiteX132" fmla="*/ 342578 w 1605470"/>
              <a:gd name="connsiteY132" fmla="*/ 1563678 h 6858000"/>
              <a:gd name="connsiteX133" fmla="*/ 355658 w 1605470"/>
              <a:gd name="connsiteY133" fmla="*/ 1519474 h 6858000"/>
              <a:gd name="connsiteX134" fmla="*/ 348400 w 1605470"/>
              <a:gd name="connsiteY134" fmla="*/ 1477995 h 6858000"/>
              <a:gd name="connsiteX135" fmla="*/ 334485 w 1605470"/>
              <a:gd name="connsiteY135" fmla="*/ 1373769 h 6858000"/>
              <a:gd name="connsiteX136" fmla="*/ 342792 w 1605470"/>
              <a:gd name="connsiteY136" fmla="*/ 1307086 h 6858000"/>
              <a:gd name="connsiteX137" fmla="*/ 343980 w 1605470"/>
              <a:gd name="connsiteY137" fmla="*/ 1189033 h 6858000"/>
              <a:gd name="connsiteX138" fmla="*/ 348665 w 1605470"/>
              <a:gd name="connsiteY138" fmla="*/ 1168288 h 6858000"/>
              <a:gd name="connsiteX139" fmla="*/ 340947 w 1605470"/>
              <a:gd name="connsiteY139" fmla="*/ 1142577 h 6858000"/>
              <a:gd name="connsiteX140" fmla="*/ 330253 w 1605470"/>
              <a:gd name="connsiteY140" fmla="*/ 1088484 h 6858000"/>
              <a:gd name="connsiteX141" fmla="*/ 318989 w 1605470"/>
              <a:gd name="connsiteY141" fmla="*/ 1016103 h 6858000"/>
              <a:gd name="connsiteX142" fmla="*/ 320445 w 1605470"/>
              <a:gd name="connsiteY142" fmla="*/ 932283 h 6858000"/>
              <a:gd name="connsiteX143" fmla="*/ 322681 w 1605470"/>
              <a:gd name="connsiteY143" fmla="*/ 915925 h 6858000"/>
              <a:gd name="connsiteX144" fmla="*/ 315310 w 1605470"/>
              <a:gd name="connsiteY144" fmla="*/ 896999 h 6858000"/>
              <a:gd name="connsiteX145" fmla="*/ 284718 w 1605470"/>
              <a:gd name="connsiteY145" fmla="*/ 821517 h 6858000"/>
              <a:gd name="connsiteX146" fmla="*/ 263668 w 1605470"/>
              <a:gd name="connsiteY146" fmla="*/ 751353 h 6858000"/>
              <a:gd name="connsiteX147" fmla="*/ 263226 w 1605470"/>
              <a:gd name="connsiteY147" fmla="*/ 721230 h 6858000"/>
              <a:gd name="connsiteX148" fmla="*/ 248897 w 1605470"/>
              <a:gd name="connsiteY148" fmla="*/ 681659 h 6858000"/>
              <a:gd name="connsiteX149" fmla="*/ 234316 w 1605470"/>
              <a:gd name="connsiteY149" fmla="*/ 635218 h 6858000"/>
              <a:gd name="connsiteX150" fmla="*/ 239327 w 1605470"/>
              <a:gd name="connsiteY150" fmla="*/ 613763 h 6858000"/>
              <a:gd name="connsiteX151" fmla="*/ 225269 w 1605470"/>
              <a:gd name="connsiteY151" fmla="*/ 598582 h 6858000"/>
              <a:gd name="connsiteX152" fmla="*/ 224950 w 1605470"/>
              <a:gd name="connsiteY152" fmla="*/ 576846 h 6858000"/>
              <a:gd name="connsiteX153" fmla="*/ 204576 w 1605470"/>
              <a:gd name="connsiteY153" fmla="*/ 530055 h 6858000"/>
              <a:gd name="connsiteX154" fmla="*/ 219064 w 1605470"/>
              <a:gd name="connsiteY154" fmla="*/ 469651 h 6858000"/>
              <a:gd name="connsiteX155" fmla="*/ 195012 w 1605470"/>
              <a:gd name="connsiteY155" fmla="*/ 448559 h 6858000"/>
              <a:gd name="connsiteX156" fmla="*/ 201434 w 1605470"/>
              <a:gd name="connsiteY156" fmla="*/ 441529 h 6858000"/>
              <a:gd name="connsiteX157" fmla="*/ 200655 w 1605470"/>
              <a:gd name="connsiteY157" fmla="*/ 428927 h 6858000"/>
              <a:gd name="connsiteX158" fmla="*/ 190059 w 1605470"/>
              <a:gd name="connsiteY158" fmla="*/ 430161 h 6858000"/>
              <a:gd name="connsiteX159" fmla="*/ 167079 w 1605470"/>
              <a:gd name="connsiteY159" fmla="*/ 367211 h 6858000"/>
              <a:gd name="connsiteX160" fmla="*/ 124571 w 1605470"/>
              <a:gd name="connsiteY160" fmla="*/ 302178 h 6858000"/>
              <a:gd name="connsiteX161" fmla="*/ 103243 w 1605470"/>
              <a:gd name="connsiteY161" fmla="*/ 211375 h 6858000"/>
              <a:gd name="connsiteX162" fmla="*/ 94571 w 1605470"/>
              <a:gd name="connsiteY162" fmla="*/ 184179 h 6858000"/>
              <a:gd name="connsiteX163" fmla="*/ 13437 w 1605470"/>
              <a:gd name="connsiteY163" fmla="*/ 19287 h 6858000"/>
              <a:gd name="connsiteX164" fmla="*/ 0 w 1605470"/>
              <a:gd name="connsiteY164"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8335 w 1605470"/>
              <a:gd name="connsiteY37" fmla="*/ 5665173 h 6858000"/>
              <a:gd name="connsiteX38" fmla="*/ 562052 w 1605470"/>
              <a:gd name="connsiteY38" fmla="*/ 5563435 h 6858000"/>
              <a:gd name="connsiteX39" fmla="*/ 591557 w 1605470"/>
              <a:gd name="connsiteY39" fmla="*/ 5476393 h 6858000"/>
              <a:gd name="connsiteX40" fmla="*/ 622750 w 1605470"/>
              <a:gd name="connsiteY40" fmla="*/ 5396260 h 6858000"/>
              <a:gd name="connsiteX41" fmla="*/ 638731 w 1605470"/>
              <a:gd name="connsiteY41" fmla="*/ 5330009 h 6858000"/>
              <a:gd name="connsiteX42" fmla="*/ 672224 w 1605470"/>
              <a:gd name="connsiteY42" fmla="*/ 5273739 h 6858000"/>
              <a:gd name="connsiteX43" fmla="*/ 681823 w 1605470"/>
              <a:gd name="connsiteY43" fmla="*/ 5241779 h 6858000"/>
              <a:gd name="connsiteX44" fmla="*/ 693049 w 1605470"/>
              <a:gd name="connsiteY44" fmla="*/ 5225268 h 6858000"/>
              <a:gd name="connsiteX45" fmla="*/ 694069 w 1605470"/>
              <a:gd name="connsiteY45" fmla="*/ 5217684 h 6858000"/>
              <a:gd name="connsiteX46" fmla="*/ 701410 w 1605470"/>
              <a:gd name="connsiteY46" fmla="*/ 5193377 h 6858000"/>
              <a:gd name="connsiteX47" fmla="*/ 704713 w 1605470"/>
              <a:gd name="connsiteY47" fmla="*/ 5179288 h 6858000"/>
              <a:gd name="connsiteX48" fmla="*/ 705697 w 1605470"/>
              <a:gd name="connsiteY48" fmla="*/ 5173621 h 6858000"/>
              <a:gd name="connsiteX49" fmla="*/ 701331 w 1605470"/>
              <a:gd name="connsiteY49" fmla="*/ 5159961 h 6858000"/>
              <a:gd name="connsiteX50" fmla="*/ 708008 w 1605470"/>
              <a:gd name="connsiteY50" fmla="*/ 5144295 h 6858000"/>
              <a:gd name="connsiteX51" fmla="*/ 704941 w 1605470"/>
              <a:gd name="connsiteY51" fmla="*/ 5125185 h 6858000"/>
              <a:gd name="connsiteX52" fmla="*/ 711771 w 1605470"/>
              <a:gd name="connsiteY52" fmla="*/ 5121884 h 6858000"/>
              <a:gd name="connsiteX53" fmla="*/ 718807 w 1605470"/>
              <a:gd name="connsiteY53" fmla="*/ 5067850 h 6858000"/>
              <a:gd name="connsiteX54" fmla="*/ 721538 w 1605470"/>
              <a:gd name="connsiteY54" fmla="*/ 5060861 h 6858000"/>
              <a:gd name="connsiteX55" fmla="*/ 718242 w 1605470"/>
              <a:gd name="connsiteY55" fmla="*/ 5034192 h 6858000"/>
              <a:gd name="connsiteX56" fmla="*/ 719796 w 1605470"/>
              <a:gd name="connsiteY56" fmla="*/ 4993030 h 6858000"/>
              <a:gd name="connsiteX57" fmla="*/ 726705 w 1605470"/>
              <a:gd name="connsiteY57" fmla="*/ 4946844 h 6858000"/>
              <a:gd name="connsiteX58" fmla="*/ 722561 w 1605470"/>
              <a:gd name="connsiteY58" fmla="*/ 4932692 h 6858000"/>
              <a:gd name="connsiteX59" fmla="*/ 737964 w 1605470"/>
              <a:gd name="connsiteY59" fmla="*/ 4858827 h 6858000"/>
              <a:gd name="connsiteX60" fmla="*/ 732118 w 1605470"/>
              <a:gd name="connsiteY60" fmla="*/ 4801535 h 6858000"/>
              <a:gd name="connsiteX61" fmla="*/ 739787 w 1605470"/>
              <a:gd name="connsiteY61" fmla="*/ 4797794 h 6858000"/>
              <a:gd name="connsiteX62" fmla="*/ 741081 w 1605470"/>
              <a:gd name="connsiteY62" fmla="*/ 4784526 h 6858000"/>
              <a:gd name="connsiteX63" fmla="*/ 742865 w 1605470"/>
              <a:gd name="connsiteY63" fmla="*/ 4781211 h 6858000"/>
              <a:gd name="connsiteX64" fmla="*/ 751652 w 1605470"/>
              <a:gd name="connsiteY64" fmla="*/ 4761984 h 6858000"/>
              <a:gd name="connsiteX65" fmla="*/ 747700 w 1605470"/>
              <a:gd name="connsiteY65" fmla="*/ 4690749 h 6858000"/>
              <a:gd name="connsiteX66" fmla="*/ 743180 w 1605470"/>
              <a:gd name="connsiteY66" fmla="*/ 4584173 h 6858000"/>
              <a:gd name="connsiteX67" fmla="*/ 738263 w 1605470"/>
              <a:gd name="connsiteY67" fmla="*/ 4444346 h 6858000"/>
              <a:gd name="connsiteX68" fmla="*/ 734828 w 1605470"/>
              <a:gd name="connsiteY68" fmla="*/ 4375228 h 6858000"/>
              <a:gd name="connsiteX69" fmla="*/ 715481 w 1605470"/>
              <a:gd name="connsiteY69" fmla="*/ 4214165 h 6858000"/>
              <a:gd name="connsiteX70" fmla="*/ 719554 w 1605470"/>
              <a:gd name="connsiteY70" fmla="*/ 4090296 h 6858000"/>
              <a:gd name="connsiteX71" fmla="*/ 704810 w 1605470"/>
              <a:gd name="connsiteY71" fmla="*/ 4033999 h 6858000"/>
              <a:gd name="connsiteX72" fmla="*/ 705959 w 1605470"/>
              <a:gd name="connsiteY72" fmla="*/ 4031933 h 6858000"/>
              <a:gd name="connsiteX73" fmla="*/ 704535 w 1605470"/>
              <a:gd name="connsiteY73" fmla="*/ 4013953 h 6858000"/>
              <a:gd name="connsiteX74" fmla="*/ 700443 w 1605470"/>
              <a:gd name="connsiteY74" fmla="*/ 4010511 h 6858000"/>
              <a:gd name="connsiteX75" fmla="*/ 698282 w 1605470"/>
              <a:gd name="connsiteY75" fmla="*/ 3998331 h 6858000"/>
              <a:gd name="connsiteX76" fmla="*/ 690830 w 1605470"/>
              <a:gd name="connsiteY76" fmla="*/ 3974753 h 6858000"/>
              <a:gd name="connsiteX77" fmla="*/ 692428 w 1605470"/>
              <a:gd name="connsiteY77" fmla="*/ 3969950 h 6858000"/>
              <a:gd name="connsiteX78" fmla="*/ 685850 w 1605470"/>
              <a:gd name="connsiteY78" fmla="*/ 3933779 h 6858000"/>
              <a:gd name="connsiteX79" fmla="*/ 687181 w 1605470"/>
              <a:gd name="connsiteY79" fmla="*/ 3933093 h 6858000"/>
              <a:gd name="connsiteX80" fmla="*/ 691535 w 1605470"/>
              <a:gd name="connsiteY80" fmla="*/ 3922082 h 6858000"/>
              <a:gd name="connsiteX81" fmla="*/ 696613 w 1605470"/>
              <a:gd name="connsiteY81" fmla="*/ 3901461 h 6858000"/>
              <a:gd name="connsiteX82" fmla="*/ 719207 w 1605470"/>
              <a:gd name="connsiteY82" fmla="*/ 3813873 h 6858000"/>
              <a:gd name="connsiteX83" fmla="*/ 718632 w 1605470"/>
              <a:gd name="connsiteY83" fmla="*/ 3806161 h 6858000"/>
              <a:gd name="connsiteX84" fmla="*/ 718939 w 1605470"/>
              <a:gd name="connsiteY84" fmla="*/ 3805957 h 6858000"/>
              <a:gd name="connsiteX85" fmla="*/ 718966 w 1605470"/>
              <a:gd name="connsiteY85" fmla="*/ 3797724 h 6858000"/>
              <a:gd name="connsiteX86" fmla="*/ 717581 w 1605470"/>
              <a:gd name="connsiteY86" fmla="*/ 3792098 h 6858000"/>
              <a:gd name="connsiteX87" fmla="*/ 716465 w 1605470"/>
              <a:gd name="connsiteY87" fmla="*/ 3777135 h 6858000"/>
              <a:gd name="connsiteX88" fmla="*/ 718198 w 1605470"/>
              <a:gd name="connsiteY88" fmla="*/ 3771656 h 6858000"/>
              <a:gd name="connsiteX89" fmla="*/ 721941 w 1605470"/>
              <a:gd name="connsiteY89" fmla="*/ 3769007 h 6858000"/>
              <a:gd name="connsiteX90" fmla="*/ 721407 w 1605470"/>
              <a:gd name="connsiteY90" fmla="*/ 3767709 h 6858000"/>
              <a:gd name="connsiteX91" fmla="*/ 730103 w 1605470"/>
              <a:gd name="connsiteY91" fmla="*/ 3738082 h 6858000"/>
              <a:gd name="connsiteX92" fmla="*/ 737449 w 1605470"/>
              <a:gd name="connsiteY92" fmla="*/ 3673397 h 6858000"/>
              <a:gd name="connsiteX93" fmla="*/ 736745 w 1605470"/>
              <a:gd name="connsiteY93" fmla="*/ 3637109 h 6858000"/>
              <a:gd name="connsiteX94" fmla="*/ 740188 w 1605470"/>
              <a:gd name="connsiteY94" fmla="*/ 3536883 h 6858000"/>
              <a:gd name="connsiteX95" fmla="*/ 747726 w 1605470"/>
              <a:gd name="connsiteY95" fmla="*/ 3435652 h 6858000"/>
              <a:gd name="connsiteX96" fmla="*/ 770510 w 1605470"/>
              <a:gd name="connsiteY96" fmla="*/ 3361844 h 6858000"/>
              <a:gd name="connsiteX97" fmla="*/ 749397 w 1605470"/>
              <a:gd name="connsiteY97" fmla="*/ 3307769 h 6858000"/>
              <a:gd name="connsiteX98" fmla="*/ 766960 w 1605470"/>
              <a:gd name="connsiteY98" fmla="*/ 3250522 h 6858000"/>
              <a:gd name="connsiteX99" fmla="*/ 767385 w 1605470"/>
              <a:gd name="connsiteY99" fmla="*/ 3229163 h 6858000"/>
              <a:gd name="connsiteX100" fmla="*/ 769208 w 1605470"/>
              <a:gd name="connsiteY100" fmla="*/ 3217217 h 6858000"/>
              <a:gd name="connsiteX101" fmla="*/ 770350 w 1605470"/>
              <a:gd name="connsiteY101" fmla="*/ 3216125 h 6858000"/>
              <a:gd name="connsiteX102" fmla="*/ 756043 w 1605470"/>
              <a:gd name="connsiteY102" fmla="*/ 3183755 h 6858000"/>
              <a:gd name="connsiteX103" fmla="*/ 756544 w 1605470"/>
              <a:gd name="connsiteY103" fmla="*/ 3178642 h 6858000"/>
              <a:gd name="connsiteX104" fmla="*/ 744144 w 1605470"/>
              <a:gd name="connsiteY104" fmla="*/ 3158586 h 6858000"/>
              <a:gd name="connsiteX105" fmla="*/ 739378 w 1605470"/>
              <a:gd name="connsiteY105" fmla="*/ 3147669 h 6858000"/>
              <a:gd name="connsiteX106" fmla="*/ 734648 w 1605470"/>
              <a:gd name="connsiteY106" fmla="*/ 3145733 h 6858000"/>
              <a:gd name="connsiteX107" fmla="*/ 729329 w 1605470"/>
              <a:gd name="connsiteY107" fmla="*/ 3129034 h 6858000"/>
              <a:gd name="connsiteX108" fmla="*/ 729994 w 1605470"/>
              <a:gd name="connsiteY108" fmla="*/ 3126682 h 6858000"/>
              <a:gd name="connsiteX109" fmla="*/ 720862 w 1605470"/>
              <a:gd name="connsiteY109" fmla="*/ 3114519 h 6858000"/>
              <a:gd name="connsiteX110" fmla="*/ 707471 w 1605470"/>
              <a:gd name="connsiteY110" fmla="*/ 3106272 h 6858000"/>
              <a:gd name="connsiteX111" fmla="*/ 680201 w 1605470"/>
              <a:gd name="connsiteY111" fmla="*/ 2958185 h 6858000"/>
              <a:gd name="connsiteX112" fmla="*/ 622815 w 1605470"/>
              <a:gd name="connsiteY112" fmla="*/ 2762989 h 6858000"/>
              <a:gd name="connsiteX113" fmla="*/ 571733 w 1605470"/>
              <a:gd name="connsiteY113" fmla="*/ 2554718 h 6858000"/>
              <a:gd name="connsiteX114" fmla="*/ 551827 w 1605470"/>
              <a:gd name="connsiteY114" fmla="*/ 2485734 h 6858000"/>
              <a:gd name="connsiteX115" fmla="*/ 542550 w 1605470"/>
              <a:gd name="connsiteY115" fmla="*/ 2447068 h 6858000"/>
              <a:gd name="connsiteX116" fmla="*/ 529511 w 1605470"/>
              <a:gd name="connsiteY116" fmla="*/ 2425819 h 6858000"/>
              <a:gd name="connsiteX117" fmla="*/ 528878 w 1605470"/>
              <a:gd name="connsiteY117" fmla="*/ 2408971 h 6858000"/>
              <a:gd name="connsiteX118" fmla="*/ 535510 w 1605470"/>
              <a:gd name="connsiteY118" fmla="*/ 2402874 h 6858000"/>
              <a:gd name="connsiteX119" fmla="*/ 538122 w 1605470"/>
              <a:gd name="connsiteY119" fmla="*/ 2381443 h 6858000"/>
              <a:gd name="connsiteX120" fmla="*/ 514451 w 1605470"/>
              <a:gd name="connsiteY120" fmla="*/ 2261920 h 6858000"/>
              <a:gd name="connsiteX121" fmla="*/ 504338 w 1605470"/>
              <a:gd name="connsiteY121" fmla="*/ 2195378 h 6858000"/>
              <a:gd name="connsiteX122" fmla="*/ 488555 w 1605470"/>
              <a:gd name="connsiteY122" fmla="*/ 2155135 h 6858000"/>
              <a:gd name="connsiteX123" fmla="*/ 486013 w 1605470"/>
              <a:gd name="connsiteY123" fmla="*/ 2118008 h 6858000"/>
              <a:gd name="connsiteX124" fmla="*/ 487006 w 1605470"/>
              <a:gd name="connsiteY124" fmla="*/ 2050531 h 6858000"/>
              <a:gd name="connsiteX125" fmla="*/ 478812 w 1605470"/>
              <a:gd name="connsiteY125" fmla="*/ 1963269 h 6858000"/>
              <a:gd name="connsiteX126" fmla="*/ 459990 w 1605470"/>
              <a:gd name="connsiteY126" fmla="*/ 1906352 h 6858000"/>
              <a:gd name="connsiteX127" fmla="*/ 436547 w 1605470"/>
              <a:gd name="connsiteY127" fmla="*/ 1861531 h 6858000"/>
              <a:gd name="connsiteX128" fmla="*/ 390346 w 1605470"/>
              <a:gd name="connsiteY128" fmla="*/ 1732919 h 6858000"/>
              <a:gd name="connsiteX129" fmla="*/ 362657 w 1605470"/>
              <a:gd name="connsiteY129" fmla="*/ 1663540 h 6858000"/>
              <a:gd name="connsiteX130" fmla="*/ 361783 w 1605470"/>
              <a:gd name="connsiteY130" fmla="*/ 1615777 h 6858000"/>
              <a:gd name="connsiteX131" fmla="*/ 342578 w 1605470"/>
              <a:gd name="connsiteY131" fmla="*/ 1563678 h 6858000"/>
              <a:gd name="connsiteX132" fmla="*/ 355658 w 1605470"/>
              <a:gd name="connsiteY132" fmla="*/ 1519474 h 6858000"/>
              <a:gd name="connsiteX133" fmla="*/ 348400 w 1605470"/>
              <a:gd name="connsiteY133" fmla="*/ 1477995 h 6858000"/>
              <a:gd name="connsiteX134" fmla="*/ 334485 w 1605470"/>
              <a:gd name="connsiteY134" fmla="*/ 1373769 h 6858000"/>
              <a:gd name="connsiteX135" fmla="*/ 342792 w 1605470"/>
              <a:gd name="connsiteY135" fmla="*/ 1307086 h 6858000"/>
              <a:gd name="connsiteX136" fmla="*/ 343980 w 1605470"/>
              <a:gd name="connsiteY136" fmla="*/ 1189033 h 6858000"/>
              <a:gd name="connsiteX137" fmla="*/ 348665 w 1605470"/>
              <a:gd name="connsiteY137" fmla="*/ 1168288 h 6858000"/>
              <a:gd name="connsiteX138" fmla="*/ 340947 w 1605470"/>
              <a:gd name="connsiteY138" fmla="*/ 1142577 h 6858000"/>
              <a:gd name="connsiteX139" fmla="*/ 330253 w 1605470"/>
              <a:gd name="connsiteY139" fmla="*/ 1088484 h 6858000"/>
              <a:gd name="connsiteX140" fmla="*/ 318989 w 1605470"/>
              <a:gd name="connsiteY140" fmla="*/ 1016103 h 6858000"/>
              <a:gd name="connsiteX141" fmla="*/ 320445 w 1605470"/>
              <a:gd name="connsiteY141" fmla="*/ 932283 h 6858000"/>
              <a:gd name="connsiteX142" fmla="*/ 322681 w 1605470"/>
              <a:gd name="connsiteY142" fmla="*/ 915925 h 6858000"/>
              <a:gd name="connsiteX143" fmla="*/ 315310 w 1605470"/>
              <a:gd name="connsiteY143" fmla="*/ 896999 h 6858000"/>
              <a:gd name="connsiteX144" fmla="*/ 284718 w 1605470"/>
              <a:gd name="connsiteY144" fmla="*/ 821517 h 6858000"/>
              <a:gd name="connsiteX145" fmla="*/ 263668 w 1605470"/>
              <a:gd name="connsiteY145" fmla="*/ 751353 h 6858000"/>
              <a:gd name="connsiteX146" fmla="*/ 263226 w 1605470"/>
              <a:gd name="connsiteY146" fmla="*/ 721230 h 6858000"/>
              <a:gd name="connsiteX147" fmla="*/ 248897 w 1605470"/>
              <a:gd name="connsiteY147" fmla="*/ 681659 h 6858000"/>
              <a:gd name="connsiteX148" fmla="*/ 234316 w 1605470"/>
              <a:gd name="connsiteY148" fmla="*/ 635218 h 6858000"/>
              <a:gd name="connsiteX149" fmla="*/ 239327 w 1605470"/>
              <a:gd name="connsiteY149" fmla="*/ 613763 h 6858000"/>
              <a:gd name="connsiteX150" fmla="*/ 225269 w 1605470"/>
              <a:gd name="connsiteY150" fmla="*/ 598582 h 6858000"/>
              <a:gd name="connsiteX151" fmla="*/ 224950 w 1605470"/>
              <a:gd name="connsiteY151" fmla="*/ 576846 h 6858000"/>
              <a:gd name="connsiteX152" fmla="*/ 204576 w 1605470"/>
              <a:gd name="connsiteY152" fmla="*/ 530055 h 6858000"/>
              <a:gd name="connsiteX153" fmla="*/ 219064 w 1605470"/>
              <a:gd name="connsiteY153" fmla="*/ 469651 h 6858000"/>
              <a:gd name="connsiteX154" fmla="*/ 195012 w 1605470"/>
              <a:gd name="connsiteY154" fmla="*/ 448559 h 6858000"/>
              <a:gd name="connsiteX155" fmla="*/ 201434 w 1605470"/>
              <a:gd name="connsiteY155" fmla="*/ 441529 h 6858000"/>
              <a:gd name="connsiteX156" fmla="*/ 200655 w 1605470"/>
              <a:gd name="connsiteY156" fmla="*/ 428927 h 6858000"/>
              <a:gd name="connsiteX157" fmla="*/ 190059 w 1605470"/>
              <a:gd name="connsiteY157" fmla="*/ 430161 h 6858000"/>
              <a:gd name="connsiteX158" fmla="*/ 167079 w 1605470"/>
              <a:gd name="connsiteY158" fmla="*/ 367211 h 6858000"/>
              <a:gd name="connsiteX159" fmla="*/ 124571 w 1605470"/>
              <a:gd name="connsiteY159" fmla="*/ 302178 h 6858000"/>
              <a:gd name="connsiteX160" fmla="*/ 103243 w 1605470"/>
              <a:gd name="connsiteY160" fmla="*/ 211375 h 6858000"/>
              <a:gd name="connsiteX161" fmla="*/ 94571 w 1605470"/>
              <a:gd name="connsiteY161" fmla="*/ 184179 h 6858000"/>
              <a:gd name="connsiteX162" fmla="*/ 13437 w 1605470"/>
              <a:gd name="connsiteY162" fmla="*/ 19287 h 6858000"/>
              <a:gd name="connsiteX163" fmla="*/ 0 w 1605470"/>
              <a:gd name="connsiteY163"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8335 w 1605470"/>
              <a:gd name="connsiteY37" fmla="*/ 5665173 h 6858000"/>
              <a:gd name="connsiteX38" fmla="*/ 562052 w 1605470"/>
              <a:gd name="connsiteY38" fmla="*/ 5563435 h 6858000"/>
              <a:gd name="connsiteX39" fmla="*/ 591557 w 1605470"/>
              <a:gd name="connsiteY39" fmla="*/ 5476393 h 6858000"/>
              <a:gd name="connsiteX40" fmla="*/ 622750 w 1605470"/>
              <a:gd name="connsiteY40" fmla="*/ 5396260 h 6858000"/>
              <a:gd name="connsiteX41" fmla="*/ 638731 w 1605470"/>
              <a:gd name="connsiteY41" fmla="*/ 5330009 h 6858000"/>
              <a:gd name="connsiteX42" fmla="*/ 672224 w 1605470"/>
              <a:gd name="connsiteY42" fmla="*/ 5273739 h 6858000"/>
              <a:gd name="connsiteX43" fmla="*/ 681823 w 1605470"/>
              <a:gd name="connsiteY43" fmla="*/ 5241779 h 6858000"/>
              <a:gd name="connsiteX44" fmla="*/ 693049 w 1605470"/>
              <a:gd name="connsiteY44" fmla="*/ 5225268 h 6858000"/>
              <a:gd name="connsiteX45" fmla="*/ 694069 w 1605470"/>
              <a:gd name="connsiteY45" fmla="*/ 5217684 h 6858000"/>
              <a:gd name="connsiteX46" fmla="*/ 701410 w 1605470"/>
              <a:gd name="connsiteY46" fmla="*/ 5193377 h 6858000"/>
              <a:gd name="connsiteX47" fmla="*/ 704713 w 1605470"/>
              <a:gd name="connsiteY47" fmla="*/ 5179288 h 6858000"/>
              <a:gd name="connsiteX48" fmla="*/ 705697 w 1605470"/>
              <a:gd name="connsiteY48" fmla="*/ 5173621 h 6858000"/>
              <a:gd name="connsiteX49" fmla="*/ 701331 w 1605470"/>
              <a:gd name="connsiteY49" fmla="*/ 5159961 h 6858000"/>
              <a:gd name="connsiteX50" fmla="*/ 708008 w 1605470"/>
              <a:gd name="connsiteY50" fmla="*/ 5144295 h 6858000"/>
              <a:gd name="connsiteX51" fmla="*/ 704941 w 1605470"/>
              <a:gd name="connsiteY51" fmla="*/ 5125185 h 6858000"/>
              <a:gd name="connsiteX52" fmla="*/ 711771 w 1605470"/>
              <a:gd name="connsiteY52" fmla="*/ 5121884 h 6858000"/>
              <a:gd name="connsiteX53" fmla="*/ 718807 w 1605470"/>
              <a:gd name="connsiteY53" fmla="*/ 5067850 h 6858000"/>
              <a:gd name="connsiteX54" fmla="*/ 721538 w 1605470"/>
              <a:gd name="connsiteY54" fmla="*/ 5060861 h 6858000"/>
              <a:gd name="connsiteX55" fmla="*/ 718242 w 1605470"/>
              <a:gd name="connsiteY55" fmla="*/ 5034192 h 6858000"/>
              <a:gd name="connsiteX56" fmla="*/ 719796 w 1605470"/>
              <a:gd name="connsiteY56" fmla="*/ 4993030 h 6858000"/>
              <a:gd name="connsiteX57" fmla="*/ 726705 w 1605470"/>
              <a:gd name="connsiteY57" fmla="*/ 4946844 h 6858000"/>
              <a:gd name="connsiteX58" fmla="*/ 722561 w 1605470"/>
              <a:gd name="connsiteY58" fmla="*/ 4932692 h 6858000"/>
              <a:gd name="connsiteX59" fmla="*/ 737964 w 1605470"/>
              <a:gd name="connsiteY59" fmla="*/ 4858827 h 6858000"/>
              <a:gd name="connsiteX60" fmla="*/ 732118 w 1605470"/>
              <a:gd name="connsiteY60" fmla="*/ 4801535 h 6858000"/>
              <a:gd name="connsiteX61" fmla="*/ 739787 w 1605470"/>
              <a:gd name="connsiteY61" fmla="*/ 4797794 h 6858000"/>
              <a:gd name="connsiteX62" fmla="*/ 741081 w 1605470"/>
              <a:gd name="connsiteY62" fmla="*/ 4784526 h 6858000"/>
              <a:gd name="connsiteX63" fmla="*/ 742865 w 1605470"/>
              <a:gd name="connsiteY63" fmla="*/ 4781211 h 6858000"/>
              <a:gd name="connsiteX64" fmla="*/ 751652 w 1605470"/>
              <a:gd name="connsiteY64" fmla="*/ 4761984 h 6858000"/>
              <a:gd name="connsiteX65" fmla="*/ 747700 w 1605470"/>
              <a:gd name="connsiteY65" fmla="*/ 4690749 h 6858000"/>
              <a:gd name="connsiteX66" fmla="*/ 743180 w 1605470"/>
              <a:gd name="connsiteY66" fmla="*/ 4584173 h 6858000"/>
              <a:gd name="connsiteX67" fmla="*/ 738263 w 1605470"/>
              <a:gd name="connsiteY67" fmla="*/ 4444346 h 6858000"/>
              <a:gd name="connsiteX68" fmla="*/ 734828 w 1605470"/>
              <a:gd name="connsiteY68" fmla="*/ 4375228 h 6858000"/>
              <a:gd name="connsiteX69" fmla="*/ 715481 w 1605470"/>
              <a:gd name="connsiteY69" fmla="*/ 4214165 h 6858000"/>
              <a:gd name="connsiteX70" fmla="*/ 719554 w 1605470"/>
              <a:gd name="connsiteY70" fmla="*/ 4090296 h 6858000"/>
              <a:gd name="connsiteX71" fmla="*/ 704810 w 1605470"/>
              <a:gd name="connsiteY71" fmla="*/ 4033999 h 6858000"/>
              <a:gd name="connsiteX72" fmla="*/ 705959 w 1605470"/>
              <a:gd name="connsiteY72" fmla="*/ 4031933 h 6858000"/>
              <a:gd name="connsiteX73" fmla="*/ 704535 w 1605470"/>
              <a:gd name="connsiteY73" fmla="*/ 4013953 h 6858000"/>
              <a:gd name="connsiteX74" fmla="*/ 700443 w 1605470"/>
              <a:gd name="connsiteY74" fmla="*/ 4010511 h 6858000"/>
              <a:gd name="connsiteX75" fmla="*/ 698282 w 1605470"/>
              <a:gd name="connsiteY75" fmla="*/ 3998331 h 6858000"/>
              <a:gd name="connsiteX76" fmla="*/ 690830 w 1605470"/>
              <a:gd name="connsiteY76" fmla="*/ 3974753 h 6858000"/>
              <a:gd name="connsiteX77" fmla="*/ 692428 w 1605470"/>
              <a:gd name="connsiteY77" fmla="*/ 3969950 h 6858000"/>
              <a:gd name="connsiteX78" fmla="*/ 685850 w 1605470"/>
              <a:gd name="connsiteY78" fmla="*/ 3933779 h 6858000"/>
              <a:gd name="connsiteX79" fmla="*/ 687181 w 1605470"/>
              <a:gd name="connsiteY79" fmla="*/ 3933093 h 6858000"/>
              <a:gd name="connsiteX80" fmla="*/ 691535 w 1605470"/>
              <a:gd name="connsiteY80" fmla="*/ 3922082 h 6858000"/>
              <a:gd name="connsiteX81" fmla="*/ 696613 w 1605470"/>
              <a:gd name="connsiteY81" fmla="*/ 3901461 h 6858000"/>
              <a:gd name="connsiteX82" fmla="*/ 719207 w 1605470"/>
              <a:gd name="connsiteY82" fmla="*/ 3813873 h 6858000"/>
              <a:gd name="connsiteX83" fmla="*/ 718632 w 1605470"/>
              <a:gd name="connsiteY83" fmla="*/ 3806161 h 6858000"/>
              <a:gd name="connsiteX84" fmla="*/ 718939 w 1605470"/>
              <a:gd name="connsiteY84" fmla="*/ 3805957 h 6858000"/>
              <a:gd name="connsiteX85" fmla="*/ 718966 w 1605470"/>
              <a:gd name="connsiteY85" fmla="*/ 3797724 h 6858000"/>
              <a:gd name="connsiteX86" fmla="*/ 717581 w 1605470"/>
              <a:gd name="connsiteY86" fmla="*/ 3792098 h 6858000"/>
              <a:gd name="connsiteX87" fmla="*/ 716465 w 1605470"/>
              <a:gd name="connsiteY87" fmla="*/ 3777135 h 6858000"/>
              <a:gd name="connsiteX88" fmla="*/ 718198 w 1605470"/>
              <a:gd name="connsiteY88" fmla="*/ 3771656 h 6858000"/>
              <a:gd name="connsiteX89" fmla="*/ 721941 w 1605470"/>
              <a:gd name="connsiteY89" fmla="*/ 3769007 h 6858000"/>
              <a:gd name="connsiteX90" fmla="*/ 721407 w 1605470"/>
              <a:gd name="connsiteY90" fmla="*/ 3767709 h 6858000"/>
              <a:gd name="connsiteX91" fmla="*/ 730103 w 1605470"/>
              <a:gd name="connsiteY91" fmla="*/ 3738082 h 6858000"/>
              <a:gd name="connsiteX92" fmla="*/ 737449 w 1605470"/>
              <a:gd name="connsiteY92" fmla="*/ 3673397 h 6858000"/>
              <a:gd name="connsiteX93" fmla="*/ 736745 w 1605470"/>
              <a:gd name="connsiteY93" fmla="*/ 3637109 h 6858000"/>
              <a:gd name="connsiteX94" fmla="*/ 740188 w 1605470"/>
              <a:gd name="connsiteY94" fmla="*/ 3536883 h 6858000"/>
              <a:gd name="connsiteX95" fmla="*/ 747726 w 1605470"/>
              <a:gd name="connsiteY95" fmla="*/ 3435652 h 6858000"/>
              <a:gd name="connsiteX96" fmla="*/ 749397 w 1605470"/>
              <a:gd name="connsiteY96" fmla="*/ 3307769 h 6858000"/>
              <a:gd name="connsiteX97" fmla="*/ 766960 w 1605470"/>
              <a:gd name="connsiteY97" fmla="*/ 3250522 h 6858000"/>
              <a:gd name="connsiteX98" fmla="*/ 767385 w 1605470"/>
              <a:gd name="connsiteY98" fmla="*/ 3229163 h 6858000"/>
              <a:gd name="connsiteX99" fmla="*/ 769208 w 1605470"/>
              <a:gd name="connsiteY99" fmla="*/ 3217217 h 6858000"/>
              <a:gd name="connsiteX100" fmla="*/ 770350 w 1605470"/>
              <a:gd name="connsiteY100" fmla="*/ 3216125 h 6858000"/>
              <a:gd name="connsiteX101" fmla="*/ 756043 w 1605470"/>
              <a:gd name="connsiteY101" fmla="*/ 3183755 h 6858000"/>
              <a:gd name="connsiteX102" fmla="*/ 756544 w 1605470"/>
              <a:gd name="connsiteY102" fmla="*/ 3178642 h 6858000"/>
              <a:gd name="connsiteX103" fmla="*/ 744144 w 1605470"/>
              <a:gd name="connsiteY103" fmla="*/ 3158586 h 6858000"/>
              <a:gd name="connsiteX104" fmla="*/ 739378 w 1605470"/>
              <a:gd name="connsiteY104" fmla="*/ 3147669 h 6858000"/>
              <a:gd name="connsiteX105" fmla="*/ 734648 w 1605470"/>
              <a:gd name="connsiteY105" fmla="*/ 3145733 h 6858000"/>
              <a:gd name="connsiteX106" fmla="*/ 729329 w 1605470"/>
              <a:gd name="connsiteY106" fmla="*/ 3129034 h 6858000"/>
              <a:gd name="connsiteX107" fmla="*/ 729994 w 1605470"/>
              <a:gd name="connsiteY107" fmla="*/ 3126682 h 6858000"/>
              <a:gd name="connsiteX108" fmla="*/ 720862 w 1605470"/>
              <a:gd name="connsiteY108" fmla="*/ 3114519 h 6858000"/>
              <a:gd name="connsiteX109" fmla="*/ 707471 w 1605470"/>
              <a:gd name="connsiteY109" fmla="*/ 3106272 h 6858000"/>
              <a:gd name="connsiteX110" fmla="*/ 680201 w 1605470"/>
              <a:gd name="connsiteY110" fmla="*/ 2958185 h 6858000"/>
              <a:gd name="connsiteX111" fmla="*/ 622815 w 1605470"/>
              <a:gd name="connsiteY111" fmla="*/ 2762989 h 6858000"/>
              <a:gd name="connsiteX112" fmla="*/ 571733 w 1605470"/>
              <a:gd name="connsiteY112" fmla="*/ 2554718 h 6858000"/>
              <a:gd name="connsiteX113" fmla="*/ 551827 w 1605470"/>
              <a:gd name="connsiteY113" fmla="*/ 2485734 h 6858000"/>
              <a:gd name="connsiteX114" fmla="*/ 542550 w 1605470"/>
              <a:gd name="connsiteY114" fmla="*/ 2447068 h 6858000"/>
              <a:gd name="connsiteX115" fmla="*/ 529511 w 1605470"/>
              <a:gd name="connsiteY115" fmla="*/ 2425819 h 6858000"/>
              <a:gd name="connsiteX116" fmla="*/ 528878 w 1605470"/>
              <a:gd name="connsiteY116" fmla="*/ 2408971 h 6858000"/>
              <a:gd name="connsiteX117" fmla="*/ 535510 w 1605470"/>
              <a:gd name="connsiteY117" fmla="*/ 2402874 h 6858000"/>
              <a:gd name="connsiteX118" fmla="*/ 538122 w 1605470"/>
              <a:gd name="connsiteY118" fmla="*/ 2381443 h 6858000"/>
              <a:gd name="connsiteX119" fmla="*/ 514451 w 1605470"/>
              <a:gd name="connsiteY119" fmla="*/ 2261920 h 6858000"/>
              <a:gd name="connsiteX120" fmla="*/ 504338 w 1605470"/>
              <a:gd name="connsiteY120" fmla="*/ 2195378 h 6858000"/>
              <a:gd name="connsiteX121" fmla="*/ 488555 w 1605470"/>
              <a:gd name="connsiteY121" fmla="*/ 2155135 h 6858000"/>
              <a:gd name="connsiteX122" fmla="*/ 486013 w 1605470"/>
              <a:gd name="connsiteY122" fmla="*/ 2118008 h 6858000"/>
              <a:gd name="connsiteX123" fmla="*/ 487006 w 1605470"/>
              <a:gd name="connsiteY123" fmla="*/ 2050531 h 6858000"/>
              <a:gd name="connsiteX124" fmla="*/ 478812 w 1605470"/>
              <a:gd name="connsiteY124" fmla="*/ 1963269 h 6858000"/>
              <a:gd name="connsiteX125" fmla="*/ 459990 w 1605470"/>
              <a:gd name="connsiteY125" fmla="*/ 1906352 h 6858000"/>
              <a:gd name="connsiteX126" fmla="*/ 436547 w 1605470"/>
              <a:gd name="connsiteY126" fmla="*/ 1861531 h 6858000"/>
              <a:gd name="connsiteX127" fmla="*/ 390346 w 1605470"/>
              <a:gd name="connsiteY127" fmla="*/ 1732919 h 6858000"/>
              <a:gd name="connsiteX128" fmla="*/ 362657 w 1605470"/>
              <a:gd name="connsiteY128" fmla="*/ 1663540 h 6858000"/>
              <a:gd name="connsiteX129" fmla="*/ 361783 w 1605470"/>
              <a:gd name="connsiteY129" fmla="*/ 1615777 h 6858000"/>
              <a:gd name="connsiteX130" fmla="*/ 342578 w 1605470"/>
              <a:gd name="connsiteY130" fmla="*/ 1563678 h 6858000"/>
              <a:gd name="connsiteX131" fmla="*/ 355658 w 1605470"/>
              <a:gd name="connsiteY131" fmla="*/ 1519474 h 6858000"/>
              <a:gd name="connsiteX132" fmla="*/ 348400 w 1605470"/>
              <a:gd name="connsiteY132" fmla="*/ 1477995 h 6858000"/>
              <a:gd name="connsiteX133" fmla="*/ 334485 w 1605470"/>
              <a:gd name="connsiteY133" fmla="*/ 1373769 h 6858000"/>
              <a:gd name="connsiteX134" fmla="*/ 342792 w 1605470"/>
              <a:gd name="connsiteY134" fmla="*/ 1307086 h 6858000"/>
              <a:gd name="connsiteX135" fmla="*/ 343980 w 1605470"/>
              <a:gd name="connsiteY135" fmla="*/ 1189033 h 6858000"/>
              <a:gd name="connsiteX136" fmla="*/ 348665 w 1605470"/>
              <a:gd name="connsiteY136" fmla="*/ 1168288 h 6858000"/>
              <a:gd name="connsiteX137" fmla="*/ 340947 w 1605470"/>
              <a:gd name="connsiteY137" fmla="*/ 1142577 h 6858000"/>
              <a:gd name="connsiteX138" fmla="*/ 330253 w 1605470"/>
              <a:gd name="connsiteY138" fmla="*/ 1088484 h 6858000"/>
              <a:gd name="connsiteX139" fmla="*/ 318989 w 1605470"/>
              <a:gd name="connsiteY139" fmla="*/ 1016103 h 6858000"/>
              <a:gd name="connsiteX140" fmla="*/ 320445 w 1605470"/>
              <a:gd name="connsiteY140" fmla="*/ 932283 h 6858000"/>
              <a:gd name="connsiteX141" fmla="*/ 322681 w 1605470"/>
              <a:gd name="connsiteY141" fmla="*/ 915925 h 6858000"/>
              <a:gd name="connsiteX142" fmla="*/ 315310 w 1605470"/>
              <a:gd name="connsiteY142" fmla="*/ 896999 h 6858000"/>
              <a:gd name="connsiteX143" fmla="*/ 284718 w 1605470"/>
              <a:gd name="connsiteY143" fmla="*/ 821517 h 6858000"/>
              <a:gd name="connsiteX144" fmla="*/ 263668 w 1605470"/>
              <a:gd name="connsiteY144" fmla="*/ 751353 h 6858000"/>
              <a:gd name="connsiteX145" fmla="*/ 263226 w 1605470"/>
              <a:gd name="connsiteY145" fmla="*/ 721230 h 6858000"/>
              <a:gd name="connsiteX146" fmla="*/ 248897 w 1605470"/>
              <a:gd name="connsiteY146" fmla="*/ 681659 h 6858000"/>
              <a:gd name="connsiteX147" fmla="*/ 234316 w 1605470"/>
              <a:gd name="connsiteY147" fmla="*/ 635218 h 6858000"/>
              <a:gd name="connsiteX148" fmla="*/ 239327 w 1605470"/>
              <a:gd name="connsiteY148" fmla="*/ 613763 h 6858000"/>
              <a:gd name="connsiteX149" fmla="*/ 225269 w 1605470"/>
              <a:gd name="connsiteY149" fmla="*/ 598582 h 6858000"/>
              <a:gd name="connsiteX150" fmla="*/ 224950 w 1605470"/>
              <a:gd name="connsiteY150" fmla="*/ 576846 h 6858000"/>
              <a:gd name="connsiteX151" fmla="*/ 204576 w 1605470"/>
              <a:gd name="connsiteY151" fmla="*/ 530055 h 6858000"/>
              <a:gd name="connsiteX152" fmla="*/ 219064 w 1605470"/>
              <a:gd name="connsiteY152" fmla="*/ 469651 h 6858000"/>
              <a:gd name="connsiteX153" fmla="*/ 195012 w 1605470"/>
              <a:gd name="connsiteY153" fmla="*/ 448559 h 6858000"/>
              <a:gd name="connsiteX154" fmla="*/ 201434 w 1605470"/>
              <a:gd name="connsiteY154" fmla="*/ 441529 h 6858000"/>
              <a:gd name="connsiteX155" fmla="*/ 200655 w 1605470"/>
              <a:gd name="connsiteY155" fmla="*/ 428927 h 6858000"/>
              <a:gd name="connsiteX156" fmla="*/ 190059 w 1605470"/>
              <a:gd name="connsiteY156" fmla="*/ 430161 h 6858000"/>
              <a:gd name="connsiteX157" fmla="*/ 167079 w 1605470"/>
              <a:gd name="connsiteY157" fmla="*/ 367211 h 6858000"/>
              <a:gd name="connsiteX158" fmla="*/ 124571 w 1605470"/>
              <a:gd name="connsiteY158" fmla="*/ 302178 h 6858000"/>
              <a:gd name="connsiteX159" fmla="*/ 103243 w 1605470"/>
              <a:gd name="connsiteY159" fmla="*/ 211375 h 6858000"/>
              <a:gd name="connsiteX160" fmla="*/ 94571 w 1605470"/>
              <a:gd name="connsiteY160" fmla="*/ 184179 h 6858000"/>
              <a:gd name="connsiteX161" fmla="*/ 13437 w 1605470"/>
              <a:gd name="connsiteY161" fmla="*/ 19287 h 6858000"/>
              <a:gd name="connsiteX162" fmla="*/ 0 w 1605470"/>
              <a:gd name="connsiteY162"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8335 w 1605470"/>
              <a:gd name="connsiteY37" fmla="*/ 5665173 h 6858000"/>
              <a:gd name="connsiteX38" fmla="*/ 562052 w 1605470"/>
              <a:gd name="connsiteY38" fmla="*/ 5563435 h 6858000"/>
              <a:gd name="connsiteX39" fmla="*/ 591557 w 1605470"/>
              <a:gd name="connsiteY39" fmla="*/ 5476393 h 6858000"/>
              <a:gd name="connsiteX40" fmla="*/ 622750 w 1605470"/>
              <a:gd name="connsiteY40" fmla="*/ 5396260 h 6858000"/>
              <a:gd name="connsiteX41" fmla="*/ 638731 w 1605470"/>
              <a:gd name="connsiteY41" fmla="*/ 5330009 h 6858000"/>
              <a:gd name="connsiteX42" fmla="*/ 672224 w 1605470"/>
              <a:gd name="connsiteY42" fmla="*/ 5273739 h 6858000"/>
              <a:gd name="connsiteX43" fmla="*/ 681823 w 1605470"/>
              <a:gd name="connsiteY43" fmla="*/ 5241779 h 6858000"/>
              <a:gd name="connsiteX44" fmla="*/ 693049 w 1605470"/>
              <a:gd name="connsiteY44" fmla="*/ 5225268 h 6858000"/>
              <a:gd name="connsiteX45" fmla="*/ 694069 w 1605470"/>
              <a:gd name="connsiteY45" fmla="*/ 5217684 h 6858000"/>
              <a:gd name="connsiteX46" fmla="*/ 701410 w 1605470"/>
              <a:gd name="connsiteY46" fmla="*/ 5193377 h 6858000"/>
              <a:gd name="connsiteX47" fmla="*/ 704713 w 1605470"/>
              <a:gd name="connsiteY47" fmla="*/ 5179288 h 6858000"/>
              <a:gd name="connsiteX48" fmla="*/ 705697 w 1605470"/>
              <a:gd name="connsiteY48" fmla="*/ 5173621 h 6858000"/>
              <a:gd name="connsiteX49" fmla="*/ 701331 w 1605470"/>
              <a:gd name="connsiteY49" fmla="*/ 5159961 h 6858000"/>
              <a:gd name="connsiteX50" fmla="*/ 708008 w 1605470"/>
              <a:gd name="connsiteY50" fmla="*/ 5144295 h 6858000"/>
              <a:gd name="connsiteX51" fmla="*/ 704941 w 1605470"/>
              <a:gd name="connsiteY51" fmla="*/ 5125185 h 6858000"/>
              <a:gd name="connsiteX52" fmla="*/ 711771 w 1605470"/>
              <a:gd name="connsiteY52" fmla="*/ 5121884 h 6858000"/>
              <a:gd name="connsiteX53" fmla="*/ 718807 w 1605470"/>
              <a:gd name="connsiteY53" fmla="*/ 5067850 h 6858000"/>
              <a:gd name="connsiteX54" fmla="*/ 721538 w 1605470"/>
              <a:gd name="connsiteY54" fmla="*/ 5060861 h 6858000"/>
              <a:gd name="connsiteX55" fmla="*/ 718242 w 1605470"/>
              <a:gd name="connsiteY55" fmla="*/ 5034192 h 6858000"/>
              <a:gd name="connsiteX56" fmla="*/ 719796 w 1605470"/>
              <a:gd name="connsiteY56" fmla="*/ 4993030 h 6858000"/>
              <a:gd name="connsiteX57" fmla="*/ 726705 w 1605470"/>
              <a:gd name="connsiteY57" fmla="*/ 4946844 h 6858000"/>
              <a:gd name="connsiteX58" fmla="*/ 722561 w 1605470"/>
              <a:gd name="connsiteY58" fmla="*/ 4932692 h 6858000"/>
              <a:gd name="connsiteX59" fmla="*/ 737964 w 1605470"/>
              <a:gd name="connsiteY59" fmla="*/ 4858827 h 6858000"/>
              <a:gd name="connsiteX60" fmla="*/ 732118 w 1605470"/>
              <a:gd name="connsiteY60" fmla="*/ 4801535 h 6858000"/>
              <a:gd name="connsiteX61" fmla="*/ 739787 w 1605470"/>
              <a:gd name="connsiteY61" fmla="*/ 4797794 h 6858000"/>
              <a:gd name="connsiteX62" fmla="*/ 741081 w 1605470"/>
              <a:gd name="connsiteY62" fmla="*/ 4784526 h 6858000"/>
              <a:gd name="connsiteX63" fmla="*/ 742865 w 1605470"/>
              <a:gd name="connsiteY63" fmla="*/ 4781211 h 6858000"/>
              <a:gd name="connsiteX64" fmla="*/ 751652 w 1605470"/>
              <a:gd name="connsiteY64" fmla="*/ 4761984 h 6858000"/>
              <a:gd name="connsiteX65" fmla="*/ 747700 w 1605470"/>
              <a:gd name="connsiteY65" fmla="*/ 4690749 h 6858000"/>
              <a:gd name="connsiteX66" fmla="*/ 743180 w 1605470"/>
              <a:gd name="connsiteY66" fmla="*/ 4584173 h 6858000"/>
              <a:gd name="connsiteX67" fmla="*/ 738263 w 1605470"/>
              <a:gd name="connsiteY67" fmla="*/ 4444346 h 6858000"/>
              <a:gd name="connsiteX68" fmla="*/ 734828 w 1605470"/>
              <a:gd name="connsiteY68" fmla="*/ 4375228 h 6858000"/>
              <a:gd name="connsiteX69" fmla="*/ 715481 w 1605470"/>
              <a:gd name="connsiteY69" fmla="*/ 4214165 h 6858000"/>
              <a:gd name="connsiteX70" fmla="*/ 719554 w 1605470"/>
              <a:gd name="connsiteY70" fmla="*/ 4090296 h 6858000"/>
              <a:gd name="connsiteX71" fmla="*/ 704810 w 1605470"/>
              <a:gd name="connsiteY71" fmla="*/ 4033999 h 6858000"/>
              <a:gd name="connsiteX72" fmla="*/ 705959 w 1605470"/>
              <a:gd name="connsiteY72" fmla="*/ 4031933 h 6858000"/>
              <a:gd name="connsiteX73" fmla="*/ 704535 w 1605470"/>
              <a:gd name="connsiteY73" fmla="*/ 4013953 h 6858000"/>
              <a:gd name="connsiteX74" fmla="*/ 700443 w 1605470"/>
              <a:gd name="connsiteY74" fmla="*/ 4010511 h 6858000"/>
              <a:gd name="connsiteX75" fmla="*/ 698282 w 1605470"/>
              <a:gd name="connsiteY75" fmla="*/ 3998331 h 6858000"/>
              <a:gd name="connsiteX76" fmla="*/ 690830 w 1605470"/>
              <a:gd name="connsiteY76" fmla="*/ 3974753 h 6858000"/>
              <a:gd name="connsiteX77" fmla="*/ 692428 w 1605470"/>
              <a:gd name="connsiteY77" fmla="*/ 3969950 h 6858000"/>
              <a:gd name="connsiteX78" fmla="*/ 685850 w 1605470"/>
              <a:gd name="connsiteY78" fmla="*/ 3933779 h 6858000"/>
              <a:gd name="connsiteX79" fmla="*/ 687181 w 1605470"/>
              <a:gd name="connsiteY79" fmla="*/ 3933093 h 6858000"/>
              <a:gd name="connsiteX80" fmla="*/ 691535 w 1605470"/>
              <a:gd name="connsiteY80" fmla="*/ 3922082 h 6858000"/>
              <a:gd name="connsiteX81" fmla="*/ 696613 w 1605470"/>
              <a:gd name="connsiteY81" fmla="*/ 3901461 h 6858000"/>
              <a:gd name="connsiteX82" fmla="*/ 719207 w 1605470"/>
              <a:gd name="connsiteY82" fmla="*/ 3813873 h 6858000"/>
              <a:gd name="connsiteX83" fmla="*/ 718632 w 1605470"/>
              <a:gd name="connsiteY83" fmla="*/ 3806161 h 6858000"/>
              <a:gd name="connsiteX84" fmla="*/ 718939 w 1605470"/>
              <a:gd name="connsiteY84" fmla="*/ 3805957 h 6858000"/>
              <a:gd name="connsiteX85" fmla="*/ 718966 w 1605470"/>
              <a:gd name="connsiteY85" fmla="*/ 3797724 h 6858000"/>
              <a:gd name="connsiteX86" fmla="*/ 717581 w 1605470"/>
              <a:gd name="connsiteY86" fmla="*/ 3792098 h 6858000"/>
              <a:gd name="connsiteX87" fmla="*/ 716465 w 1605470"/>
              <a:gd name="connsiteY87" fmla="*/ 3777135 h 6858000"/>
              <a:gd name="connsiteX88" fmla="*/ 718198 w 1605470"/>
              <a:gd name="connsiteY88" fmla="*/ 3771656 h 6858000"/>
              <a:gd name="connsiteX89" fmla="*/ 721941 w 1605470"/>
              <a:gd name="connsiteY89" fmla="*/ 3769007 h 6858000"/>
              <a:gd name="connsiteX90" fmla="*/ 721407 w 1605470"/>
              <a:gd name="connsiteY90" fmla="*/ 3767709 h 6858000"/>
              <a:gd name="connsiteX91" fmla="*/ 730103 w 1605470"/>
              <a:gd name="connsiteY91" fmla="*/ 3738082 h 6858000"/>
              <a:gd name="connsiteX92" fmla="*/ 737449 w 1605470"/>
              <a:gd name="connsiteY92" fmla="*/ 3673397 h 6858000"/>
              <a:gd name="connsiteX93" fmla="*/ 736745 w 1605470"/>
              <a:gd name="connsiteY93" fmla="*/ 3637109 h 6858000"/>
              <a:gd name="connsiteX94" fmla="*/ 740188 w 1605470"/>
              <a:gd name="connsiteY94" fmla="*/ 3536883 h 6858000"/>
              <a:gd name="connsiteX95" fmla="*/ 747726 w 1605470"/>
              <a:gd name="connsiteY95" fmla="*/ 3435652 h 6858000"/>
              <a:gd name="connsiteX96" fmla="*/ 749397 w 1605470"/>
              <a:gd name="connsiteY96" fmla="*/ 3307769 h 6858000"/>
              <a:gd name="connsiteX97" fmla="*/ 766960 w 1605470"/>
              <a:gd name="connsiteY97" fmla="*/ 3250522 h 6858000"/>
              <a:gd name="connsiteX98" fmla="*/ 767385 w 1605470"/>
              <a:gd name="connsiteY98" fmla="*/ 3229163 h 6858000"/>
              <a:gd name="connsiteX99" fmla="*/ 769208 w 1605470"/>
              <a:gd name="connsiteY99" fmla="*/ 3217217 h 6858000"/>
              <a:gd name="connsiteX100" fmla="*/ 770350 w 1605470"/>
              <a:gd name="connsiteY100" fmla="*/ 3216125 h 6858000"/>
              <a:gd name="connsiteX101" fmla="*/ 756043 w 1605470"/>
              <a:gd name="connsiteY101" fmla="*/ 3183755 h 6858000"/>
              <a:gd name="connsiteX102" fmla="*/ 756544 w 1605470"/>
              <a:gd name="connsiteY102" fmla="*/ 3178642 h 6858000"/>
              <a:gd name="connsiteX103" fmla="*/ 744144 w 1605470"/>
              <a:gd name="connsiteY103" fmla="*/ 3158586 h 6858000"/>
              <a:gd name="connsiteX104" fmla="*/ 739378 w 1605470"/>
              <a:gd name="connsiteY104" fmla="*/ 3147669 h 6858000"/>
              <a:gd name="connsiteX105" fmla="*/ 734648 w 1605470"/>
              <a:gd name="connsiteY105" fmla="*/ 3145733 h 6858000"/>
              <a:gd name="connsiteX106" fmla="*/ 729329 w 1605470"/>
              <a:gd name="connsiteY106" fmla="*/ 3129034 h 6858000"/>
              <a:gd name="connsiteX107" fmla="*/ 729994 w 1605470"/>
              <a:gd name="connsiteY107" fmla="*/ 3126682 h 6858000"/>
              <a:gd name="connsiteX108" fmla="*/ 720862 w 1605470"/>
              <a:gd name="connsiteY108" fmla="*/ 3114519 h 6858000"/>
              <a:gd name="connsiteX109" fmla="*/ 707471 w 1605470"/>
              <a:gd name="connsiteY109" fmla="*/ 3106272 h 6858000"/>
              <a:gd name="connsiteX110" fmla="*/ 680201 w 1605470"/>
              <a:gd name="connsiteY110" fmla="*/ 2958185 h 6858000"/>
              <a:gd name="connsiteX111" fmla="*/ 622815 w 1605470"/>
              <a:gd name="connsiteY111" fmla="*/ 2762989 h 6858000"/>
              <a:gd name="connsiteX112" fmla="*/ 571733 w 1605470"/>
              <a:gd name="connsiteY112" fmla="*/ 2554718 h 6858000"/>
              <a:gd name="connsiteX113" fmla="*/ 551827 w 1605470"/>
              <a:gd name="connsiteY113" fmla="*/ 2485734 h 6858000"/>
              <a:gd name="connsiteX114" fmla="*/ 542550 w 1605470"/>
              <a:gd name="connsiteY114" fmla="*/ 2447068 h 6858000"/>
              <a:gd name="connsiteX115" fmla="*/ 529511 w 1605470"/>
              <a:gd name="connsiteY115" fmla="*/ 2425819 h 6858000"/>
              <a:gd name="connsiteX116" fmla="*/ 535510 w 1605470"/>
              <a:gd name="connsiteY116" fmla="*/ 2402874 h 6858000"/>
              <a:gd name="connsiteX117" fmla="*/ 538122 w 1605470"/>
              <a:gd name="connsiteY117" fmla="*/ 2381443 h 6858000"/>
              <a:gd name="connsiteX118" fmla="*/ 514451 w 1605470"/>
              <a:gd name="connsiteY118" fmla="*/ 2261920 h 6858000"/>
              <a:gd name="connsiteX119" fmla="*/ 504338 w 1605470"/>
              <a:gd name="connsiteY119" fmla="*/ 2195378 h 6858000"/>
              <a:gd name="connsiteX120" fmla="*/ 488555 w 1605470"/>
              <a:gd name="connsiteY120" fmla="*/ 2155135 h 6858000"/>
              <a:gd name="connsiteX121" fmla="*/ 486013 w 1605470"/>
              <a:gd name="connsiteY121" fmla="*/ 2118008 h 6858000"/>
              <a:gd name="connsiteX122" fmla="*/ 487006 w 1605470"/>
              <a:gd name="connsiteY122" fmla="*/ 2050531 h 6858000"/>
              <a:gd name="connsiteX123" fmla="*/ 478812 w 1605470"/>
              <a:gd name="connsiteY123" fmla="*/ 1963269 h 6858000"/>
              <a:gd name="connsiteX124" fmla="*/ 459990 w 1605470"/>
              <a:gd name="connsiteY124" fmla="*/ 1906352 h 6858000"/>
              <a:gd name="connsiteX125" fmla="*/ 436547 w 1605470"/>
              <a:gd name="connsiteY125" fmla="*/ 1861531 h 6858000"/>
              <a:gd name="connsiteX126" fmla="*/ 390346 w 1605470"/>
              <a:gd name="connsiteY126" fmla="*/ 1732919 h 6858000"/>
              <a:gd name="connsiteX127" fmla="*/ 362657 w 1605470"/>
              <a:gd name="connsiteY127" fmla="*/ 1663540 h 6858000"/>
              <a:gd name="connsiteX128" fmla="*/ 361783 w 1605470"/>
              <a:gd name="connsiteY128" fmla="*/ 1615777 h 6858000"/>
              <a:gd name="connsiteX129" fmla="*/ 342578 w 1605470"/>
              <a:gd name="connsiteY129" fmla="*/ 1563678 h 6858000"/>
              <a:gd name="connsiteX130" fmla="*/ 355658 w 1605470"/>
              <a:gd name="connsiteY130" fmla="*/ 1519474 h 6858000"/>
              <a:gd name="connsiteX131" fmla="*/ 348400 w 1605470"/>
              <a:gd name="connsiteY131" fmla="*/ 1477995 h 6858000"/>
              <a:gd name="connsiteX132" fmla="*/ 334485 w 1605470"/>
              <a:gd name="connsiteY132" fmla="*/ 1373769 h 6858000"/>
              <a:gd name="connsiteX133" fmla="*/ 342792 w 1605470"/>
              <a:gd name="connsiteY133" fmla="*/ 1307086 h 6858000"/>
              <a:gd name="connsiteX134" fmla="*/ 343980 w 1605470"/>
              <a:gd name="connsiteY134" fmla="*/ 1189033 h 6858000"/>
              <a:gd name="connsiteX135" fmla="*/ 348665 w 1605470"/>
              <a:gd name="connsiteY135" fmla="*/ 1168288 h 6858000"/>
              <a:gd name="connsiteX136" fmla="*/ 340947 w 1605470"/>
              <a:gd name="connsiteY136" fmla="*/ 1142577 h 6858000"/>
              <a:gd name="connsiteX137" fmla="*/ 330253 w 1605470"/>
              <a:gd name="connsiteY137" fmla="*/ 1088484 h 6858000"/>
              <a:gd name="connsiteX138" fmla="*/ 318989 w 1605470"/>
              <a:gd name="connsiteY138" fmla="*/ 1016103 h 6858000"/>
              <a:gd name="connsiteX139" fmla="*/ 320445 w 1605470"/>
              <a:gd name="connsiteY139" fmla="*/ 932283 h 6858000"/>
              <a:gd name="connsiteX140" fmla="*/ 322681 w 1605470"/>
              <a:gd name="connsiteY140" fmla="*/ 915925 h 6858000"/>
              <a:gd name="connsiteX141" fmla="*/ 315310 w 1605470"/>
              <a:gd name="connsiteY141" fmla="*/ 896999 h 6858000"/>
              <a:gd name="connsiteX142" fmla="*/ 284718 w 1605470"/>
              <a:gd name="connsiteY142" fmla="*/ 821517 h 6858000"/>
              <a:gd name="connsiteX143" fmla="*/ 263668 w 1605470"/>
              <a:gd name="connsiteY143" fmla="*/ 751353 h 6858000"/>
              <a:gd name="connsiteX144" fmla="*/ 263226 w 1605470"/>
              <a:gd name="connsiteY144" fmla="*/ 721230 h 6858000"/>
              <a:gd name="connsiteX145" fmla="*/ 248897 w 1605470"/>
              <a:gd name="connsiteY145" fmla="*/ 681659 h 6858000"/>
              <a:gd name="connsiteX146" fmla="*/ 234316 w 1605470"/>
              <a:gd name="connsiteY146" fmla="*/ 635218 h 6858000"/>
              <a:gd name="connsiteX147" fmla="*/ 239327 w 1605470"/>
              <a:gd name="connsiteY147" fmla="*/ 613763 h 6858000"/>
              <a:gd name="connsiteX148" fmla="*/ 225269 w 1605470"/>
              <a:gd name="connsiteY148" fmla="*/ 598582 h 6858000"/>
              <a:gd name="connsiteX149" fmla="*/ 224950 w 1605470"/>
              <a:gd name="connsiteY149" fmla="*/ 576846 h 6858000"/>
              <a:gd name="connsiteX150" fmla="*/ 204576 w 1605470"/>
              <a:gd name="connsiteY150" fmla="*/ 530055 h 6858000"/>
              <a:gd name="connsiteX151" fmla="*/ 219064 w 1605470"/>
              <a:gd name="connsiteY151" fmla="*/ 469651 h 6858000"/>
              <a:gd name="connsiteX152" fmla="*/ 195012 w 1605470"/>
              <a:gd name="connsiteY152" fmla="*/ 448559 h 6858000"/>
              <a:gd name="connsiteX153" fmla="*/ 201434 w 1605470"/>
              <a:gd name="connsiteY153" fmla="*/ 441529 h 6858000"/>
              <a:gd name="connsiteX154" fmla="*/ 200655 w 1605470"/>
              <a:gd name="connsiteY154" fmla="*/ 428927 h 6858000"/>
              <a:gd name="connsiteX155" fmla="*/ 190059 w 1605470"/>
              <a:gd name="connsiteY155" fmla="*/ 430161 h 6858000"/>
              <a:gd name="connsiteX156" fmla="*/ 167079 w 1605470"/>
              <a:gd name="connsiteY156" fmla="*/ 367211 h 6858000"/>
              <a:gd name="connsiteX157" fmla="*/ 124571 w 1605470"/>
              <a:gd name="connsiteY157" fmla="*/ 302178 h 6858000"/>
              <a:gd name="connsiteX158" fmla="*/ 103243 w 1605470"/>
              <a:gd name="connsiteY158" fmla="*/ 211375 h 6858000"/>
              <a:gd name="connsiteX159" fmla="*/ 94571 w 1605470"/>
              <a:gd name="connsiteY159" fmla="*/ 184179 h 6858000"/>
              <a:gd name="connsiteX160" fmla="*/ 13437 w 1605470"/>
              <a:gd name="connsiteY160" fmla="*/ 19287 h 6858000"/>
              <a:gd name="connsiteX161" fmla="*/ 0 w 1605470"/>
              <a:gd name="connsiteY161"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8335 w 1605470"/>
              <a:gd name="connsiteY37" fmla="*/ 5665173 h 6858000"/>
              <a:gd name="connsiteX38" fmla="*/ 562052 w 1605470"/>
              <a:gd name="connsiteY38" fmla="*/ 5563435 h 6858000"/>
              <a:gd name="connsiteX39" fmla="*/ 591557 w 1605470"/>
              <a:gd name="connsiteY39" fmla="*/ 5476393 h 6858000"/>
              <a:gd name="connsiteX40" fmla="*/ 622750 w 1605470"/>
              <a:gd name="connsiteY40" fmla="*/ 5396260 h 6858000"/>
              <a:gd name="connsiteX41" fmla="*/ 638731 w 1605470"/>
              <a:gd name="connsiteY41" fmla="*/ 5330009 h 6858000"/>
              <a:gd name="connsiteX42" fmla="*/ 672224 w 1605470"/>
              <a:gd name="connsiteY42" fmla="*/ 5273739 h 6858000"/>
              <a:gd name="connsiteX43" fmla="*/ 681823 w 1605470"/>
              <a:gd name="connsiteY43" fmla="*/ 5241779 h 6858000"/>
              <a:gd name="connsiteX44" fmla="*/ 693049 w 1605470"/>
              <a:gd name="connsiteY44" fmla="*/ 5225268 h 6858000"/>
              <a:gd name="connsiteX45" fmla="*/ 694069 w 1605470"/>
              <a:gd name="connsiteY45" fmla="*/ 5217684 h 6858000"/>
              <a:gd name="connsiteX46" fmla="*/ 701410 w 1605470"/>
              <a:gd name="connsiteY46" fmla="*/ 5193377 h 6858000"/>
              <a:gd name="connsiteX47" fmla="*/ 704713 w 1605470"/>
              <a:gd name="connsiteY47" fmla="*/ 5179288 h 6858000"/>
              <a:gd name="connsiteX48" fmla="*/ 705697 w 1605470"/>
              <a:gd name="connsiteY48" fmla="*/ 5173621 h 6858000"/>
              <a:gd name="connsiteX49" fmla="*/ 701331 w 1605470"/>
              <a:gd name="connsiteY49" fmla="*/ 5159961 h 6858000"/>
              <a:gd name="connsiteX50" fmla="*/ 708008 w 1605470"/>
              <a:gd name="connsiteY50" fmla="*/ 5144295 h 6858000"/>
              <a:gd name="connsiteX51" fmla="*/ 704941 w 1605470"/>
              <a:gd name="connsiteY51" fmla="*/ 5125185 h 6858000"/>
              <a:gd name="connsiteX52" fmla="*/ 711771 w 1605470"/>
              <a:gd name="connsiteY52" fmla="*/ 5121884 h 6858000"/>
              <a:gd name="connsiteX53" fmla="*/ 718807 w 1605470"/>
              <a:gd name="connsiteY53" fmla="*/ 5067850 h 6858000"/>
              <a:gd name="connsiteX54" fmla="*/ 721538 w 1605470"/>
              <a:gd name="connsiteY54" fmla="*/ 5060861 h 6858000"/>
              <a:gd name="connsiteX55" fmla="*/ 718242 w 1605470"/>
              <a:gd name="connsiteY55" fmla="*/ 5034192 h 6858000"/>
              <a:gd name="connsiteX56" fmla="*/ 719796 w 1605470"/>
              <a:gd name="connsiteY56" fmla="*/ 4993030 h 6858000"/>
              <a:gd name="connsiteX57" fmla="*/ 726705 w 1605470"/>
              <a:gd name="connsiteY57" fmla="*/ 4946844 h 6858000"/>
              <a:gd name="connsiteX58" fmla="*/ 722561 w 1605470"/>
              <a:gd name="connsiteY58" fmla="*/ 4932692 h 6858000"/>
              <a:gd name="connsiteX59" fmla="*/ 737964 w 1605470"/>
              <a:gd name="connsiteY59" fmla="*/ 4858827 h 6858000"/>
              <a:gd name="connsiteX60" fmla="*/ 732118 w 1605470"/>
              <a:gd name="connsiteY60" fmla="*/ 4801535 h 6858000"/>
              <a:gd name="connsiteX61" fmla="*/ 739787 w 1605470"/>
              <a:gd name="connsiteY61" fmla="*/ 4797794 h 6858000"/>
              <a:gd name="connsiteX62" fmla="*/ 741081 w 1605470"/>
              <a:gd name="connsiteY62" fmla="*/ 4784526 h 6858000"/>
              <a:gd name="connsiteX63" fmla="*/ 742865 w 1605470"/>
              <a:gd name="connsiteY63" fmla="*/ 4781211 h 6858000"/>
              <a:gd name="connsiteX64" fmla="*/ 751652 w 1605470"/>
              <a:gd name="connsiteY64" fmla="*/ 4761984 h 6858000"/>
              <a:gd name="connsiteX65" fmla="*/ 747700 w 1605470"/>
              <a:gd name="connsiteY65" fmla="*/ 4690749 h 6858000"/>
              <a:gd name="connsiteX66" fmla="*/ 743180 w 1605470"/>
              <a:gd name="connsiteY66" fmla="*/ 4584173 h 6858000"/>
              <a:gd name="connsiteX67" fmla="*/ 738263 w 1605470"/>
              <a:gd name="connsiteY67" fmla="*/ 4444346 h 6858000"/>
              <a:gd name="connsiteX68" fmla="*/ 734828 w 1605470"/>
              <a:gd name="connsiteY68" fmla="*/ 4375228 h 6858000"/>
              <a:gd name="connsiteX69" fmla="*/ 715481 w 1605470"/>
              <a:gd name="connsiteY69" fmla="*/ 4214165 h 6858000"/>
              <a:gd name="connsiteX70" fmla="*/ 719554 w 1605470"/>
              <a:gd name="connsiteY70" fmla="*/ 4090296 h 6858000"/>
              <a:gd name="connsiteX71" fmla="*/ 704810 w 1605470"/>
              <a:gd name="connsiteY71" fmla="*/ 4033999 h 6858000"/>
              <a:gd name="connsiteX72" fmla="*/ 705959 w 1605470"/>
              <a:gd name="connsiteY72" fmla="*/ 4031933 h 6858000"/>
              <a:gd name="connsiteX73" fmla="*/ 704535 w 1605470"/>
              <a:gd name="connsiteY73" fmla="*/ 4013953 h 6858000"/>
              <a:gd name="connsiteX74" fmla="*/ 700443 w 1605470"/>
              <a:gd name="connsiteY74" fmla="*/ 4010511 h 6858000"/>
              <a:gd name="connsiteX75" fmla="*/ 698282 w 1605470"/>
              <a:gd name="connsiteY75" fmla="*/ 3998331 h 6858000"/>
              <a:gd name="connsiteX76" fmla="*/ 690830 w 1605470"/>
              <a:gd name="connsiteY76" fmla="*/ 3974753 h 6858000"/>
              <a:gd name="connsiteX77" fmla="*/ 692428 w 1605470"/>
              <a:gd name="connsiteY77" fmla="*/ 3969950 h 6858000"/>
              <a:gd name="connsiteX78" fmla="*/ 685850 w 1605470"/>
              <a:gd name="connsiteY78" fmla="*/ 3933779 h 6858000"/>
              <a:gd name="connsiteX79" fmla="*/ 687181 w 1605470"/>
              <a:gd name="connsiteY79" fmla="*/ 3933093 h 6858000"/>
              <a:gd name="connsiteX80" fmla="*/ 691535 w 1605470"/>
              <a:gd name="connsiteY80" fmla="*/ 3922082 h 6858000"/>
              <a:gd name="connsiteX81" fmla="*/ 696613 w 1605470"/>
              <a:gd name="connsiteY81" fmla="*/ 3901461 h 6858000"/>
              <a:gd name="connsiteX82" fmla="*/ 719207 w 1605470"/>
              <a:gd name="connsiteY82" fmla="*/ 3813873 h 6858000"/>
              <a:gd name="connsiteX83" fmla="*/ 718632 w 1605470"/>
              <a:gd name="connsiteY83" fmla="*/ 3806161 h 6858000"/>
              <a:gd name="connsiteX84" fmla="*/ 718939 w 1605470"/>
              <a:gd name="connsiteY84" fmla="*/ 3805957 h 6858000"/>
              <a:gd name="connsiteX85" fmla="*/ 718966 w 1605470"/>
              <a:gd name="connsiteY85" fmla="*/ 3797724 h 6858000"/>
              <a:gd name="connsiteX86" fmla="*/ 717581 w 1605470"/>
              <a:gd name="connsiteY86" fmla="*/ 3792098 h 6858000"/>
              <a:gd name="connsiteX87" fmla="*/ 716465 w 1605470"/>
              <a:gd name="connsiteY87" fmla="*/ 3777135 h 6858000"/>
              <a:gd name="connsiteX88" fmla="*/ 718198 w 1605470"/>
              <a:gd name="connsiteY88" fmla="*/ 3771656 h 6858000"/>
              <a:gd name="connsiteX89" fmla="*/ 721941 w 1605470"/>
              <a:gd name="connsiteY89" fmla="*/ 3769007 h 6858000"/>
              <a:gd name="connsiteX90" fmla="*/ 721407 w 1605470"/>
              <a:gd name="connsiteY90" fmla="*/ 3767709 h 6858000"/>
              <a:gd name="connsiteX91" fmla="*/ 730103 w 1605470"/>
              <a:gd name="connsiteY91" fmla="*/ 3738082 h 6858000"/>
              <a:gd name="connsiteX92" fmla="*/ 737449 w 1605470"/>
              <a:gd name="connsiteY92" fmla="*/ 3673397 h 6858000"/>
              <a:gd name="connsiteX93" fmla="*/ 736745 w 1605470"/>
              <a:gd name="connsiteY93" fmla="*/ 3637109 h 6858000"/>
              <a:gd name="connsiteX94" fmla="*/ 740188 w 1605470"/>
              <a:gd name="connsiteY94" fmla="*/ 3536883 h 6858000"/>
              <a:gd name="connsiteX95" fmla="*/ 747726 w 1605470"/>
              <a:gd name="connsiteY95" fmla="*/ 3435652 h 6858000"/>
              <a:gd name="connsiteX96" fmla="*/ 749397 w 1605470"/>
              <a:gd name="connsiteY96" fmla="*/ 3307769 h 6858000"/>
              <a:gd name="connsiteX97" fmla="*/ 766960 w 1605470"/>
              <a:gd name="connsiteY97" fmla="*/ 3250522 h 6858000"/>
              <a:gd name="connsiteX98" fmla="*/ 767385 w 1605470"/>
              <a:gd name="connsiteY98" fmla="*/ 3229163 h 6858000"/>
              <a:gd name="connsiteX99" fmla="*/ 769208 w 1605470"/>
              <a:gd name="connsiteY99" fmla="*/ 3217217 h 6858000"/>
              <a:gd name="connsiteX100" fmla="*/ 756043 w 1605470"/>
              <a:gd name="connsiteY100" fmla="*/ 3183755 h 6858000"/>
              <a:gd name="connsiteX101" fmla="*/ 756544 w 1605470"/>
              <a:gd name="connsiteY101" fmla="*/ 3178642 h 6858000"/>
              <a:gd name="connsiteX102" fmla="*/ 744144 w 1605470"/>
              <a:gd name="connsiteY102" fmla="*/ 3158586 h 6858000"/>
              <a:gd name="connsiteX103" fmla="*/ 739378 w 1605470"/>
              <a:gd name="connsiteY103" fmla="*/ 3147669 h 6858000"/>
              <a:gd name="connsiteX104" fmla="*/ 734648 w 1605470"/>
              <a:gd name="connsiteY104" fmla="*/ 3145733 h 6858000"/>
              <a:gd name="connsiteX105" fmla="*/ 729329 w 1605470"/>
              <a:gd name="connsiteY105" fmla="*/ 3129034 h 6858000"/>
              <a:gd name="connsiteX106" fmla="*/ 729994 w 1605470"/>
              <a:gd name="connsiteY106" fmla="*/ 3126682 h 6858000"/>
              <a:gd name="connsiteX107" fmla="*/ 720862 w 1605470"/>
              <a:gd name="connsiteY107" fmla="*/ 3114519 h 6858000"/>
              <a:gd name="connsiteX108" fmla="*/ 707471 w 1605470"/>
              <a:gd name="connsiteY108" fmla="*/ 3106272 h 6858000"/>
              <a:gd name="connsiteX109" fmla="*/ 680201 w 1605470"/>
              <a:gd name="connsiteY109" fmla="*/ 2958185 h 6858000"/>
              <a:gd name="connsiteX110" fmla="*/ 622815 w 1605470"/>
              <a:gd name="connsiteY110" fmla="*/ 2762989 h 6858000"/>
              <a:gd name="connsiteX111" fmla="*/ 571733 w 1605470"/>
              <a:gd name="connsiteY111" fmla="*/ 2554718 h 6858000"/>
              <a:gd name="connsiteX112" fmla="*/ 551827 w 1605470"/>
              <a:gd name="connsiteY112" fmla="*/ 2485734 h 6858000"/>
              <a:gd name="connsiteX113" fmla="*/ 542550 w 1605470"/>
              <a:gd name="connsiteY113" fmla="*/ 2447068 h 6858000"/>
              <a:gd name="connsiteX114" fmla="*/ 529511 w 1605470"/>
              <a:gd name="connsiteY114" fmla="*/ 2425819 h 6858000"/>
              <a:gd name="connsiteX115" fmla="*/ 535510 w 1605470"/>
              <a:gd name="connsiteY115" fmla="*/ 2402874 h 6858000"/>
              <a:gd name="connsiteX116" fmla="*/ 538122 w 1605470"/>
              <a:gd name="connsiteY116" fmla="*/ 2381443 h 6858000"/>
              <a:gd name="connsiteX117" fmla="*/ 514451 w 1605470"/>
              <a:gd name="connsiteY117" fmla="*/ 2261920 h 6858000"/>
              <a:gd name="connsiteX118" fmla="*/ 504338 w 1605470"/>
              <a:gd name="connsiteY118" fmla="*/ 2195378 h 6858000"/>
              <a:gd name="connsiteX119" fmla="*/ 488555 w 1605470"/>
              <a:gd name="connsiteY119" fmla="*/ 2155135 h 6858000"/>
              <a:gd name="connsiteX120" fmla="*/ 486013 w 1605470"/>
              <a:gd name="connsiteY120" fmla="*/ 2118008 h 6858000"/>
              <a:gd name="connsiteX121" fmla="*/ 487006 w 1605470"/>
              <a:gd name="connsiteY121" fmla="*/ 2050531 h 6858000"/>
              <a:gd name="connsiteX122" fmla="*/ 478812 w 1605470"/>
              <a:gd name="connsiteY122" fmla="*/ 1963269 h 6858000"/>
              <a:gd name="connsiteX123" fmla="*/ 459990 w 1605470"/>
              <a:gd name="connsiteY123" fmla="*/ 1906352 h 6858000"/>
              <a:gd name="connsiteX124" fmla="*/ 436547 w 1605470"/>
              <a:gd name="connsiteY124" fmla="*/ 1861531 h 6858000"/>
              <a:gd name="connsiteX125" fmla="*/ 390346 w 1605470"/>
              <a:gd name="connsiteY125" fmla="*/ 1732919 h 6858000"/>
              <a:gd name="connsiteX126" fmla="*/ 362657 w 1605470"/>
              <a:gd name="connsiteY126" fmla="*/ 1663540 h 6858000"/>
              <a:gd name="connsiteX127" fmla="*/ 361783 w 1605470"/>
              <a:gd name="connsiteY127" fmla="*/ 1615777 h 6858000"/>
              <a:gd name="connsiteX128" fmla="*/ 342578 w 1605470"/>
              <a:gd name="connsiteY128" fmla="*/ 1563678 h 6858000"/>
              <a:gd name="connsiteX129" fmla="*/ 355658 w 1605470"/>
              <a:gd name="connsiteY129" fmla="*/ 1519474 h 6858000"/>
              <a:gd name="connsiteX130" fmla="*/ 348400 w 1605470"/>
              <a:gd name="connsiteY130" fmla="*/ 1477995 h 6858000"/>
              <a:gd name="connsiteX131" fmla="*/ 334485 w 1605470"/>
              <a:gd name="connsiteY131" fmla="*/ 1373769 h 6858000"/>
              <a:gd name="connsiteX132" fmla="*/ 342792 w 1605470"/>
              <a:gd name="connsiteY132" fmla="*/ 1307086 h 6858000"/>
              <a:gd name="connsiteX133" fmla="*/ 343980 w 1605470"/>
              <a:gd name="connsiteY133" fmla="*/ 1189033 h 6858000"/>
              <a:gd name="connsiteX134" fmla="*/ 348665 w 1605470"/>
              <a:gd name="connsiteY134" fmla="*/ 1168288 h 6858000"/>
              <a:gd name="connsiteX135" fmla="*/ 340947 w 1605470"/>
              <a:gd name="connsiteY135" fmla="*/ 1142577 h 6858000"/>
              <a:gd name="connsiteX136" fmla="*/ 330253 w 1605470"/>
              <a:gd name="connsiteY136" fmla="*/ 1088484 h 6858000"/>
              <a:gd name="connsiteX137" fmla="*/ 318989 w 1605470"/>
              <a:gd name="connsiteY137" fmla="*/ 1016103 h 6858000"/>
              <a:gd name="connsiteX138" fmla="*/ 320445 w 1605470"/>
              <a:gd name="connsiteY138" fmla="*/ 932283 h 6858000"/>
              <a:gd name="connsiteX139" fmla="*/ 322681 w 1605470"/>
              <a:gd name="connsiteY139" fmla="*/ 915925 h 6858000"/>
              <a:gd name="connsiteX140" fmla="*/ 315310 w 1605470"/>
              <a:gd name="connsiteY140" fmla="*/ 896999 h 6858000"/>
              <a:gd name="connsiteX141" fmla="*/ 284718 w 1605470"/>
              <a:gd name="connsiteY141" fmla="*/ 821517 h 6858000"/>
              <a:gd name="connsiteX142" fmla="*/ 263668 w 1605470"/>
              <a:gd name="connsiteY142" fmla="*/ 751353 h 6858000"/>
              <a:gd name="connsiteX143" fmla="*/ 263226 w 1605470"/>
              <a:gd name="connsiteY143" fmla="*/ 721230 h 6858000"/>
              <a:gd name="connsiteX144" fmla="*/ 248897 w 1605470"/>
              <a:gd name="connsiteY144" fmla="*/ 681659 h 6858000"/>
              <a:gd name="connsiteX145" fmla="*/ 234316 w 1605470"/>
              <a:gd name="connsiteY145" fmla="*/ 635218 h 6858000"/>
              <a:gd name="connsiteX146" fmla="*/ 239327 w 1605470"/>
              <a:gd name="connsiteY146" fmla="*/ 613763 h 6858000"/>
              <a:gd name="connsiteX147" fmla="*/ 225269 w 1605470"/>
              <a:gd name="connsiteY147" fmla="*/ 598582 h 6858000"/>
              <a:gd name="connsiteX148" fmla="*/ 224950 w 1605470"/>
              <a:gd name="connsiteY148" fmla="*/ 576846 h 6858000"/>
              <a:gd name="connsiteX149" fmla="*/ 204576 w 1605470"/>
              <a:gd name="connsiteY149" fmla="*/ 530055 h 6858000"/>
              <a:gd name="connsiteX150" fmla="*/ 219064 w 1605470"/>
              <a:gd name="connsiteY150" fmla="*/ 469651 h 6858000"/>
              <a:gd name="connsiteX151" fmla="*/ 195012 w 1605470"/>
              <a:gd name="connsiteY151" fmla="*/ 448559 h 6858000"/>
              <a:gd name="connsiteX152" fmla="*/ 201434 w 1605470"/>
              <a:gd name="connsiteY152" fmla="*/ 441529 h 6858000"/>
              <a:gd name="connsiteX153" fmla="*/ 200655 w 1605470"/>
              <a:gd name="connsiteY153" fmla="*/ 428927 h 6858000"/>
              <a:gd name="connsiteX154" fmla="*/ 190059 w 1605470"/>
              <a:gd name="connsiteY154" fmla="*/ 430161 h 6858000"/>
              <a:gd name="connsiteX155" fmla="*/ 167079 w 1605470"/>
              <a:gd name="connsiteY155" fmla="*/ 367211 h 6858000"/>
              <a:gd name="connsiteX156" fmla="*/ 124571 w 1605470"/>
              <a:gd name="connsiteY156" fmla="*/ 302178 h 6858000"/>
              <a:gd name="connsiteX157" fmla="*/ 103243 w 1605470"/>
              <a:gd name="connsiteY157" fmla="*/ 211375 h 6858000"/>
              <a:gd name="connsiteX158" fmla="*/ 94571 w 1605470"/>
              <a:gd name="connsiteY158" fmla="*/ 184179 h 6858000"/>
              <a:gd name="connsiteX159" fmla="*/ 13437 w 1605470"/>
              <a:gd name="connsiteY159" fmla="*/ 19287 h 6858000"/>
              <a:gd name="connsiteX160" fmla="*/ 0 w 1605470"/>
              <a:gd name="connsiteY160"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8335 w 1605470"/>
              <a:gd name="connsiteY37" fmla="*/ 5665173 h 6858000"/>
              <a:gd name="connsiteX38" fmla="*/ 562052 w 1605470"/>
              <a:gd name="connsiteY38" fmla="*/ 5563435 h 6858000"/>
              <a:gd name="connsiteX39" fmla="*/ 591557 w 1605470"/>
              <a:gd name="connsiteY39" fmla="*/ 5476393 h 6858000"/>
              <a:gd name="connsiteX40" fmla="*/ 622750 w 1605470"/>
              <a:gd name="connsiteY40" fmla="*/ 5396260 h 6858000"/>
              <a:gd name="connsiteX41" fmla="*/ 638731 w 1605470"/>
              <a:gd name="connsiteY41" fmla="*/ 5330009 h 6858000"/>
              <a:gd name="connsiteX42" fmla="*/ 672224 w 1605470"/>
              <a:gd name="connsiteY42" fmla="*/ 5273739 h 6858000"/>
              <a:gd name="connsiteX43" fmla="*/ 681823 w 1605470"/>
              <a:gd name="connsiteY43" fmla="*/ 5241779 h 6858000"/>
              <a:gd name="connsiteX44" fmla="*/ 693049 w 1605470"/>
              <a:gd name="connsiteY44" fmla="*/ 5225268 h 6858000"/>
              <a:gd name="connsiteX45" fmla="*/ 694069 w 1605470"/>
              <a:gd name="connsiteY45" fmla="*/ 5217684 h 6858000"/>
              <a:gd name="connsiteX46" fmla="*/ 701410 w 1605470"/>
              <a:gd name="connsiteY46" fmla="*/ 5193377 h 6858000"/>
              <a:gd name="connsiteX47" fmla="*/ 704713 w 1605470"/>
              <a:gd name="connsiteY47" fmla="*/ 5179288 h 6858000"/>
              <a:gd name="connsiteX48" fmla="*/ 705697 w 1605470"/>
              <a:gd name="connsiteY48" fmla="*/ 5173621 h 6858000"/>
              <a:gd name="connsiteX49" fmla="*/ 701331 w 1605470"/>
              <a:gd name="connsiteY49" fmla="*/ 5159961 h 6858000"/>
              <a:gd name="connsiteX50" fmla="*/ 708008 w 1605470"/>
              <a:gd name="connsiteY50" fmla="*/ 5144295 h 6858000"/>
              <a:gd name="connsiteX51" fmla="*/ 704941 w 1605470"/>
              <a:gd name="connsiteY51" fmla="*/ 5125185 h 6858000"/>
              <a:gd name="connsiteX52" fmla="*/ 711771 w 1605470"/>
              <a:gd name="connsiteY52" fmla="*/ 5121884 h 6858000"/>
              <a:gd name="connsiteX53" fmla="*/ 718807 w 1605470"/>
              <a:gd name="connsiteY53" fmla="*/ 5067850 h 6858000"/>
              <a:gd name="connsiteX54" fmla="*/ 721538 w 1605470"/>
              <a:gd name="connsiteY54" fmla="*/ 5060861 h 6858000"/>
              <a:gd name="connsiteX55" fmla="*/ 718242 w 1605470"/>
              <a:gd name="connsiteY55" fmla="*/ 5034192 h 6858000"/>
              <a:gd name="connsiteX56" fmla="*/ 719796 w 1605470"/>
              <a:gd name="connsiteY56" fmla="*/ 4993030 h 6858000"/>
              <a:gd name="connsiteX57" fmla="*/ 726705 w 1605470"/>
              <a:gd name="connsiteY57" fmla="*/ 4946844 h 6858000"/>
              <a:gd name="connsiteX58" fmla="*/ 722561 w 1605470"/>
              <a:gd name="connsiteY58" fmla="*/ 4932692 h 6858000"/>
              <a:gd name="connsiteX59" fmla="*/ 737964 w 1605470"/>
              <a:gd name="connsiteY59" fmla="*/ 4858827 h 6858000"/>
              <a:gd name="connsiteX60" fmla="*/ 732118 w 1605470"/>
              <a:gd name="connsiteY60" fmla="*/ 4801535 h 6858000"/>
              <a:gd name="connsiteX61" fmla="*/ 739787 w 1605470"/>
              <a:gd name="connsiteY61" fmla="*/ 4797794 h 6858000"/>
              <a:gd name="connsiteX62" fmla="*/ 741081 w 1605470"/>
              <a:gd name="connsiteY62" fmla="*/ 4784526 h 6858000"/>
              <a:gd name="connsiteX63" fmla="*/ 742865 w 1605470"/>
              <a:gd name="connsiteY63" fmla="*/ 4781211 h 6858000"/>
              <a:gd name="connsiteX64" fmla="*/ 751652 w 1605470"/>
              <a:gd name="connsiteY64" fmla="*/ 4761984 h 6858000"/>
              <a:gd name="connsiteX65" fmla="*/ 747700 w 1605470"/>
              <a:gd name="connsiteY65" fmla="*/ 4690749 h 6858000"/>
              <a:gd name="connsiteX66" fmla="*/ 743180 w 1605470"/>
              <a:gd name="connsiteY66" fmla="*/ 4584173 h 6858000"/>
              <a:gd name="connsiteX67" fmla="*/ 738263 w 1605470"/>
              <a:gd name="connsiteY67" fmla="*/ 4444346 h 6858000"/>
              <a:gd name="connsiteX68" fmla="*/ 734828 w 1605470"/>
              <a:gd name="connsiteY68" fmla="*/ 4375228 h 6858000"/>
              <a:gd name="connsiteX69" fmla="*/ 715481 w 1605470"/>
              <a:gd name="connsiteY69" fmla="*/ 4214165 h 6858000"/>
              <a:gd name="connsiteX70" fmla="*/ 719554 w 1605470"/>
              <a:gd name="connsiteY70" fmla="*/ 4090296 h 6858000"/>
              <a:gd name="connsiteX71" fmla="*/ 704810 w 1605470"/>
              <a:gd name="connsiteY71" fmla="*/ 4033999 h 6858000"/>
              <a:gd name="connsiteX72" fmla="*/ 705959 w 1605470"/>
              <a:gd name="connsiteY72" fmla="*/ 4031933 h 6858000"/>
              <a:gd name="connsiteX73" fmla="*/ 704535 w 1605470"/>
              <a:gd name="connsiteY73" fmla="*/ 4013953 h 6858000"/>
              <a:gd name="connsiteX74" fmla="*/ 700443 w 1605470"/>
              <a:gd name="connsiteY74" fmla="*/ 4010511 h 6858000"/>
              <a:gd name="connsiteX75" fmla="*/ 698282 w 1605470"/>
              <a:gd name="connsiteY75" fmla="*/ 3998331 h 6858000"/>
              <a:gd name="connsiteX76" fmla="*/ 690830 w 1605470"/>
              <a:gd name="connsiteY76" fmla="*/ 3974753 h 6858000"/>
              <a:gd name="connsiteX77" fmla="*/ 692428 w 1605470"/>
              <a:gd name="connsiteY77" fmla="*/ 3969950 h 6858000"/>
              <a:gd name="connsiteX78" fmla="*/ 685850 w 1605470"/>
              <a:gd name="connsiteY78" fmla="*/ 3933779 h 6858000"/>
              <a:gd name="connsiteX79" fmla="*/ 687181 w 1605470"/>
              <a:gd name="connsiteY79" fmla="*/ 3933093 h 6858000"/>
              <a:gd name="connsiteX80" fmla="*/ 691535 w 1605470"/>
              <a:gd name="connsiteY80" fmla="*/ 3922082 h 6858000"/>
              <a:gd name="connsiteX81" fmla="*/ 696613 w 1605470"/>
              <a:gd name="connsiteY81" fmla="*/ 3901461 h 6858000"/>
              <a:gd name="connsiteX82" fmla="*/ 719207 w 1605470"/>
              <a:gd name="connsiteY82" fmla="*/ 3813873 h 6858000"/>
              <a:gd name="connsiteX83" fmla="*/ 718632 w 1605470"/>
              <a:gd name="connsiteY83" fmla="*/ 3806161 h 6858000"/>
              <a:gd name="connsiteX84" fmla="*/ 718939 w 1605470"/>
              <a:gd name="connsiteY84" fmla="*/ 3805957 h 6858000"/>
              <a:gd name="connsiteX85" fmla="*/ 718966 w 1605470"/>
              <a:gd name="connsiteY85" fmla="*/ 3797724 h 6858000"/>
              <a:gd name="connsiteX86" fmla="*/ 717581 w 1605470"/>
              <a:gd name="connsiteY86" fmla="*/ 3792098 h 6858000"/>
              <a:gd name="connsiteX87" fmla="*/ 716465 w 1605470"/>
              <a:gd name="connsiteY87" fmla="*/ 3777135 h 6858000"/>
              <a:gd name="connsiteX88" fmla="*/ 718198 w 1605470"/>
              <a:gd name="connsiteY88" fmla="*/ 3771656 h 6858000"/>
              <a:gd name="connsiteX89" fmla="*/ 721941 w 1605470"/>
              <a:gd name="connsiteY89" fmla="*/ 3769007 h 6858000"/>
              <a:gd name="connsiteX90" fmla="*/ 721407 w 1605470"/>
              <a:gd name="connsiteY90" fmla="*/ 3767709 h 6858000"/>
              <a:gd name="connsiteX91" fmla="*/ 730103 w 1605470"/>
              <a:gd name="connsiteY91" fmla="*/ 3738082 h 6858000"/>
              <a:gd name="connsiteX92" fmla="*/ 737449 w 1605470"/>
              <a:gd name="connsiteY92" fmla="*/ 3673397 h 6858000"/>
              <a:gd name="connsiteX93" fmla="*/ 736745 w 1605470"/>
              <a:gd name="connsiteY93" fmla="*/ 3637109 h 6858000"/>
              <a:gd name="connsiteX94" fmla="*/ 740188 w 1605470"/>
              <a:gd name="connsiteY94" fmla="*/ 3536883 h 6858000"/>
              <a:gd name="connsiteX95" fmla="*/ 747726 w 1605470"/>
              <a:gd name="connsiteY95" fmla="*/ 3435652 h 6858000"/>
              <a:gd name="connsiteX96" fmla="*/ 749397 w 1605470"/>
              <a:gd name="connsiteY96" fmla="*/ 3307769 h 6858000"/>
              <a:gd name="connsiteX97" fmla="*/ 766960 w 1605470"/>
              <a:gd name="connsiteY97" fmla="*/ 3250522 h 6858000"/>
              <a:gd name="connsiteX98" fmla="*/ 767385 w 1605470"/>
              <a:gd name="connsiteY98" fmla="*/ 3229163 h 6858000"/>
              <a:gd name="connsiteX99" fmla="*/ 769208 w 1605470"/>
              <a:gd name="connsiteY99" fmla="*/ 3217217 h 6858000"/>
              <a:gd name="connsiteX100" fmla="*/ 756043 w 1605470"/>
              <a:gd name="connsiteY100" fmla="*/ 3183755 h 6858000"/>
              <a:gd name="connsiteX101" fmla="*/ 756544 w 1605470"/>
              <a:gd name="connsiteY101" fmla="*/ 3178642 h 6858000"/>
              <a:gd name="connsiteX102" fmla="*/ 744144 w 1605470"/>
              <a:gd name="connsiteY102" fmla="*/ 3158586 h 6858000"/>
              <a:gd name="connsiteX103" fmla="*/ 739378 w 1605470"/>
              <a:gd name="connsiteY103" fmla="*/ 3147669 h 6858000"/>
              <a:gd name="connsiteX104" fmla="*/ 729329 w 1605470"/>
              <a:gd name="connsiteY104" fmla="*/ 3129034 h 6858000"/>
              <a:gd name="connsiteX105" fmla="*/ 729994 w 1605470"/>
              <a:gd name="connsiteY105" fmla="*/ 3126682 h 6858000"/>
              <a:gd name="connsiteX106" fmla="*/ 720862 w 1605470"/>
              <a:gd name="connsiteY106" fmla="*/ 3114519 h 6858000"/>
              <a:gd name="connsiteX107" fmla="*/ 707471 w 1605470"/>
              <a:gd name="connsiteY107" fmla="*/ 3106272 h 6858000"/>
              <a:gd name="connsiteX108" fmla="*/ 680201 w 1605470"/>
              <a:gd name="connsiteY108" fmla="*/ 2958185 h 6858000"/>
              <a:gd name="connsiteX109" fmla="*/ 622815 w 1605470"/>
              <a:gd name="connsiteY109" fmla="*/ 2762989 h 6858000"/>
              <a:gd name="connsiteX110" fmla="*/ 571733 w 1605470"/>
              <a:gd name="connsiteY110" fmla="*/ 2554718 h 6858000"/>
              <a:gd name="connsiteX111" fmla="*/ 551827 w 1605470"/>
              <a:gd name="connsiteY111" fmla="*/ 2485734 h 6858000"/>
              <a:gd name="connsiteX112" fmla="*/ 542550 w 1605470"/>
              <a:gd name="connsiteY112" fmla="*/ 2447068 h 6858000"/>
              <a:gd name="connsiteX113" fmla="*/ 529511 w 1605470"/>
              <a:gd name="connsiteY113" fmla="*/ 2425819 h 6858000"/>
              <a:gd name="connsiteX114" fmla="*/ 535510 w 1605470"/>
              <a:gd name="connsiteY114" fmla="*/ 2402874 h 6858000"/>
              <a:gd name="connsiteX115" fmla="*/ 538122 w 1605470"/>
              <a:gd name="connsiteY115" fmla="*/ 2381443 h 6858000"/>
              <a:gd name="connsiteX116" fmla="*/ 514451 w 1605470"/>
              <a:gd name="connsiteY116" fmla="*/ 2261920 h 6858000"/>
              <a:gd name="connsiteX117" fmla="*/ 504338 w 1605470"/>
              <a:gd name="connsiteY117" fmla="*/ 2195378 h 6858000"/>
              <a:gd name="connsiteX118" fmla="*/ 488555 w 1605470"/>
              <a:gd name="connsiteY118" fmla="*/ 2155135 h 6858000"/>
              <a:gd name="connsiteX119" fmla="*/ 486013 w 1605470"/>
              <a:gd name="connsiteY119" fmla="*/ 2118008 h 6858000"/>
              <a:gd name="connsiteX120" fmla="*/ 487006 w 1605470"/>
              <a:gd name="connsiteY120" fmla="*/ 2050531 h 6858000"/>
              <a:gd name="connsiteX121" fmla="*/ 478812 w 1605470"/>
              <a:gd name="connsiteY121" fmla="*/ 1963269 h 6858000"/>
              <a:gd name="connsiteX122" fmla="*/ 459990 w 1605470"/>
              <a:gd name="connsiteY122" fmla="*/ 1906352 h 6858000"/>
              <a:gd name="connsiteX123" fmla="*/ 436547 w 1605470"/>
              <a:gd name="connsiteY123" fmla="*/ 1861531 h 6858000"/>
              <a:gd name="connsiteX124" fmla="*/ 390346 w 1605470"/>
              <a:gd name="connsiteY124" fmla="*/ 1732919 h 6858000"/>
              <a:gd name="connsiteX125" fmla="*/ 362657 w 1605470"/>
              <a:gd name="connsiteY125" fmla="*/ 1663540 h 6858000"/>
              <a:gd name="connsiteX126" fmla="*/ 361783 w 1605470"/>
              <a:gd name="connsiteY126" fmla="*/ 1615777 h 6858000"/>
              <a:gd name="connsiteX127" fmla="*/ 342578 w 1605470"/>
              <a:gd name="connsiteY127" fmla="*/ 1563678 h 6858000"/>
              <a:gd name="connsiteX128" fmla="*/ 355658 w 1605470"/>
              <a:gd name="connsiteY128" fmla="*/ 1519474 h 6858000"/>
              <a:gd name="connsiteX129" fmla="*/ 348400 w 1605470"/>
              <a:gd name="connsiteY129" fmla="*/ 1477995 h 6858000"/>
              <a:gd name="connsiteX130" fmla="*/ 334485 w 1605470"/>
              <a:gd name="connsiteY130" fmla="*/ 1373769 h 6858000"/>
              <a:gd name="connsiteX131" fmla="*/ 342792 w 1605470"/>
              <a:gd name="connsiteY131" fmla="*/ 1307086 h 6858000"/>
              <a:gd name="connsiteX132" fmla="*/ 343980 w 1605470"/>
              <a:gd name="connsiteY132" fmla="*/ 1189033 h 6858000"/>
              <a:gd name="connsiteX133" fmla="*/ 348665 w 1605470"/>
              <a:gd name="connsiteY133" fmla="*/ 1168288 h 6858000"/>
              <a:gd name="connsiteX134" fmla="*/ 340947 w 1605470"/>
              <a:gd name="connsiteY134" fmla="*/ 1142577 h 6858000"/>
              <a:gd name="connsiteX135" fmla="*/ 330253 w 1605470"/>
              <a:gd name="connsiteY135" fmla="*/ 1088484 h 6858000"/>
              <a:gd name="connsiteX136" fmla="*/ 318989 w 1605470"/>
              <a:gd name="connsiteY136" fmla="*/ 1016103 h 6858000"/>
              <a:gd name="connsiteX137" fmla="*/ 320445 w 1605470"/>
              <a:gd name="connsiteY137" fmla="*/ 932283 h 6858000"/>
              <a:gd name="connsiteX138" fmla="*/ 322681 w 1605470"/>
              <a:gd name="connsiteY138" fmla="*/ 915925 h 6858000"/>
              <a:gd name="connsiteX139" fmla="*/ 315310 w 1605470"/>
              <a:gd name="connsiteY139" fmla="*/ 896999 h 6858000"/>
              <a:gd name="connsiteX140" fmla="*/ 284718 w 1605470"/>
              <a:gd name="connsiteY140" fmla="*/ 821517 h 6858000"/>
              <a:gd name="connsiteX141" fmla="*/ 263668 w 1605470"/>
              <a:gd name="connsiteY141" fmla="*/ 751353 h 6858000"/>
              <a:gd name="connsiteX142" fmla="*/ 263226 w 1605470"/>
              <a:gd name="connsiteY142" fmla="*/ 721230 h 6858000"/>
              <a:gd name="connsiteX143" fmla="*/ 248897 w 1605470"/>
              <a:gd name="connsiteY143" fmla="*/ 681659 h 6858000"/>
              <a:gd name="connsiteX144" fmla="*/ 234316 w 1605470"/>
              <a:gd name="connsiteY144" fmla="*/ 635218 h 6858000"/>
              <a:gd name="connsiteX145" fmla="*/ 239327 w 1605470"/>
              <a:gd name="connsiteY145" fmla="*/ 613763 h 6858000"/>
              <a:gd name="connsiteX146" fmla="*/ 225269 w 1605470"/>
              <a:gd name="connsiteY146" fmla="*/ 598582 h 6858000"/>
              <a:gd name="connsiteX147" fmla="*/ 224950 w 1605470"/>
              <a:gd name="connsiteY147" fmla="*/ 576846 h 6858000"/>
              <a:gd name="connsiteX148" fmla="*/ 204576 w 1605470"/>
              <a:gd name="connsiteY148" fmla="*/ 530055 h 6858000"/>
              <a:gd name="connsiteX149" fmla="*/ 219064 w 1605470"/>
              <a:gd name="connsiteY149" fmla="*/ 469651 h 6858000"/>
              <a:gd name="connsiteX150" fmla="*/ 195012 w 1605470"/>
              <a:gd name="connsiteY150" fmla="*/ 448559 h 6858000"/>
              <a:gd name="connsiteX151" fmla="*/ 201434 w 1605470"/>
              <a:gd name="connsiteY151" fmla="*/ 441529 h 6858000"/>
              <a:gd name="connsiteX152" fmla="*/ 200655 w 1605470"/>
              <a:gd name="connsiteY152" fmla="*/ 428927 h 6858000"/>
              <a:gd name="connsiteX153" fmla="*/ 190059 w 1605470"/>
              <a:gd name="connsiteY153" fmla="*/ 430161 h 6858000"/>
              <a:gd name="connsiteX154" fmla="*/ 167079 w 1605470"/>
              <a:gd name="connsiteY154" fmla="*/ 367211 h 6858000"/>
              <a:gd name="connsiteX155" fmla="*/ 124571 w 1605470"/>
              <a:gd name="connsiteY155" fmla="*/ 302178 h 6858000"/>
              <a:gd name="connsiteX156" fmla="*/ 103243 w 1605470"/>
              <a:gd name="connsiteY156" fmla="*/ 211375 h 6858000"/>
              <a:gd name="connsiteX157" fmla="*/ 94571 w 1605470"/>
              <a:gd name="connsiteY157" fmla="*/ 184179 h 6858000"/>
              <a:gd name="connsiteX158" fmla="*/ 13437 w 1605470"/>
              <a:gd name="connsiteY158" fmla="*/ 19287 h 6858000"/>
              <a:gd name="connsiteX159" fmla="*/ 0 w 1605470"/>
              <a:gd name="connsiteY159"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8335 w 1605470"/>
              <a:gd name="connsiteY37" fmla="*/ 5665173 h 6858000"/>
              <a:gd name="connsiteX38" fmla="*/ 562052 w 1605470"/>
              <a:gd name="connsiteY38" fmla="*/ 5563435 h 6858000"/>
              <a:gd name="connsiteX39" fmla="*/ 591557 w 1605470"/>
              <a:gd name="connsiteY39" fmla="*/ 5476393 h 6858000"/>
              <a:gd name="connsiteX40" fmla="*/ 622750 w 1605470"/>
              <a:gd name="connsiteY40" fmla="*/ 5396260 h 6858000"/>
              <a:gd name="connsiteX41" fmla="*/ 638731 w 1605470"/>
              <a:gd name="connsiteY41" fmla="*/ 5330009 h 6858000"/>
              <a:gd name="connsiteX42" fmla="*/ 672224 w 1605470"/>
              <a:gd name="connsiteY42" fmla="*/ 5273739 h 6858000"/>
              <a:gd name="connsiteX43" fmla="*/ 681823 w 1605470"/>
              <a:gd name="connsiteY43" fmla="*/ 5241779 h 6858000"/>
              <a:gd name="connsiteX44" fmla="*/ 693049 w 1605470"/>
              <a:gd name="connsiteY44" fmla="*/ 5225268 h 6858000"/>
              <a:gd name="connsiteX45" fmla="*/ 694069 w 1605470"/>
              <a:gd name="connsiteY45" fmla="*/ 5217684 h 6858000"/>
              <a:gd name="connsiteX46" fmla="*/ 701410 w 1605470"/>
              <a:gd name="connsiteY46" fmla="*/ 5193377 h 6858000"/>
              <a:gd name="connsiteX47" fmla="*/ 704713 w 1605470"/>
              <a:gd name="connsiteY47" fmla="*/ 5179288 h 6858000"/>
              <a:gd name="connsiteX48" fmla="*/ 705697 w 1605470"/>
              <a:gd name="connsiteY48" fmla="*/ 5173621 h 6858000"/>
              <a:gd name="connsiteX49" fmla="*/ 701331 w 1605470"/>
              <a:gd name="connsiteY49" fmla="*/ 5159961 h 6858000"/>
              <a:gd name="connsiteX50" fmla="*/ 708008 w 1605470"/>
              <a:gd name="connsiteY50" fmla="*/ 5144295 h 6858000"/>
              <a:gd name="connsiteX51" fmla="*/ 704941 w 1605470"/>
              <a:gd name="connsiteY51" fmla="*/ 5125185 h 6858000"/>
              <a:gd name="connsiteX52" fmla="*/ 711771 w 1605470"/>
              <a:gd name="connsiteY52" fmla="*/ 5121884 h 6858000"/>
              <a:gd name="connsiteX53" fmla="*/ 718807 w 1605470"/>
              <a:gd name="connsiteY53" fmla="*/ 5067850 h 6858000"/>
              <a:gd name="connsiteX54" fmla="*/ 721538 w 1605470"/>
              <a:gd name="connsiteY54" fmla="*/ 5060861 h 6858000"/>
              <a:gd name="connsiteX55" fmla="*/ 718242 w 1605470"/>
              <a:gd name="connsiteY55" fmla="*/ 5034192 h 6858000"/>
              <a:gd name="connsiteX56" fmla="*/ 719796 w 1605470"/>
              <a:gd name="connsiteY56" fmla="*/ 4993030 h 6858000"/>
              <a:gd name="connsiteX57" fmla="*/ 726705 w 1605470"/>
              <a:gd name="connsiteY57" fmla="*/ 4946844 h 6858000"/>
              <a:gd name="connsiteX58" fmla="*/ 722561 w 1605470"/>
              <a:gd name="connsiteY58" fmla="*/ 4932692 h 6858000"/>
              <a:gd name="connsiteX59" fmla="*/ 737964 w 1605470"/>
              <a:gd name="connsiteY59" fmla="*/ 4858827 h 6858000"/>
              <a:gd name="connsiteX60" fmla="*/ 732118 w 1605470"/>
              <a:gd name="connsiteY60" fmla="*/ 4801535 h 6858000"/>
              <a:gd name="connsiteX61" fmla="*/ 739787 w 1605470"/>
              <a:gd name="connsiteY61" fmla="*/ 4797794 h 6858000"/>
              <a:gd name="connsiteX62" fmla="*/ 741081 w 1605470"/>
              <a:gd name="connsiteY62" fmla="*/ 4784526 h 6858000"/>
              <a:gd name="connsiteX63" fmla="*/ 742865 w 1605470"/>
              <a:gd name="connsiteY63" fmla="*/ 4781211 h 6858000"/>
              <a:gd name="connsiteX64" fmla="*/ 751652 w 1605470"/>
              <a:gd name="connsiteY64" fmla="*/ 4761984 h 6858000"/>
              <a:gd name="connsiteX65" fmla="*/ 747700 w 1605470"/>
              <a:gd name="connsiteY65" fmla="*/ 4690749 h 6858000"/>
              <a:gd name="connsiteX66" fmla="*/ 743180 w 1605470"/>
              <a:gd name="connsiteY66" fmla="*/ 4584173 h 6858000"/>
              <a:gd name="connsiteX67" fmla="*/ 738263 w 1605470"/>
              <a:gd name="connsiteY67" fmla="*/ 4444346 h 6858000"/>
              <a:gd name="connsiteX68" fmla="*/ 734828 w 1605470"/>
              <a:gd name="connsiteY68" fmla="*/ 4375228 h 6858000"/>
              <a:gd name="connsiteX69" fmla="*/ 715481 w 1605470"/>
              <a:gd name="connsiteY69" fmla="*/ 4214165 h 6858000"/>
              <a:gd name="connsiteX70" fmla="*/ 719554 w 1605470"/>
              <a:gd name="connsiteY70" fmla="*/ 4090296 h 6858000"/>
              <a:gd name="connsiteX71" fmla="*/ 704810 w 1605470"/>
              <a:gd name="connsiteY71" fmla="*/ 4033999 h 6858000"/>
              <a:gd name="connsiteX72" fmla="*/ 705959 w 1605470"/>
              <a:gd name="connsiteY72" fmla="*/ 4031933 h 6858000"/>
              <a:gd name="connsiteX73" fmla="*/ 704535 w 1605470"/>
              <a:gd name="connsiteY73" fmla="*/ 4013953 h 6858000"/>
              <a:gd name="connsiteX74" fmla="*/ 700443 w 1605470"/>
              <a:gd name="connsiteY74" fmla="*/ 4010511 h 6858000"/>
              <a:gd name="connsiteX75" fmla="*/ 698282 w 1605470"/>
              <a:gd name="connsiteY75" fmla="*/ 3998331 h 6858000"/>
              <a:gd name="connsiteX76" fmla="*/ 690830 w 1605470"/>
              <a:gd name="connsiteY76" fmla="*/ 3974753 h 6858000"/>
              <a:gd name="connsiteX77" fmla="*/ 692428 w 1605470"/>
              <a:gd name="connsiteY77" fmla="*/ 3969950 h 6858000"/>
              <a:gd name="connsiteX78" fmla="*/ 685850 w 1605470"/>
              <a:gd name="connsiteY78" fmla="*/ 3933779 h 6858000"/>
              <a:gd name="connsiteX79" fmla="*/ 687181 w 1605470"/>
              <a:gd name="connsiteY79" fmla="*/ 3933093 h 6858000"/>
              <a:gd name="connsiteX80" fmla="*/ 691535 w 1605470"/>
              <a:gd name="connsiteY80" fmla="*/ 3922082 h 6858000"/>
              <a:gd name="connsiteX81" fmla="*/ 696613 w 1605470"/>
              <a:gd name="connsiteY81" fmla="*/ 3901461 h 6858000"/>
              <a:gd name="connsiteX82" fmla="*/ 719207 w 1605470"/>
              <a:gd name="connsiteY82" fmla="*/ 3813873 h 6858000"/>
              <a:gd name="connsiteX83" fmla="*/ 718632 w 1605470"/>
              <a:gd name="connsiteY83" fmla="*/ 3806161 h 6858000"/>
              <a:gd name="connsiteX84" fmla="*/ 718939 w 1605470"/>
              <a:gd name="connsiteY84" fmla="*/ 3805957 h 6858000"/>
              <a:gd name="connsiteX85" fmla="*/ 718966 w 1605470"/>
              <a:gd name="connsiteY85" fmla="*/ 3797724 h 6858000"/>
              <a:gd name="connsiteX86" fmla="*/ 717581 w 1605470"/>
              <a:gd name="connsiteY86" fmla="*/ 3792098 h 6858000"/>
              <a:gd name="connsiteX87" fmla="*/ 716465 w 1605470"/>
              <a:gd name="connsiteY87" fmla="*/ 3777135 h 6858000"/>
              <a:gd name="connsiteX88" fmla="*/ 718198 w 1605470"/>
              <a:gd name="connsiteY88" fmla="*/ 3771656 h 6858000"/>
              <a:gd name="connsiteX89" fmla="*/ 721941 w 1605470"/>
              <a:gd name="connsiteY89" fmla="*/ 3769007 h 6858000"/>
              <a:gd name="connsiteX90" fmla="*/ 721407 w 1605470"/>
              <a:gd name="connsiteY90" fmla="*/ 3767709 h 6858000"/>
              <a:gd name="connsiteX91" fmla="*/ 730103 w 1605470"/>
              <a:gd name="connsiteY91" fmla="*/ 3738082 h 6858000"/>
              <a:gd name="connsiteX92" fmla="*/ 737449 w 1605470"/>
              <a:gd name="connsiteY92" fmla="*/ 3673397 h 6858000"/>
              <a:gd name="connsiteX93" fmla="*/ 736745 w 1605470"/>
              <a:gd name="connsiteY93" fmla="*/ 3637109 h 6858000"/>
              <a:gd name="connsiteX94" fmla="*/ 740188 w 1605470"/>
              <a:gd name="connsiteY94" fmla="*/ 3536883 h 6858000"/>
              <a:gd name="connsiteX95" fmla="*/ 747726 w 1605470"/>
              <a:gd name="connsiteY95" fmla="*/ 3435652 h 6858000"/>
              <a:gd name="connsiteX96" fmla="*/ 749397 w 1605470"/>
              <a:gd name="connsiteY96" fmla="*/ 3307769 h 6858000"/>
              <a:gd name="connsiteX97" fmla="*/ 766960 w 1605470"/>
              <a:gd name="connsiteY97" fmla="*/ 3250522 h 6858000"/>
              <a:gd name="connsiteX98" fmla="*/ 767385 w 1605470"/>
              <a:gd name="connsiteY98" fmla="*/ 3229163 h 6858000"/>
              <a:gd name="connsiteX99" fmla="*/ 769208 w 1605470"/>
              <a:gd name="connsiteY99" fmla="*/ 3217217 h 6858000"/>
              <a:gd name="connsiteX100" fmla="*/ 756043 w 1605470"/>
              <a:gd name="connsiteY100" fmla="*/ 3183755 h 6858000"/>
              <a:gd name="connsiteX101" fmla="*/ 756544 w 1605470"/>
              <a:gd name="connsiteY101" fmla="*/ 3178642 h 6858000"/>
              <a:gd name="connsiteX102" fmla="*/ 744144 w 1605470"/>
              <a:gd name="connsiteY102" fmla="*/ 3158586 h 6858000"/>
              <a:gd name="connsiteX103" fmla="*/ 729329 w 1605470"/>
              <a:gd name="connsiteY103" fmla="*/ 3129034 h 6858000"/>
              <a:gd name="connsiteX104" fmla="*/ 729994 w 1605470"/>
              <a:gd name="connsiteY104" fmla="*/ 3126682 h 6858000"/>
              <a:gd name="connsiteX105" fmla="*/ 720862 w 1605470"/>
              <a:gd name="connsiteY105" fmla="*/ 3114519 h 6858000"/>
              <a:gd name="connsiteX106" fmla="*/ 707471 w 1605470"/>
              <a:gd name="connsiteY106" fmla="*/ 3106272 h 6858000"/>
              <a:gd name="connsiteX107" fmla="*/ 680201 w 1605470"/>
              <a:gd name="connsiteY107" fmla="*/ 2958185 h 6858000"/>
              <a:gd name="connsiteX108" fmla="*/ 622815 w 1605470"/>
              <a:gd name="connsiteY108" fmla="*/ 2762989 h 6858000"/>
              <a:gd name="connsiteX109" fmla="*/ 571733 w 1605470"/>
              <a:gd name="connsiteY109" fmla="*/ 2554718 h 6858000"/>
              <a:gd name="connsiteX110" fmla="*/ 551827 w 1605470"/>
              <a:gd name="connsiteY110" fmla="*/ 2485734 h 6858000"/>
              <a:gd name="connsiteX111" fmla="*/ 542550 w 1605470"/>
              <a:gd name="connsiteY111" fmla="*/ 2447068 h 6858000"/>
              <a:gd name="connsiteX112" fmla="*/ 529511 w 1605470"/>
              <a:gd name="connsiteY112" fmla="*/ 2425819 h 6858000"/>
              <a:gd name="connsiteX113" fmla="*/ 535510 w 1605470"/>
              <a:gd name="connsiteY113" fmla="*/ 2402874 h 6858000"/>
              <a:gd name="connsiteX114" fmla="*/ 538122 w 1605470"/>
              <a:gd name="connsiteY114" fmla="*/ 2381443 h 6858000"/>
              <a:gd name="connsiteX115" fmla="*/ 514451 w 1605470"/>
              <a:gd name="connsiteY115" fmla="*/ 2261920 h 6858000"/>
              <a:gd name="connsiteX116" fmla="*/ 504338 w 1605470"/>
              <a:gd name="connsiteY116" fmla="*/ 2195378 h 6858000"/>
              <a:gd name="connsiteX117" fmla="*/ 488555 w 1605470"/>
              <a:gd name="connsiteY117" fmla="*/ 2155135 h 6858000"/>
              <a:gd name="connsiteX118" fmla="*/ 486013 w 1605470"/>
              <a:gd name="connsiteY118" fmla="*/ 2118008 h 6858000"/>
              <a:gd name="connsiteX119" fmla="*/ 487006 w 1605470"/>
              <a:gd name="connsiteY119" fmla="*/ 2050531 h 6858000"/>
              <a:gd name="connsiteX120" fmla="*/ 478812 w 1605470"/>
              <a:gd name="connsiteY120" fmla="*/ 1963269 h 6858000"/>
              <a:gd name="connsiteX121" fmla="*/ 459990 w 1605470"/>
              <a:gd name="connsiteY121" fmla="*/ 1906352 h 6858000"/>
              <a:gd name="connsiteX122" fmla="*/ 436547 w 1605470"/>
              <a:gd name="connsiteY122" fmla="*/ 1861531 h 6858000"/>
              <a:gd name="connsiteX123" fmla="*/ 390346 w 1605470"/>
              <a:gd name="connsiteY123" fmla="*/ 1732919 h 6858000"/>
              <a:gd name="connsiteX124" fmla="*/ 362657 w 1605470"/>
              <a:gd name="connsiteY124" fmla="*/ 1663540 h 6858000"/>
              <a:gd name="connsiteX125" fmla="*/ 361783 w 1605470"/>
              <a:gd name="connsiteY125" fmla="*/ 1615777 h 6858000"/>
              <a:gd name="connsiteX126" fmla="*/ 342578 w 1605470"/>
              <a:gd name="connsiteY126" fmla="*/ 1563678 h 6858000"/>
              <a:gd name="connsiteX127" fmla="*/ 355658 w 1605470"/>
              <a:gd name="connsiteY127" fmla="*/ 1519474 h 6858000"/>
              <a:gd name="connsiteX128" fmla="*/ 348400 w 1605470"/>
              <a:gd name="connsiteY128" fmla="*/ 1477995 h 6858000"/>
              <a:gd name="connsiteX129" fmla="*/ 334485 w 1605470"/>
              <a:gd name="connsiteY129" fmla="*/ 1373769 h 6858000"/>
              <a:gd name="connsiteX130" fmla="*/ 342792 w 1605470"/>
              <a:gd name="connsiteY130" fmla="*/ 1307086 h 6858000"/>
              <a:gd name="connsiteX131" fmla="*/ 343980 w 1605470"/>
              <a:gd name="connsiteY131" fmla="*/ 1189033 h 6858000"/>
              <a:gd name="connsiteX132" fmla="*/ 348665 w 1605470"/>
              <a:gd name="connsiteY132" fmla="*/ 1168288 h 6858000"/>
              <a:gd name="connsiteX133" fmla="*/ 340947 w 1605470"/>
              <a:gd name="connsiteY133" fmla="*/ 1142577 h 6858000"/>
              <a:gd name="connsiteX134" fmla="*/ 330253 w 1605470"/>
              <a:gd name="connsiteY134" fmla="*/ 1088484 h 6858000"/>
              <a:gd name="connsiteX135" fmla="*/ 318989 w 1605470"/>
              <a:gd name="connsiteY135" fmla="*/ 1016103 h 6858000"/>
              <a:gd name="connsiteX136" fmla="*/ 320445 w 1605470"/>
              <a:gd name="connsiteY136" fmla="*/ 932283 h 6858000"/>
              <a:gd name="connsiteX137" fmla="*/ 322681 w 1605470"/>
              <a:gd name="connsiteY137" fmla="*/ 915925 h 6858000"/>
              <a:gd name="connsiteX138" fmla="*/ 315310 w 1605470"/>
              <a:gd name="connsiteY138" fmla="*/ 896999 h 6858000"/>
              <a:gd name="connsiteX139" fmla="*/ 284718 w 1605470"/>
              <a:gd name="connsiteY139" fmla="*/ 821517 h 6858000"/>
              <a:gd name="connsiteX140" fmla="*/ 263668 w 1605470"/>
              <a:gd name="connsiteY140" fmla="*/ 751353 h 6858000"/>
              <a:gd name="connsiteX141" fmla="*/ 263226 w 1605470"/>
              <a:gd name="connsiteY141" fmla="*/ 721230 h 6858000"/>
              <a:gd name="connsiteX142" fmla="*/ 248897 w 1605470"/>
              <a:gd name="connsiteY142" fmla="*/ 681659 h 6858000"/>
              <a:gd name="connsiteX143" fmla="*/ 234316 w 1605470"/>
              <a:gd name="connsiteY143" fmla="*/ 635218 h 6858000"/>
              <a:gd name="connsiteX144" fmla="*/ 239327 w 1605470"/>
              <a:gd name="connsiteY144" fmla="*/ 613763 h 6858000"/>
              <a:gd name="connsiteX145" fmla="*/ 225269 w 1605470"/>
              <a:gd name="connsiteY145" fmla="*/ 598582 h 6858000"/>
              <a:gd name="connsiteX146" fmla="*/ 224950 w 1605470"/>
              <a:gd name="connsiteY146" fmla="*/ 576846 h 6858000"/>
              <a:gd name="connsiteX147" fmla="*/ 204576 w 1605470"/>
              <a:gd name="connsiteY147" fmla="*/ 530055 h 6858000"/>
              <a:gd name="connsiteX148" fmla="*/ 219064 w 1605470"/>
              <a:gd name="connsiteY148" fmla="*/ 469651 h 6858000"/>
              <a:gd name="connsiteX149" fmla="*/ 195012 w 1605470"/>
              <a:gd name="connsiteY149" fmla="*/ 448559 h 6858000"/>
              <a:gd name="connsiteX150" fmla="*/ 201434 w 1605470"/>
              <a:gd name="connsiteY150" fmla="*/ 441529 h 6858000"/>
              <a:gd name="connsiteX151" fmla="*/ 200655 w 1605470"/>
              <a:gd name="connsiteY151" fmla="*/ 428927 h 6858000"/>
              <a:gd name="connsiteX152" fmla="*/ 190059 w 1605470"/>
              <a:gd name="connsiteY152" fmla="*/ 430161 h 6858000"/>
              <a:gd name="connsiteX153" fmla="*/ 167079 w 1605470"/>
              <a:gd name="connsiteY153" fmla="*/ 367211 h 6858000"/>
              <a:gd name="connsiteX154" fmla="*/ 124571 w 1605470"/>
              <a:gd name="connsiteY154" fmla="*/ 302178 h 6858000"/>
              <a:gd name="connsiteX155" fmla="*/ 103243 w 1605470"/>
              <a:gd name="connsiteY155" fmla="*/ 211375 h 6858000"/>
              <a:gd name="connsiteX156" fmla="*/ 94571 w 1605470"/>
              <a:gd name="connsiteY156" fmla="*/ 184179 h 6858000"/>
              <a:gd name="connsiteX157" fmla="*/ 13437 w 1605470"/>
              <a:gd name="connsiteY157" fmla="*/ 19287 h 6858000"/>
              <a:gd name="connsiteX158" fmla="*/ 0 w 1605470"/>
              <a:gd name="connsiteY158"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8335 w 1605470"/>
              <a:gd name="connsiteY37" fmla="*/ 5665173 h 6858000"/>
              <a:gd name="connsiteX38" fmla="*/ 562052 w 1605470"/>
              <a:gd name="connsiteY38" fmla="*/ 5563435 h 6858000"/>
              <a:gd name="connsiteX39" fmla="*/ 591557 w 1605470"/>
              <a:gd name="connsiteY39" fmla="*/ 5476393 h 6858000"/>
              <a:gd name="connsiteX40" fmla="*/ 622750 w 1605470"/>
              <a:gd name="connsiteY40" fmla="*/ 5396260 h 6858000"/>
              <a:gd name="connsiteX41" fmla="*/ 638731 w 1605470"/>
              <a:gd name="connsiteY41" fmla="*/ 5330009 h 6858000"/>
              <a:gd name="connsiteX42" fmla="*/ 672224 w 1605470"/>
              <a:gd name="connsiteY42" fmla="*/ 5273739 h 6858000"/>
              <a:gd name="connsiteX43" fmla="*/ 681823 w 1605470"/>
              <a:gd name="connsiteY43" fmla="*/ 5241779 h 6858000"/>
              <a:gd name="connsiteX44" fmla="*/ 693049 w 1605470"/>
              <a:gd name="connsiteY44" fmla="*/ 5225268 h 6858000"/>
              <a:gd name="connsiteX45" fmla="*/ 694069 w 1605470"/>
              <a:gd name="connsiteY45" fmla="*/ 5217684 h 6858000"/>
              <a:gd name="connsiteX46" fmla="*/ 701410 w 1605470"/>
              <a:gd name="connsiteY46" fmla="*/ 5193377 h 6858000"/>
              <a:gd name="connsiteX47" fmla="*/ 704713 w 1605470"/>
              <a:gd name="connsiteY47" fmla="*/ 5179288 h 6858000"/>
              <a:gd name="connsiteX48" fmla="*/ 705697 w 1605470"/>
              <a:gd name="connsiteY48" fmla="*/ 5173621 h 6858000"/>
              <a:gd name="connsiteX49" fmla="*/ 701331 w 1605470"/>
              <a:gd name="connsiteY49" fmla="*/ 5159961 h 6858000"/>
              <a:gd name="connsiteX50" fmla="*/ 708008 w 1605470"/>
              <a:gd name="connsiteY50" fmla="*/ 5144295 h 6858000"/>
              <a:gd name="connsiteX51" fmla="*/ 704941 w 1605470"/>
              <a:gd name="connsiteY51" fmla="*/ 5125185 h 6858000"/>
              <a:gd name="connsiteX52" fmla="*/ 711771 w 1605470"/>
              <a:gd name="connsiteY52" fmla="*/ 5121884 h 6858000"/>
              <a:gd name="connsiteX53" fmla="*/ 718807 w 1605470"/>
              <a:gd name="connsiteY53" fmla="*/ 5067850 h 6858000"/>
              <a:gd name="connsiteX54" fmla="*/ 721538 w 1605470"/>
              <a:gd name="connsiteY54" fmla="*/ 5060861 h 6858000"/>
              <a:gd name="connsiteX55" fmla="*/ 718242 w 1605470"/>
              <a:gd name="connsiteY55" fmla="*/ 5034192 h 6858000"/>
              <a:gd name="connsiteX56" fmla="*/ 719796 w 1605470"/>
              <a:gd name="connsiteY56" fmla="*/ 4993030 h 6858000"/>
              <a:gd name="connsiteX57" fmla="*/ 726705 w 1605470"/>
              <a:gd name="connsiteY57" fmla="*/ 4946844 h 6858000"/>
              <a:gd name="connsiteX58" fmla="*/ 722561 w 1605470"/>
              <a:gd name="connsiteY58" fmla="*/ 4932692 h 6858000"/>
              <a:gd name="connsiteX59" fmla="*/ 737964 w 1605470"/>
              <a:gd name="connsiteY59" fmla="*/ 4858827 h 6858000"/>
              <a:gd name="connsiteX60" fmla="*/ 732118 w 1605470"/>
              <a:gd name="connsiteY60" fmla="*/ 4801535 h 6858000"/>
              <a:gd name="connsiteX61" fmla="*/ 739787 w 1605470"/>
              <a:gd name="connsiteY61" fmla="*/ 4797794 h 6858000"/>
              <a:gd name="connsiteX62" fmla="*/ 741081 w 1605470"/>
              <a:gd name="connsiteY62" fmla="*/ 4784526 h 6858000"/>
              <a:gd name="connsiteX63" fmla="*/ 742865 w 1605470"/>
              <a:gd name="connsiteY63" fmla="*/ 4781211 h 6858000"/>
              <a:gd name="connsiteX64" fmla="*/ 751652 w 1605470"/>
              <a:gd name="connsiteY64" fmla="*/ 4761984 h 6858000"/>
              <a:gd name="connsiteX65" fmla="*/ 747700 w 1605470"/>
              <a:gd name="connsiteY65" fmla="*/ 4690749 h 6858000"/>
              <a:gd name="connsiteX66" fmla="*/ 743180 w 1605470"/>
              <a:gd name="connsiteY66" fmla="*/ 4584173 h 6858000"/>
              <a:gd name="connsiteX67" fmla="*/ 738263 w 1605470"/>
              <a:gd name="connsiteY67" fmla="*/ 4444346 h 6858000"/>
              <a:gd name="connsiteX68" fmla="*/ 734828 w 1605470"/>
              <a:gd name="connsiteY68" fmla="*/ 4375228 h 6858000"/>
              <a:gd name="connsiteX69" fmla="*/ 715481 w 1605470"/>
              <a:gd name="connsiteY69" fmla="*/ 4214165 h 6858000"/>
              <a:gd name="connsiteX70" fmla="*/ 719554 w 1605470"/>
              <a:gd name="connsiteY70" fmla="*/ 4090296 h 6858000"/>
              <a:gd name="connsiteX71" fmla="*/ 704810 w 1605470"/>
              <a:gd name="connsiteY71" fmla="*/ 4033999 h 6858000"/>
              <a:gd name="connsiteX72" fmla="*/ 705959 w 1605470"/>
              <a:gd name="connsiteY72" fmla="*/ 4031933 h 6858000"/>
              <a:gd name="connsiteX73" fmla="*/ 704535 w 1605470"/>
              <a:gd name="connsiteY73" fmla="*/ 4013953 h 6858000"/>
              <a:gd name="connsiteX74" fmla="*/ 700443 w 1605470"/>
              <a:gd name="connsiteY74" fmla="*/ 4010511 h 6858000"/>
              <a:gd name="connsiteX75" fmla="*/ 690830 w 1605470"/>
              <a:gd name="connsiteY75" fmla="*/ 3974753 h 6858000"/>
              <a:gd name="connsiteX76" fmla="*/ 692428 w 1605470"/>
              <a:gd name="connsiteY76" fmla="*/ 3969950 h 6858000"/>
              <a:gd name="connsiteX77" fmla="*/ 685850 w 1605470"/>
              <a:gd name="connsiteY77" fmla="*/ 3933779 h 6858000"/>
              <a:gd name="connsiteX78" fmla="*/ 687181 w 1605470"/>
              <a:gd name="connsiteY78" fmla="*/ 3933093 h 6858000"/>
              <a:gd name="connsiteX79" fmla="*/ 691535 w 1605470"/>
              <a:gd name="connsiteY79" fmla="*/ 3922082 h 6858000"/>
              <a:gd name="connsiteX80" fmla="*/ 696613 w 1605470"/>
              <a:gd name="connsiteY80" fmla="*/ 3901461 h 6858000"/>
              <a:gd name="connsiteX81" fmla="*/ 719207 w 1605470"/>
              <a:gd name="connsiteY81" fmla="*/ 3813873 h 6858000"/>
              <a:gd name="connsiteX82" fmla="*/ 718632 w 1605470"/>
              <a:gd name="connsiteY82" fmla="*/ 3806161 h 6858000"/>
              <a:gd name="connsiteX83" fmla="*/ 718939 w 1605470"/>
              <a:gd name="connsiteY83" fmla="*/ 3805957 h 6858000"/>
              <a:gd name="connsiteX84" fmla="*/ 718966 w 1605470"/>
              <a:gd name="connsiteY84" fmla="*/ 3797724 h 6858000"/>
              <a:gd name="connsiteX85" fmla="*/ 717581 w 1605470"/>
              <a:gd name="connsiteY85" fmla="*/ 3792098 h 6858000"/>
              <a:gd name="connsiteX86" fmla="*/ 716465 w 1605470"/>
              <a:gd name="connsiteY86" fmla="*/ 3777135 h 6858000"/>
              <a:gd name="connsiteX87" fmla="*/ 718198 w 1605470"/>
              <a:gd name="connsiteY87" fmla="*/ 3771656 h 6858000"/>
              <a:gd name="connsiteX88" fmla="*/ 721941 w 1605470"/>
              <a:gd name="connsiteY88" fmla="*/ 3769007 h 6858000"/>
              <a:gd name="connsiteX89" fmla="*/ 721407 w 1605470"/>
              <a:gd name="connsiteY89" fmla="*/ 3767709 h 6858000"/>
              <a:gd name="connsiteX90" fmla="*/ 730103 w 1605470"/>
              <a:gd name="connsiteY90" fmla="*/ 3738082 h 6858000"/>
              <a:gd name="connsiteX91" fmla="*/ 737449 w 1605470"/>
              <a:gd name="connsiteY91" fmla="*/ 3673397 h 6858000"/>
              <a:gd name="connsiteX92" fmla="*/ 736745 w 1605470"/>
              <a:gd name="connsiteY92" fmla="*/ 3637109 h 6858000"/>
              <a:gd name="connsiteX93" fmla="*/ 740188 w 1605470"/>
              <a:gd name="connsiteY93" fmla="*/ 3536883 h 6858000"/>
              <a:gd name="connsiteX94" fmla="*/ 747726 w 1605470"/>
              <a:gd name="connsiteY94" fmla="*/ 3435652 h 6858000"/>
              <a:gd name="connsiteX95" fmla="*/ 749397 w 1605470"/>
              <a:gd name="connsiteY95" fmla="*/ 3307769 h 6858000"/>
              <a:gd name="connsiteX96" fmla="*/ 766960 w 1605470"/>
              <a:gd name="connsiteY96" fmla="*/ 3250522 h 6858000"/>
              <a:gd name="connsiteX97" fmla="*/ 767385 w 1605470"/>
              <a:gd name="connsiteY97" fmla="*/ 3229163 h 6858000"/>
              <a:gd name="connsiteX98" fmla="*/ 769208 w 1605470"/>
              <a:gd name="connsiteY98" fmla="*/ 3217217 h 6858000"/>
              <a:gd name="connsiteX99" fmla="*/ 756043 w 1605470"/>
              <a:gd name="connsiteY99" fmla="*/ 3183755 h 6858000"/>
              <a:gd name="connsiteX100" fmla="*/ 756544 w 1605470"/>
              <a:gd name="connsiteY100" fmla="*/ 3178642 h 6858000"/>
              <a:gd name="connsiteX101" fmla="*/ 744144 w 1605470"/>
              <a:gd name="connsiteY101" fmla="*/ 3158586 h 6858000"/>
              <a:gd name="connsiteX102" fmla="*/ 729329 w 1605470"/>
              <a:gd name="connsiteY102" fmla="*/ 3129034 h 6858000"/>
              <a:gd name="connsiteX103" fmla="*/ 729994 w 1605470"/>
              <a:gd name="connsiteY103" fmla="*/ 3126682 h 6858000"/>
              <a:gd name="connsiteX104" fmla="*/ 720862 w 1605470"/>
              <a:gd name="connsiteY104" fmla="*/ 3114519 h 6858000"/>
              <a:gd name="connsiteX105" fmla="*/ 707471 w 1605470"/>
              <a:gd name="connsiteY105" fmla="*/ 3106272 h 6858000"/>
              <a:gd name="connsiteX106" fmla="*/ 680201 w 1605470"/>
              <a:gd name="connsiteY106" fmla="*/ 2958185 h 6858000"/>
              <a:gd name="connsiteX107" fmla="*/ 622815 w 1605470"/>
              <a:gd name="connsiteY107" fmla="*/ 2762989 h 6858000"/>
              <a:gd name="connsiteX108" fmla="*/ 571733 w 1605470"/>
              <a:gd name="connsiteY108" fmla="*/ 2554718 h 6858000"/>
              <a:gd name="connsiteX109" fmla="*/ 551827 w 1605470"/>
              <a:gd name="connsiteY109" fmla="*/ 2485734 h 6858000"/>
              <a:gd name="connsiteX110" fmla="*/ 542550 w 1605470"/>
              <a:gd name="connsiteY110" fmla="*/ 2447068 h 6858000"/>
              <a:gd name="connsiteX111" fmla="*/ 529511 w 1605470"/>
              <a:gd name="connsiteY111" fmla="*/ 2425819 h 6858000"/>
              <a:gd name="connsiteX112" fmla="*/ 535510 w 1605470"/>
              <a:gd name="connsiteY112" fmla="*/ 2402874 h 6858000"/>
              <a:gd name="connsiteX113" fmla="*/ 538122 w 1605470"/>
              <a:gd name="connsiteY113" fmla="*/ 2381443 h 6858000"/>
              <a:gd name="connsiteX114" fmla="*/ 514451 w 1605470"/>
              <a:gd name="connsiteY114" fmla="*/ 2261920 h 6858000"/>
              <a:gd name="connsiteX115" fmla="*/ 504338 w 1605470"/>
              <a:gd name="connsiteY115" fmla="*/ 2195378 h 6858000"/>
              <a:gd name="connsiteX116" fmla="*/ 488555 w 1605470"/>
              <a:gd name="connsiteY116" fmla="*/ 2155135 h 6858000"/>
              <a:gd name="connsiteX117" fmla="*/ 486013 w 1605470"/>
              <a:gd name="connsiteY117" fmla="*/ 2118008 h 6858000"/>
              <a:gd name="connsiteX118" fmla="*/ 487006 w 1605470"/>
              <a:gd name="connsiteY118" fmla="*/ 2050531 h 6858000"/>
              <a:gd name="connsiteX119" fmla="*/ 478812 w 1605470"/>
              <a:gd name="connsiteY119" fmla="*/ 1963269 h 6858000"/>
              <a:gd name="connsiteX120" fmla="*/ 459990 w 1605470"/>
              <a:gd name="connsiteY120" fmla="*/ 1906352 h 6858000"/>
              <a:gd name="connsiteX121" fmla="*/ 436547 w 1605470"/>
              <a:gd name="connsiteY121" fmla="*/ 1861531 h 6858000"/>
              <a:gd name="connsiteX122" fmla="*/ 390346 w 1605470"/>
              <a:gd name="connsiteY122" fmla="*/ 1732919 h 6858000"/>
              <a:gd name="connsiteX123" fmla="*/ 362657 w 1605470"/>
              <a:gd name="connsiteY123" fmla="*/ 1663540 h 6858000"/>
              <a:gd name="connsiteX124" fmla="*/ 361783 w 1605470"/>
              <a:gd name="connsiteY124" fmla="*/ 1615777 h 6858000"/>
              <a:gd name="connsiteX125" fmla="*/ 342578 w 1605470"/>
              <a:gd name="connsiteY125" fmla="*/ 1563678 h 6858000"/>
              <a:gd name="connsiteX126" fmla="*/ 355658 w 1605470"/>
              <a:gd name="connsiteY126" fmla="*/ 1519474 h 6858000"/>
              <a:gd name="connsiteX127" fmla="*/ 348400 w 1605470"/>
              <a:gd name="connsiteY127" fmla="*/ 1477995 h 6858000"/>
              <a:gd name="connsiteX128" fmla="*/ 334485 w 1605470"/>
              <a:gd name="connsiteY128" fmla="*/ 1373769 h 6858000"/>
              <a:gd name="connsiteX129" fmla="*/ 342792 w 1605470"/>
              <a:gd name="connsiteY129" fmla="*/ 1307086 h 6858000"/>
              <a:gd name="connsiteX130" fmla="*/ 343980 w 1605470"/>
              <a:gd name="connsiteY130" fmla="*/ 1189033 h 6858000"/>
              <a:gd name="connsiteX131" fmla="*/ 348665 w 1605470"/>
              <a:gd name="connsiteY131" fmla="*/ 1168288 h 6858000"/>
              <a:gd name="connsiteX132" fmla="*/ 340947 w 1605470"/>
              <a:gd name="connsiteY132" fmla="*/ 1142577 h 6858000"/>
              <a:gd name="connsiteX133" fmla="*/ 330253 w 1605470"/>
              <a:gd name="connsiteY133" fmla="*/ 1088484 h 6858000"/>
              <a:gd name="connsiteX134" fmla="*/ 318989 w 1605470"/>
              <a:gd name="connsiteY134" fmla="*/ 1016103 h 6858000"/>
              <a:gd name="connsiteX135" fmla="*/ 320445 w 1605470"/>
              <a:gd name="connsiteY135" fmla="*/ 932283 h 6858000"/>
              <a:gd name="connsiteX136" fmla="*/ 322681 w 1605470"/>
              <a:gd name="connsiteY136" fmla="*/ 915925 h 6858000"/>
              <a:gd name="connsiteX137" fmla="*/ 315310 w 1605470"/>
              <a:gd name="connsiteY137" fmla="*/ 896999 h 6858000"/>
              <a:gd name="connsiteX138" fmla="*/ 284718 w 1605470"/>
              <a:gd name="connsiteY138" fmla="*/ 821517 h 6858000"/>
              <a:gd name="connsiteX139" fmla="*/ 263668 w 1605470"/>
              <a:gd name="connsiteY139" fmla="*/ 751353 h 6858000"/>
              <a:gd name="connsiteX140" fmla="*/ 263226 w 1605470"/>
              <a:gd name="connsiteY140" fmla="*/ 721230 h 6858000"/>
              <a:gd name="connsiteX141" fmla="*/ 248897 w 1605470"/>
              <a:gd name="connsiteY141" fmla="*/ 681659 h 6858000"/>
              <a:gd name="connsiteX142" fmla="*/ 234316 w 1605470"/>
              <a:gd name="connsiteY142" fmla="*/ 635218 h 6858000"/>
              <a:gd name="connsiteX143" fmla="*/ 239327 w 1605470"/>
              <a:gd name="connsiteY143" fmla="*/ 613763 h 6858000"/>
              <a:gd name="connsiteX144" fmla="*/ 225269 w 1605470"/>
              <a:gd name="connsiteY144" fmla="*/ 598582 h 6858000"/>
              <a:gd name="connsiteX145" fmla="*/ 224950 w 1605470"/>
              <a:gd name="connsiteY145" fmla="*/ 576846 h 6858000"/>
              <a:gd name="connsiteX146" fmla="*/ 204576 w 1605470"/>
              <a:gd name="connsiteY146" fmla="*/ 530055 h 6858000"/>
              <a:gd name="connsiteX147" fmla="*/ 219064 w 1605470"/>
              <a:gd name="connsiteY147" fmla="*/ 469651 h 6858000"/>
              <a:gd name="connsiteX148" fmla="*/ 195012 w 1605470"/>
              <a:gd name="connsiteY148" fmla="*/ 448559 h 6858000"/>
              <a:gd name="connsiteX149" fmla="*/ 201434 w 1605470"/>
              <a:gd name="connsiteY149" fmla="*/ 441529 h 6858000"/>
              <a:gd name="connsiteX150" fmla="*/ 200655 w 1605470"/>
              <a:gd name="connsiteY150" fmla="*/ 428927 h 6858000"/>
              <a:gd name="connsiteX151" fmla="*/ 190059 w 1605470"/>
              <a:gd name="connsiteY151" fmla="*/ 430161 h 6858000"/>
              <a:gd name="connsiteX152" fmla="*/ 167079 w 1605470"/>
              <a:gd name="connsiteY152" fmla="*/ 367211 h 6858000"/>
              <a:gd name="connsiteX153" fmla="*/ 124571 w 1605470"/>
              <a:gd name="connsiteY153" fmla="*/ 302178 h 6858000"/>
              <a:gd name="connsiteX154" fmla="*/ 103243 w 1605470"/>
              <a:gd name="connsiteY154" fmla="*/ 211375 h 6858000"/>
              <a:gd name="connsiteX155" fmla="*/ 94571 w 1605470"/>
              <a:gd name="connsiteY155" fmla="*/ 184179 h 6858000"/>
              <a:gd name="connsiteX156" fmla="*/ 13437 w 1605470"/>
              <a:gd name="connsiteY156" fmla="*/ 19287 h 6858000"/>
              <a:gd name="connsiteX157" fmla="*/ 0 w 1605470"/>
              <a:gd name="connsiteY157"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8335 w 1605470"/>
              <a:gd name="connsiteY37" fmla="*/ 5665173 h 6858000"/>
              <a:gd name="connsiteX38" fmla="*/ 562052 w 1605470"/>
              <a:gd name="connsiteY38" fmla="*/ 5563435 h 6858000"/>
              <a:gd name="connsiteX39" fmla="*/ 591557 w 1605470"/>
              <a:gd name="connsiteY39" fmla="*/ 5476393 h 6858000"/>
              <a:gd name="connsiteX40" fmla="*/ 622750 w 1605470"/>
              <a:gd name="connsiteY40" fmla="*/ 5396260 h 6858000"/>
              <a:gd name="connsiteX41" fmla="*/ 638731 w 1605470"/>
              <a:gd name="connsiteY41" fmla="*/ 5330009 h 6858000"/>
              <a:gd name="connsiteX42" fmla="*/ 672224 w 1605470"/>
              <a:gd name="connsiteY42" fmla="*/ 5273739 h 6858000"/>
              <a:gd name="connsiteX43" fmla="*/ 681823 w 1605470"/>
              <a:gd name="connsiteY43" fmla="*/ 5241779 h 6858000"/>
              <a:gd name="connsiteX44" fmla="*/ 693049 w 1605470"/>
              <a:gd name="connsiteY44" fmla="*/ 5225268 h 6858000"/>
              <a:gd name="connsiteX45" fmla="*/ 694069 w 1605470"/>
              <a:gd name="connsiteY45" fmla="*/ 5217684 h 6858000"/>
              <a:gd name="connsiteX46" fmla="*/ 701410 w 1605470"/>
              <a:gd name="connsiteY46" fmla="*/ 5193377 h 6858000"/>
              <a:gd name="connsiteX47" fmla="*/ 704713 w 1605470"/>
              <a:gd name="connsiteY47" fmla="*/ 5179288 h 6858000"/>
              <a:gd name="connsiteX48" fmla="*/ 705697 w 1605470"/>
              <a:gd name="connsiteY48" fmla="*/ 5173621 h 6858000"/>
              <a:gd name="connsiteX49" fmla="*/ 701331 w 1605470"/>
              <a:gd name="connsiteY49" fmla="*/ 5159961 h 6858000"/>
              <a:gd name="connsiteX50" fmla="*/ 708008 w 1605470"/>
              <a:gd name="connsiteY50" fmla="*/ 5144295 h 6858000"/>
              <a:gd name="connsiteX51" fmla="*/ 704941 w 1605470"/>
              <a:gd name="connsiteY51" fmla="*/ 5125185 h 6858000"/>
              <a:gd name="connsiteX52" fmla="*/ 711771 w 1605470"/>
              <a:gd name="connsiteY52" fmla="*/ 5121884 h 6858000"/>
              <a:gd name="connsiteX53" fmla="*/ 718807 w 1605470"/>
              <a:gd name="connsiteY53" fmla="*/ 5067850 h 6858000"/>
              <a:gd name="connsiteX54" fmla="*/ 721538 w 1605470"/>
              <a:gd name="connsiteY54" fmla="*/ 5060861 h 6858000"/>
              <a:gd name="connsiteX55" fmla="*/ 718242 w 1605470"/>
              <a:gd name="connsiteY55" fmla="*/ 5034192 h 6858000"/>
              <a:gd name="connsiteX56" fmla="*/ 719796 w 1605470"/>
              <a:gd name="connsiteY56" fmla="*/ 4993030 h 6858000"/>
              <a:gd name="connsiteX57" fmla="*/ 726705 w 1605470"/>
              <a:gd name="connsiteY57" fmla="*/ 4946844 h 6858000"/>
              <a:gd name="connsiteX58" fmla="*/ 722561 w 1605470"/>
              <a:gd name="connsiteY58" fmla="*/ 4932692 h 6858000"/>
              <a:gd name="connsiteX59" fmla="*/ 737964 w 1605470"/>
              <a:gd name="connsiteY59" fmla="*/ 4858827 h 6858000"/>
              <a:gd name="connsiteX60" fmla="*/ 732118 w 1605470"/>
              <a:gd name="connsiteY60" fmla="*/ 4801535 h 6858000"/>
              <a:gd name="connsiteX61" fmla="*/ 739787 w 1605470"/>
              <a:gd name="connsiteY61" fmla="*/ 4797794 h 6858000"/>
              <a:gd name="connsiteX62" fmla="*/ 741081 w 1605470"/>
              <a:gd name="connsiteY62" fmla="*/ 4784526 h 6858000"/>
              <a:gd name="connsiteX63" fmla="*/ 742865 w 1605470"/>
              <a:gd name="connsiteY63" fmla="*/ 4781211 h 6858000"/>
              <a:gd name="connsiteX64" fmla="*/ 751652 w 1605470"/>
              <a:gd name="connsiteY64" fmla="*/ 4761984 h 6858000"/>
              <a:gd name="connsiteX65" fmla="*/ 747700 w 1605470"/>
              <a:gd name="connsiteY65" fmla="*/ 4690749 h 6858000"/>
              <a:gd name="connsiteX66" fmla="*/ 743180 w 1605470"/>
              <a:gd name="connsiteY66" fmla="*/ 4584173 h 6858000"/>
              <a:gd name="connsiteX67" fmla="*/ 738263 w 1605470"/>
              <a:gd name="connsiteY67" fmla="*/ 4444346 h 6858000"/>
              <a:gd name="connsiteX68" fmla="*/ 734828 w 1605470"/>
              <a:gd name="connsiteY68" fmla="*/ 4375228 h 6858000"/>
              <a:gd name="connsiteX69" fmla="*/ 715481 w 1605470"/>
              <a:gd name="connsiteY69" fmla="*/ 4214165 h 6858000"/>
              <a:gd name="connsiteX70" fmla="*/ 719554 w 1605470"/>
              <a:gd name="connsiteY70" fmla="*/ 4090296 h 6858000"/>
              <a:gd name="connsiteX71" fmla="*/ 704810 w 1605470"/>
              <a:gd name="connsiteY71" fmla="*/ 4033999 h 6858000"/>
              <a:gd name="connsiteX72" fmla="*/ 705959 w 1605470"/>
              <a:gd name="connsiteY72" fmla="*/ 4031933 h 6858000"/>
              <a:gd name="connsiteX73" fmla="*/ 704535 w 1605470"/>
              <a:gd name="connsiteY73" fmla="*/ 4013953 h 6858000"/>
              <a:gd name="connsiteX74" fmla="*/ 690830 w 1605470"/>
              <a:gd name="connsiteY74" fmla="*/ 3974753 h 6858000"/>
              <a:gd name="connsiteX75" fmla="*/ 692428 w 1605470"/>
              <a:gd name="connsiteY75" fmla="*/ 3969950 h 6858000"/>
              <a:gd name="connsiteX76" fmla="*/ 685850 w 1605470"/>
              <a:gd name="connsiteY76" fmla="*/ 3933779 h 6858000"/>
              <a:gd name="connsiteX77" fmla="*/ 687181 w 1605470"/>
              <a:gd name="connsiteY77" fmla="*/ 3933093 h 6858000"/>
              <a:gd name="connsiteX78" fmla="*/ 691535 w 1605470"/>
              <a:gd name="connsiteY78" fmla="*/ 3922082 h 6858000"/>
              <a:gd name="connsiteX79" fmla="*/ 696613 w 1605470"/>
              <a:gd name="connsiteY79" fmla="*/ 3901461 h 6858000"/>
              <a:gd name="connsiteX80" fmla="*/ 719207 w 1605470"/>
              <a:gd name="connsiteY80" fmla="*/ 3813873 h 6858000"/>
              <a:gd name="connsiteX81" fmla="*/ 718632 w 1605470"/>
              <a:gd name="connsiteY81" fmla="*/ 3806161 h 6858000"/>
              <a:gd name="connsiteX82" fmla="*/ 718939 w 1605470"/>
              <a:gd name="connsiteY82" fmla="*/ 3805957 h 6858000"/>
              <a:gd name="connsiteX83" fmla="*/ 718966 w 1605470"/>
              <a:gd name="connsiteY83" fmla="*/ 3797724 h 6858000"/>
              <a:gd name="connsiteX84" fmla="*/ 717581 w 1605470"/>
              <a:gd name="connsiteY84" fmla="*/ 3792098 h 6858000"/>
              <a:gd name="connsiteX85" fmla="*/ 716465 w 1605470"/>
              <a:gd name="connsiteY85" fmla="*/ 3777135 h 6858000"/>
              <a:gd name="connsiteX86" fmla="*/ 718198 w 1605470"/>
              <a:gd name="connsiteY86" fmla="*/ 3771656 h 6858000"/>
              <a:gd name="connsiteX87" fmla="*/ 721941 w 1605470"/>
              <a:gd name="connsiteY87" fmla="*/ 3769007 h 6858000"/>
              <a:gd name="connsiteX88" fmla="*/ 721407 w 1605470"/>
              <a:gd name="connsiteY88" fmla="*/ 3767709 h 6858000"/>
              <a:gd name="connsiteX89" fmla="*/ 730103 w 1605470"/>
              <a:gd name="connsiteY89" fmla="*/ 3738082 h 6858000"/>
              <a:gd name="connsiteX90" fmla="*/ 737449 w 1605470"/>
              <a:gd name="connsiteY90" fmla="*/ 3673397 h 6858000"/>
              <a:gd name="connsiteX91" fmla="*/ 736745 w 1605470"/>
              <a:gd name="connsiteY91" fmla="*/ 3637109 h 6858000"/>
              <a:gd name="connsiteX92" fmla="*/ 740188 w 1605470"/>
              <a:gd name="connsiteY92" fmla="*/ 3536883 h 6858000"/>
              <a:gd name="connsiteX93" fmla="*/ 747726 w 1605470"/>
              <a:gd name="connsiteY93" fmla="*/ 3435652 h 6858000"/>
              <a:gd name="connsiteX94" fmla="*/ 749397 w 1605470"/>
              <a:gd name="connsiteY94" fmla="*/ 3307769 h 6858000"/>
              <a:gd name="connsiteX95" fmla="*/ 766960 w 1605470"/>
              <a:gd name="connsiteY95" fmla="*/ 3250522 h 6858000"/>
              <a:gd name="connsiteX96" fmla="*/ 767385 w 1605470"/>
              <a:gd name="connsiteY96" fmla="*/ 3229163 h 6858000"/>
              <a:gd name="connsiteX97" fmla="*/ 769208 w 1605470"/>
              <a:gd name="connsiteY97" fmla="*/ 3217217 h 6858000"/>
              <a:gd name="connsiteX98" fmla="*/ 756043 w 1605470"/>
              <a:gd name="connsiteY98" fmla="*/ 3183755 h 6858000"/>
              <a:gd name="connsiteX99" fmla="*/ 756544 w 1605470"/>
              <a:gd name="connsiteY99" fmla="*/ 3178642 h 6858000"/>
              <a:gd name="connsiteX100" fmla="*/ 744144 w 1605470"/>
              <a:gd name="connsiteY100" fmla="*/ 3158586 h 6858000"/>
              <a:gd name="connsiteX101" fmla="*/ 729329 w 1605470"/>
              <a:gd name="connsiteY101" fmla="*/ 3129034 h 6858000"/>
              <a:gd name="connsiteX102" fmla="*/ 729994 w 1605470"/>
              <a:gd name="connsiteY102" fmla="*/ 3126682 h 6858000"/>
              <a:gd name="connsiteX103" fmla="*/ 720862 w 1605470"/>
              <a:gd name="connsiteY103" fmla="*/ 3114519 h 6858000"/>
              <a:gd name="connsiteX104" fmla="*/ 707471 w 1605470"/>
              <a:gd name="connsiteY104" fmla="*/ 3106272 h 6858000"/>
              <a:gd name="connsiteX105" fmla="*/ 680201 w 1605470"/>
              <a:gd name="connsiteY105" fmla="*/ 2958185 h 6858000"/>
              <a:gd name="connsiteX106" fmla="*/ 622815 w 1605470"/>
              <a:gd name="connsiteY106" fmla="*/ 2762989 h 6858000"/>
              <a:gd name="connsiteX107" fmla="*/ 571733 w 1605470"/>
              <a:gd name="connsiteY107" fmla="*/ 2554718 h 6858000"/>
              <a:gd name="connsiteX108" fmla="*/ 551827 w 1605470"/>
              <a:gd name="connsiteY108" fmla="*/ 2485734 h 6858000"/>
              <a:gd name="connsiteX109" fmla="*/ 542550 w 1605470"/>
              <a:gd name="connsiteY109" fmla="*/ 2447068 h 6858000"/>
              <a:gd name="connsiteX110" fmla="*/ 529511 w 1605470"/>
              <a:gd name="connsiteY110" fmla="*/ 2425819 h 6858000"/>
              <a:gd name="connsiteX111" fmla="*/ 535510 w 1605470"/>
              <a:gd name="connsiteY111" fmla="*/ 2402874 h 6858000"/>
              <a:gd name="connsiteX112" fmla="*/ 538122 w 1605470"/>
              <a:gd name="connsiteY112" fmla="*/ 2381443 h 6858000"/>
              <a:gd name="connsiteX113" fmla="*/ 514451 w 1605470"/>
              <a:gd name="connsiteY113" fmla="*/ 2261920 h 6858000"/>
              <a:gd name="connsiteX114" fmla="*/ 504338 w 1605470"/>
              <a:gd name="connsiteY114" fmla="*/ 2195378 h 6858000"/>
              <a:gd name="connsiteX115" fmla="*/ 488555 w 1605470"/>
              <a:gd name="connsiteY115" fmla="*/ 2155135 h 6858000"/>
              <a:gd name="connsiteX116" fmla="*/ 486013 w 1605470"/>
              <a:gd name="connsiteY116" fmla="*/ 2118008 h 6858000"/>
              <a:gd name="connsiteX117" fmla="*/ 487006 w 1605470"/>
              <a:gd name="connsiteY117" fmla="*/ 2050531 h 6858000"/>
              <a:gd name="connsiteX118" fmla="*/ 478812 w 1605470"/>
              <a:gd name="connsiteY118" fmla="*/ 1963269 h 6858000"/>
              <a:gd name="connsiteX119" fmla="*/ 459990 w 1605470"/>
              <a:gd name="connsiteY119" fmla="*/ 1906352 h 6858000"/>
              <a:gd name="connsiteX120" fmla="*/ 436547 w 1605470"/>
              <a:gd name="connsiteY120" fmla="*/ 1861531 h 6858000"/>
              <a:gd name="connsiteX121" fmla="*/ 390346 w 1605470"/>
              <a:gd name="connsiteY121" fmla="*/ 1732919 h 6858000"/>
              <a:gd name="connsiteX122" fmla="*/ 362657 w 1605470"/>
              <a:gd name="connsiteY122" fmla="*/ 1663540 h 6858000"/>
              <a:gd name="connsiteX123" fmla="*/ 361783 w 1605470"/>
              <a:gd name="connsiteY123" fmla="*/ 1615777 h 6858000"/>
              <a:gd name="connsiteX124" fmla="*/ 342578 w 1605470"/>
              <a:gd name="connsiteY124" fmla="*/ 1563678 h 6858000"/>
              <a:gd name="connsiteX125" fmla="*/ 355658 w 1605470"/>
              <a:gd name="connsiteY125" fmla="*/ 1519474 h 6858000"/>
              <a:gd name="connsiteX126" fmla="*/ 348400 w 1605470"/>
              <a:gd name="connsiteY126" fmla="*/ 1477995 h 6858000"/>
              <a:gd name="connsiteX127" fmla="*/ 334485 w 1605470"/>
              <a:gd name="connsiteY127" fmla="*/ 1373769 h 6858000"/>
              <a:gd name="connsiteX128" fmla="*/ 342792 w 1605470"/>
              <a:gd name="connsiteY128" fmla="*/ 1307086 h 6858000"/>
              <a:gd name="connsiteX129" fmla="*/ 343980 w 1605470"/>
              <a:gd name="connsiteY129" fmla="*/ 1189033 h 6858000"/>
              <a:gd name="connsiteX130" fmla="*/ 348665 w 1605470"/>
              <a:gd name="connsiteY130" fmla="*/ 1168288 h 6858000"/>
              <a:gd name="connsiteX131" fmla="*/ 340947 w 1605470"/>
              <a:gd name="connsiteY131" fmla="*/ 1142577 h 6858000"/>
              <a:gd name="connsiteX132" fmla="*/ 330253 w 1605470"/>
              <a:gd name="connsiteY132" fmla="*/ 1088484 h 6858000"/>
              <a:gd name="connsiteX133" fmla="*/ 318989 w 1605470"/>
              <a:gd name="connsiteY133" fmla="*/ 1016103 h 6858000"/>
              <a:gd name="connsiteX134" fmla="*/ 320445 w 1605470"/>
              <a:gd name="connsiteY134" fmla="*/ 932283 h 6858000"/>
              <a:gd name="connsiteX135" fmla="*/ 322681 w 1605470"/>
              <a:gd name="connsiteY135" fmla="*/ 915925 h 6858000"/>
              <a:gd name="connsiteX136" fmla="*/ 315310 w 1605470"/>
              <a:gd name="connsiteY136" fmla="*/ 896999 h 6858000"/>
              <a:gd name="connsiteX137" fmla="*/ 284718 w 1605470"/>
              <a:gd name="connsiteY137" fmla="*/ 821517 h 6858000"/>
              <a:gd name="connsiteX138" fmla="*/ 263668 w 1605470"/>
              <a:gd name="connsiteY138" fmla="*/ 751353 h 6858000"/>
              <a:gd name="connsiteX139" fmla="*/ 263226 w 1605470"/>
              <a:gd name="connsiteY139" fmla="*/ 721230 h 6858000"/>
              <a:gd name="connsiteX140" fmla="*/ 248897 w 1605470"/>
              <a:gd name="connsiteY140" fmla="*/ 681659 h 6858000"/>
              <a:gd name="connsiteX141" fmla="*/ 234316 w 1605470"/>
              <a:gd name="connsiteY141" fmla="*/ 635218 h 6858000"/>
              <a:gd name="connsiteX142" fmla="*/ 239327 w 1605470"/>
              <a:gd name="connsiteY142" fmla="*/ 613763 h 6858000"/>
              <a:gd name="connsiteX143" fmla="*/ 225269 w 1605470"/>
              <a:gd name="connsiteY143" fmla="*/ 598582 h 6858000"/>
              <a:gd name="connsiteX144" fmla="*/ 224950 w 1605470"/>
              <a:gd name="connsiteY144" fmla="*/ 576846 h 6858000"/>
              <a:gd name="connsiteX145" fmla="*/ 204576 w 1605470"/>
              <a:gd name="connsiteY145" fmla="*/ 530055 h 6858000"/>
              <a:gd name="connsiteX146" fmla="*/ 219064 w 1605470"/>
              <a:gd name="connsiteY146" fmla="*/ 469651 h 6858000"/>
              <a:gd name="connsiteX147" fmla="*/ 195012 w 1605470"/>
              <a:gd name="connsiteY147" fmla="*/ 448559 h 6858000"/>
              <a:gd name="connsiteX148" fmla="*/ 201434 w 1605470"/>
              <a:gd name="connsiteY148" fmla="*/ 441529 h 6858000"/>
              <a:gd name="connsiteX149" fmla="*/ 200655 w 1605470"/>
              <a:gd name="connsiteY149" fmla="*/ 428927 h 6858000"/>
              <a:gd name="connsiteX150" fmla="*/ 190059 w 1605470"/>
              <a:gd name="connsiteY150" fmla="*/ 430161 h 6858000"/>
              <a:gd name="connsiteX151" fmla="*/ 167079 w 1605470"/>
              <a:gd name="connsiteY151" fmla="*/ 367211 h 6858000"/>
              <a:gd name="connsiteX152" fmla="*/ 124571 w 1605470"/>
              <a:gd name="connsiteY152" fmla="*/ 302178 h 6858000"/>
              <a:gd name="connsiteX153" fmla="*/ 103243 w 1605470"/>
              <a:gd name="connsiteY153" fmla="*/ 211375 h 6858000"/>
              <a:gd name="connsiteX154" fmla="*/ 94571 w 1605470"/>
              <a:gd name="connsiteY154" fmla="*/ 184179 h 6858000"/>
              <a:gd name="connsiteX155" fmla="*/ 13437 w 1605470"/>
              <a:gd name="connsiteY155" fmla="*/ 19287 h 6858000"/>
              <a:gd name="connsiteX156" fmla="*/ 0 w 1605470"/>
              <a:gd name="connsiteY156"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8335 w 1605470"/>
              <a:gd name="connsiteY37" fmla="*/ 5665173 h 6858000"/>
              <a:gd name="connsiteX38" fmla="*/ 562052 w 1605470"/>
              <a:gd name="connsiteY38" fmla="*/ 5563435 h 6858000"/>
              <a:gd name="connsiteX39" fmla="*/ 591557 w 1605470"/>
              <a:gd name="connsiteY39" fmla="*/ 5476393 h 6858000"/>
              <a:gd name="connsiteX40" fmla="*/ 622750 w 1605470"/>
              <a:gd name="connsiteY40" fmla="*/ 5396260 h 6858000"/>
              <a:gd name="connsiteX41" fmla="*/ 638731 w 1605470"/>
              <a:gd name="connsiteY41" fmla="*/ 5330009 h 6858000"/>
              <a:gd name="connsiteX42" fmla="*/ 672224 w 1605470"/>
              <a:gd name="connsiteY42" fmla="*/ 5273739 h 6858000"/>
              <a:gd name="connsiteX43" fmla="*/ 681823 w 1605470"/>
              <a:gd name="connsiteY43" fmla="*/ 5241779 h 6858000"/>
              <a:gd name="connsiteX44" fmla="*/ 693049 w 1605470"/>
              <a:gd name="connsiteY44" fmla="*/ 5225268 h 6858000"/>
              <a:gd name="connsiteX45" fmla="*/ 694069 w 1605470"/>
              <a:gd name="connsiteY45" fmla="*/ 5217684 h 6858000"/>
              <a:gd name="connsiteX46" fmla="*/ 701410 w 1605470"/>
              <a:gd name="connsiteY46" fmla="*/ 5193377 h 6858000"/>
              <a:gd name="connsiteX47" fmla="*/ 704713 w 1605470"/>
              <a:gd name="connsiteY47" fmla="*/ 5179288 h 6858000"/>
              <a:gd name="connsiteX48" fmla="*/ 705697 w 1605470"/>
              <a:gd name="connsiteY48" fmla="*/ 5173621 h 6858000"/>
              <a:gd name="connsiteX49" fmla="*/ 701331 w 1605470"/>
              <a:gd name="connsiteY49" fmla="*/ 5159961 h 6858000"/>
              <a:gd name="connsiteX50" fmla="*/ 708008 w 1605470"/>
              <a:gd name="connsiteY50" fmla="*/ 5144295 h 6858000"/>
              <a:gd name="connsiteX51" fmla="*/ 704941 w 1605470"/>
              <a:gd name="connsiteY51" fmla="*/ 5125185 h 6858000"/>
              <a:gd name="connsiteX52" fmla="*/ 711771 w 1605470"/>
              <a:gd name="connsiteY52" fmla="*/ 5121884 h 6858000"/>
              <a:gd name="connsiteX53" fmla="*/ 718807 w 1605470"/>
              <a:gd name="connsiteY53" fmla="*/ 5067850 h 6858000"/>
              <a:gd name="connsiteX54" fmla="*/ 721538 w 1605470"/>
              <a:gd name="connsiteY54" fmla="*/ 5060861 h 6858000"/>
              <a:gd name="connsiteX55" fmla="*/ 718242 w 1605470"/>
              <a:gd name="connsiteY55" fmla="*/ 5034192 h 6858000"/>
              <a:gd name="connsiteX56" fmla="*/ 719796 w 1605470"/>
              <a:gd name="connsiteY56" fmla="*/ 4993030 h 6858000"/>
              <a:gd name="connsiteX57" fmla="*/ 726705 w 1605470"/>
              <a:gd name="connsiteY57" fmla="*/ 4946844 h 6858000"/>
              <a:gd name="connsiteX58" fmla="*/ 722561 w 1605470"/>
              <a:gd name="connsiteY58" fmla="*/ 4932692 h 6858000"/>
              <a:gd name="connsiteX59" fmla="*/ 737964 w 1605470"/>
              <a:gd name="connsiteY59" fmla="*/ 4858827 h 6858000"/>
              <a:gd name="connsiteX60" fmla="*/ 732118 w 1605470"/>
              <a:gd name="connsiteY60" fmla="*/ 4801535 h 6858000"/>
              <a:gd name="connsiteX61" fmla="*/ 739787 w 1605470"/>
              <a:gd name="connsiteY61" fmla="*/ 4797794 h 6858000"/>
              <a:gd name="connsiteX62" fmla="*/ 741081 w 1605470"/>
              <a:gd name="connsiteY62" fmla="*/ 4784526 h 6858000"/>
              <a:gd name="connsiteX63" fmla="*/ 742865 w 1605470"/>
              <a:gd name="connsiteY63" fmla="*/ 4781211 h 6858000"/>
              <a:gd name="connsiteX64" fmla="*/ 751652 w 1605470"/>
              <a:gd name="connsiteY64" fmla="*/ 4761984 h 6858000"/>
              <a:gd name="connsiteX65" fmla="*/ 747700 w 1605470"/>
              <a:gd name="connsiteY65" fmla="*/ 4690749 h 6858000"/>
              <a:gd name="connsiteX66" fmla="*/ 743180 w 1605470"/>
              <a:gd name="connsiteY66" fmla="*/ 4584173 h 6858000"/>
              <a:gd name="connsiteX67" fmla="*/ 738263 w 1605470"/>
              <a:gd name="connsiteY67" fmla="*/ 4444346 h 6858000"/>
              <a:gd name="connsiteX68" fmla="*/ 734828 w 1605470"/>
              <a:gd name="connsiteY68" fmla="*/ 4375228 h 6858000"/>
              <a:gd name="connsiteX69" fmla="*/ 715481 w 1605470"/>
              <a:gd name="connsiteY69" fmla="*/ 4214165 h 6858000"/>
              <a:gd name="connsiteX70" fmla="*/ 719554 w 1605470"/>
              <a:gd name="connsiteY70" fmla="*/ 4090296 h 6858000"/>
              <a:gd name="connsiteX71" fmla="*/ 704810 w 1605470"/>
              <a:gd name="connsiteY71" fmla="*/ 4033999 h 6858000"/>
              <a:gd name="connsiteX72" fmla="*/ 705959 w 1605470"/>
              <a:gd name="connsiteY72" fmla="*/ 4031933 h 6858000"/>
              <a:gd name="connsiteX73" fmla="*/ 704535 w 1605470"/>
              <a:gd name="connsiteY73" fmla="*/ 4013953 h 6858000"/>
              <a:gd name="connsiteX74" fmla="*/ 690830 w 1605470"/>
              <a:gd name="connsiteY74" fmla="*/ 3974753 h 6858000"/>
              <a:gd name="connsiteX75" fmla="*/ 692428 w 1605470"/>
              <a:gd name="connsiteY75" fmla="*/ 3969950 h 6858000"/>
              <a:gd name="connsiteX76" fmla="*/ 685850 w 1605470"/>
              <a:gd name="connsiteY76" fmla="*/ 3933779 h 6858000"/>
              <a:gd name="connsiteX77" fmla="*/ 687181 w 1605470"/>
              <a:gd name="connsiteY77" fmla="*/ 3933093 h 6858000"/>
              <a:gd name="connsiteX78" fmla="*/ 691535 w 1605470"/>
              <a:gd name="connsiteY78" fmla="*/ 3922082 h 6858000"/>
              <a:gd name="connsiteX79" fmla="*/ 696613 w 1605470"/>
              <a:gd name="connsiteY79" fmla="*/ 3901461 h 6858000"/>
              <a:gd name="connsiteX80" fmla="*/ 719207 w 1605470"/>
              <a:gd name="connsiteY80" fmla="*/ 3813873 h 6858000"/>
              <a:gd name="connsiteX81" fmla="*/ 718632 w 1605470"/>
              <a:gd name="connsiteY81" fmla="*/ 3806161 h 6858000"/>
              <a:gd name="connsiteX82" fmla="*/ 718939 w 1605470"/>
              <a:gd name="connsiteY82" fmla="*/ 3805957 h 6858000"/>
              <a:gd name="connsiteX83" fmla="*/ 718966 w 1605470"/>
              <a:gd name="connsiteY83" fmla="*/ 3797724 h 6858000"/>
              <a:gd name="connsiteX84" fmla="*/ 717581 w 1605470"/>
              <a:gd name="connsiteY84" fmla="*/ 3792098 h 6858000"/>
              <a:gd name="connsiteX85" fmla="*/ 716465 w 1605470"/>
              <a:gd name="connsiteY85" fmla="*/ 3777135 h 6858000"/>
              <a:gd name="connsiteX86" fmla="*/ 718198 w 1605470"/>
              <a:gd name="connsiteY86" fmla="*/ 3771656 h 6858000"/>
              <a:gd name="connsiteX87" fmla="*/ 721941 w 1605470"/>
              <a:gd name="connsiteY87" fmla="*/ 3769007 h 6858000"/>
              <a:gd name="connsiteX88" fmla="*/ 721407 w 1605470"/>
              <a:gd name="connsiteY88" fmla="*/ 3767709 h 6858000"/>
              <a:gd name="connsiteX89" fmla="*/ 730103 w 1605470"/>
              <a:gd name="connsiteY89" fmla="*/ 3738082 h 6858000"/>
              <a:gd name="connsiteX90" fmla="*/ 737449 w 1605470"/>
              <a:gd name="connsiteY90" fmla="*/ 3673397 h 6858000"/>
              <a:gd name="connsiteX91" fmla="*/ 736745 w 1605470"/>
              <a:gd name="connsiteY91" fmla="*/ 3637109 h 6858000"/>
              <a:gd name="connsiteX92" fmla="*/ 740188 w 1605470"/>
              <a:gd name="connsiteY92" fmla="*/ 3536883 h 6858000"/>
              <a:gd name="connsiteX93" fmla="*/ 747726 w 1605470"/>
              <a:gd name="connsiteY93" fmla="*/ 3435652 h 6858000"/>
              <a:gd name="connsiteX94" fmla="*/ 749397 w 1605470"/>
              <a:gd name="connsiteY94" fmla="*/ 3307769 h 6858000"/>
              <a:gd name="connsiteX95" fmla="*/ 766960 w 1605470"/>
              <a:gd name="connsiteY95" fmla="*/ 3250522 h 6858000"/>
              <a:gd name="connsiteX96" fmla="*/ 767385 w 1605470"/>
              <a:gd name="connsiteY96" fmla="*/ 3229163 h 6858000"/>
              <a:gd name="connsiteX97" fmla="*/ 769208 w 1605470"/>
              <a:gd name="connsiteY97" fmla="*/ 3217217 h 6858000"/>
              <a:gd name="connsiteX98" fmla="*/ 756043 w 1605470"/>
              <a:gd name="connsiteY98" fmla="*/ 3183755 h 6858000"/>
              <a:gd name="connsiteX99" fmla="*/ 756544 w 1605470"/>
              <a:gd name="connsiteY99" fmla="*/ 3178642 h 6858000"/>
              <a:gd name="connsiteX100" fmla="*/ 744144 w 1605470"/>
              <a:gd name="connsiteY100" fmla="*/ 3158586 h 6858000"/>
              <a:gd name="connsiteX101" fmla="*/ 729329 w 1605470"/>
              <a:gd name="connsiteY101" fmla="*/ 3129034 h 6858000"/>
              <a:gd name="connsiteX102" fmla="*/ 729994 w 1605470"/>
              <a:gd name="connsiteY102" fmla="*/ 3126682 h 6858000"/>
              <a:gd name="connsiteX103" fmla="*/ 720862 w 1605470"/>
              <a:gd name="connsiteY103" fmla="*/ 3114519 h 6858000"/>
              <a:gd name="connsiteX104" fmla="*/ 707471 w 1605470"/>
              <a:gd name="connsiteY104" fmla="*/ 3106272 h 6858000"/>
              <a:gd name="connsiteX105" fmla="*/ 680201 w 1605470"/>
              <a:gd name="connsiteY105" fmla="*/ 2958185 h 6858000"/>
              <a:gd name="connsiteX106" fmla="*/ 622815 w 1605470"/>
              <a:gd name="connsiteY106" fmla="*/ 2762989 h 6858000"/>
              <a:gd name="connsiteX107" fmla="*/ 571733 w 1605470"/>
              <a:gd name="connsiteY107" fmla="*/ 2554718 h 6858000"/>
              <a:gd name="connsiteX108" fmla="*/ 551827 w 1605470"/>
              <a:gd name="connsiteY108" fmla="*/ 2485734 h 6858000"/>
              <a:gd name="connsiteX109" fmla="*/ 542550 w 1605470"/>
              <a:gd name="connsiteY109" fmla="*/ 2447068 h 6858000"/>
              <a:gd name="connsiteX110" fmla="*/ 529511 w 1605470"/>
              <a:gd name="connsiteY110" fmla="*/ 2425819 h 6858000"/>
              <a:gd name="connsiteX111" fmla="*/ 535510 w 1605470"/>
              <a:gd name="connsiteY111" fmla="*/ 2402874 h 6858000"/>
              <a:gd name="connsiteX112" fmla="*/ 538122 w 1605470"/>
              <a:gd name="connsiteY112" fmla="*/ 2381443 h 6858000"/>
              <a:gd name="connsiteX113" fmla="*/ 514451 w 1605470"/>
              <a:gd name="connsiteY113" fmla="*/ 2261920 h 6858000"/>
              <a:gd name="connsiteX114" fmla="*/ 504338 w 1605470"/>
              <a:gd name="connsiteY114" fmla="*/ 2195378 h 6858000"/>
              <a:gd name="connsiteX115" fmla="*/ 488555 w 1605470"/>
              <a:gd name="connsiteY115" fmla="*/ 2155135 h 6858000"/>
              <a:gd name="connsiteX116" fmla="*/ 486013 w 1605470"/>
              <a:gd name="connsiteY116" fmla="*/ 2118008 h 6858000"/>
              <a:gd name="connsiteX117" fmla="*/ 487006 w 1605470"/>
              <a:gd name="connsiteY117" fmla="*/ 2050531 h 6858000"/>
              <a:gd name="connsiteX118" fmla="*/ 478812 w 1605470"/>
              <a:gd name="connsiteY118" fmla="*/ 1963269 h 6858000"/>
              <a:gd name="connsiteX119" fmla="*/ 459990 w 1605470"/>
              <a:gd name="connsiteY119" fmla="*/ 1906352 h 6858000"/>
              <a:gd name="connsiteX120" fmla="*/ 436547 w 1605470"/>
              <a:gd name="connsiteY120" fmla="*/ 1861531 h 6858000"/>
              <a:gd name="connsiteX121" fmla="*/ 390346 w 1605470"/>
              <a:gd name="connsiteY121" fmla="*/ 1732919 h 6858000"/>
              <a:gd name="connsiteX122" fmla="*/ 362657 w 1605470"/>
              <a:gd name="connsiteY122" fmla="*/ 1663540 h 6858000"/>
              <a:gd name="connsiteX123" fmla="*/ 361783 w 1605470"/>
              <a:gd name="connsiteY123" fmla="*/ 1615777 h 6858000"/>
              <a:gd name="connsiteX124" fmla="*/ 342578 w 1605470"/>
              <a:gd name="connsiteY124" fmla="*/ 1563678 h 6858000"/>
              <a:gd name="connsiteX125" fmla="*/ 355658 w 1605470"/>
              <a:gd name="connsiteY125" fmla="*/ 1519474 h 6858000"/>
              <a:gd name="connsiteX126" fmla="*/ 348400 w 1605470"/>
              <a:gd name="connsiteY126" fmla="*/ 1477995 h 6858000"/>
              <a:gd name="connsiteX127" fmla="*/ 334485 w 1605470"/>
              <a:gd name="connsiteY127" fmla="*/ 1373769 h 6858000"/>
              <a:gd name="connsiteX128" fmla="*/ 342792 w 1605470"/>
              <a:gd name="connsiteY128" fmla="*/ 1307086 h 6858000"/>
              <a:gd name="connsiteX129" fmla="*/ 343980 w 1605470"/>
              <a:gd name="connsiteY129" fmla="*/ 1189033 h 6858000"/>
              <a:gd name="connsiteX130" fmla="*/ 348665 w 1605470"/>
              <a:gd name="connsiteY130" fmla="*/ 1168288 h 6858000"/>
              <a:gd name="connsiteX131" fmla="*/ 340947 w 1605470"/>
              <a:gd name="connsiteY131" fmla="*/ 1142577 h 6858000"/>
              <a:gd name="connsiteX132" fmla="*/ 330253 w 1605470"/>
              <a:gd name="connsiteY132" fmla="*/ 1088484 h 6858000"/>
              <a:gd name="connsiteX133" fmla="*/ 318989 w 1605470"/>
              <a:gd name="connsiteY133" fmla="*/ 1016103 h 6858000"/>
              <a:gd name="connsiteX134" fmla="*/ 320445 w 1605470"/>
              <a:gd name="connsiteY134" fmla="*/ 932283 h 6858000"/>
              <a:gd name="connsiteX135" fmla="*/ 322681 w 1605470"/>
              <a:gd name="connsiteY135" fmla="*/ 915925 h 6858000"/>
              <a:gd name="connsiteX136" fmla="*/ 315310 w 1605470"/>
              <a:gd name="connsiteY136" fmla="*/ 896999 h 6858000"/>
              <a:gd name="connsiteX137" fmla="*/ 284718 w 1605470"/>
              <a:gd name="connsiteY137" fmla="*/ 821517 h 6858000"/>
              <a:gd name="connsiteX138" fmla="*/ 263668 w 1605470"/>
              <a:gd name="connsiteY138" fmla="*/ 751353 h 6858000"/>
              <a:gd name="connsiteX139" fmla="*/ 263226 w 1605470"/>
              <a:gd name="connsiteY139" fmla="*/ 721230 h 6858000"/>
              <a:gd name="connsiteX140" fmla="*/ 248897 w 1605470"/>
              <a:gd name="connsiteY140" fmla="*/ 681659 h 6858000"/>
              <a:gd name="connsiteX141" fmla="*/ 234316 w 1605470"/>
              <a:gd name="connsiteY141" fmla="*/ 635218 h 6858000"/>
              <a:gd name="connsiteX142" fmla="*/ 239327 w 1605470"/>
              <a:gd name="connsiteY142" fmla="*/ 613763 h 6858000"/>
              <a:gd name="connsiteX143" fmla="*/ 225269 w 1605470"/>
              <a:gd name="connsiteY143" fmla="*/ 598582 h 6858000"/>
              <a:gd name="connsiteX144" fmla="*/ 224950 w 1605470"/>
              <a:gd name="connsiteY144" fmla="*/ 576846 h 6858000"/>
              <a:gd name="connsiteX145" fmla="*/ 204576 w 1605470"/>
              <a:gd name="connsiteY145" fmla="*/ 530055 h 6858000"/>
              <a:gd name="connsiteX146" fmla="*/ 195012 w 1605470"/>
              <a:gd name="connsiteY146" fmla="*/ 448559 h 6858000"/>
              <a:gd name="connsiteX147" fmla="*/ 201434 w 1605470"/>
              <a:gd name="connsiteY147" fmla="*/ 441529 h 6858000"/>
              <a:gd name="connsiteX148" fmla="*/ 200655 w 1605470"/>
              <a:gd name="connsiteY148" fmla="*/ 428927 h 6858000"/>
              <a:gd name="connsiteX149" fmla="*/ 190059 w 1605470"/>
              <a:gd name="connsiteY149" fmla="*/ 430161 h 6858000"/>
              <a:gd name="connsiteX150" fmla="*/ 167079 w 1605470"/>
              <a:gd name="connsiteY150" fmla="*/ 367211 h 6858000"/>
              <a:gd name="connsiteX151" fmla="*/ 124571 w 1605470"/>
              <a:gd name="connsiteY151" fmla="*/ 302178 h 6858000"/>
              <a:gd name="connsiteX152" fmla="*/ 103243 w 1605470"/>
              <a:gd name="connsiteY152" fmla="*/ 211375 h 6858000"/>
              <a:gd name="connsiteX153" fmla="*/ 94571 w 1605470"/>
              <a:gd name="connsiteY153" fmla="*/ 184179 h 6858000"/>
              <a:gd name="connsiteX154" fmla="*/ 13437 w 1605470"/>
              <a:gd name="connsiteY154" fmla="*/ 19287 h 6858000"/>
              <a:gd name="connsiteX155" fmla="*/ 0 w 1605470"/>
              <a:gd name="connsiteY155" fmla="*/ 0 h 6858000"/>
              <a:gd name="connsiteX0" fmla="*/ 0 w 1605470"/>
              <a:gd name="connsiteY0" fmla="*/ 0 h 6858000"/>
              <a:gd name="connsiteX1" fmla="*/ 1605470 w 1605470"/>
              <a:gd name="connsiteY1" fmla="*/ 0 h 6858000"/>
              <a:gd name="connsiteX2" fmla="*/ 1605470 w 1605470"/>
              <a:gd name="connsiteY2" fmla="*/ 6858000 h 6858000"/>
              <a:gd name="connsiteX3" fmla="*/ 154105 w 1605470"/>
              <a:gd name="connsiteY3" fmla="*/ 6858000 h 6858000"/>
              <a:gd name="connsiteX4" fmla="*/ 154246 w 1605470"/>
              <a:gd name="connsiteY4" fmla="*/ 6857735 h 6858000"/>
              <a:gd name="connsiteX5" fmla="*/ 166295 w 1605470"/>
              <a:gd name="connsiteY5" fmla="*/ 6809549 h 6858000"/>
              <a:gd name="connsiteX6" fmla="*/ 198506 w 1605470"/>
              <a:gd name="connsiteY6" fmla="*/ 6715115 h 6858000"/>
              <a:gd name="connsiteX7" fmla="*/ 208357 w 1605470"/>
              <a:gd name="connsiteY7" fmla="*/ 6680170 h 6858000"/>
              <a:gd name="connsiteX8" fmla="*/ 233907 w 1605470"/>
              <a:gd name="connsiteY8" fmla="*/ 6621207 h 6858000"/>
              <a:gd name="connsiteX9" fmla="*/ 250564 w 1605470"/>
              <a:gd name="connsiteY9" fmla="*/ 6596265 h 6858000"/>
              <a:gd name="connsiteX10" fmla="*/ 250443 w 1605470"/>
              <a:gd name="connsiteY10" fmla="*/ 6594818 h 6858000"/>
              <a:gd name="connsiteX11" fmla="*/ 254688 w 1605470"/>
              <a:gd name="connsiteY11" fmla="*/ 6593735 h 6858000"/>
              <a:gd name="connsiteX12" fmla="*/ 257885 w 1605470"/>
              <a:gd name="connsiteY12" fmla="*/ 6589172 h 6858000"/>
              <a:gd name="connsiteX13" fmla="*/ 261179 w 1605470"/>
              <a:gd name="connsiteY13" fmla="*/ 6574442 h 6858000"/>
              <a:gd name="connsiteX14" fmla="*/ 261519 w 1605470"/>
              <a:gd name="connsiteY14" fmla="*/ 6568530 h 6858000"/>
              <a:gd name="connsiteX15" fmla="*/ 263928 w 1605470"/>
              <a:gd name="connsiteY15" fmla="*/ 6560674 h 6858000"/>
              <a:gd name="connsiteX16" fmla="*/ 264273 w 1605470"/>
              <a:gd name="connsiteY16" fmla="*/ 6560598 h 6858000"/>
              <a:gd name="connsiteX17" fmla="*/ 265970 w 1605470"/>
              <a:gd name="connsiteY17" fmla="*/ 6553006 h 6858000"/>
              <a:gd name="connsiteX18" fmla="*/ 270666 w 1605470"/>
              <a:gd name="connsiteY18" fmla="*/ 6514360 h 6858000"/>
              <a:gd name="connsiteX19" fmla="*/ 312320 w 1605470"/>
              <a:gd name="connsiteY19" fmla="*/ 6478062 h 6858000"/>
              <a:gd name="connsiteX20" fmla="*/ 323009 w 1605470"/>
              <a:gd name="connsiteY20" fmla="*/ 6460325 h 6858000"/>
              <a:gd name="connsiteX21" fmla="*/ 330242 w 1605470"/>
              <a:gd name="connsiteY21" fmla="*/ 6451488 h 6858000"/>
              <a:gd name="connsiteX22" fmla="*/ 331677 w 1605470"/>
              <a:gd name="connsiteY22" fmla="*/ 6451348 h 6858000"/>
              <a:gd name="connsiteX23" fmla="*/ 336035 w 1605470"/>
              <a:gd name="connsiteY23" fmla="*/ 6414240 h 6858000"/>
              <a:gd name="connsiteX24" fmla="*/ 338911 w 1605470"/>
              <a:gd name="connsiteY24" fmla="*/ 6410269 h 6858000"/>
              <a:gd name="connsiteX25" fmla="*/ 338811 w 1605470"/>
              <a:gd name="connsiteY25" fmla="*/ 6384857 h 6858000"/>
              <a:gd name="connsiteX26" fmla="*/ 340328 w 1605470"/>
              <a:gd name="connsiteY26" fmla="*/ 6372381 h 6858000"/>
              <a:gd name="connsiteX27" fmla="*/ 337522 w 1605470"/>
              <a:gd name="connsiteY27" fmla="*/ 6367510 h 6858000"/>
              <a:gd name="connsiteX28" fmla="*/ 341402 w 1605470"/>
              <a:gd name="connsiteY28" fmla="*/ 6349778 h 6858000"/>
              <a:gd name="connsiteX29" fmla="*/ 343067 w 1605470"/>
              <a:gd name="connsiteY29" fmla="*/ 6348250 h 6858000"/>
              <a:gd name="connsiteX30" fmla="*/ 359101 w 1605470"/>
              <a:gd name="connsiteY30" fmla="*/ 6281972 h 6858000"/>
              <a:gd name="connsiteX31" fmla="*/ 369864 w 1605470"/>
              <a:gd name="connsiteY31" fmla="*/ 6211940 h 6858000"/>
              <a:gd name="connsiteX32" fmla="*/ 411359 w 1605470"/>
              <a:gd name="connsiteY32" fmla="*/ 6113913 h 6858000"/>
              <a:gd name="connsiteX33" fmla="*/ 415652 w 1605470"/>
              <a:gd name="connsiteY33" fmla="*/ 6028119 h 6858000"/>
              <a:gd name="connsiteX34" fmla="*/ 442432 w 1605470"/>
              <a:gd name="connsiteY34" fmla="*/ 5934687 h 6858000"/>
              <a:gd name="connsiteX35" fmla="*/ 476444 w 1605470"/>
              <a:gd name="connsiteY35" fmla="*/ 5765594 h 6858000"/>
              <a:gd name="connsiteX36" fmla="*/ 508280 w 1605470"/>
              <a:gd name="connsiteY36" fmla="*/ 5693685 h 6858000"/>
              <a:gd name="connsiteX37" fmla="*/ 528335 w 1605470"/>
              <a:gd name="connsiteY37" fmla="*/ 5665173 h 6858000"/>
              <a:gd name="connsiteX38" fmla="*/ 562052 w 1605470"/>
              <a:gd name="connsiteY38" fmla="*/ 5563435 h 6858000"/>
              <a:gd name="connsiteX39" fmla="*/ 591557 w 1605470"/>
              <a:gd name="connsiteY39" fmla="*/ 5476393 h 6858000"/>
              <a:gd name="connsiteX40" fmla="*/ 622750 w 1605470"/>
              <a:gd name="connsiteY40" fmla="*/ 5396260 h 6858000"/>
              <a:gd name="connsiteX41" fmla="*/ 638731 w 1605470"/>
              <a:gd name="connsiteY41" fmla="*/ 5330009 h 6858000"/>
              <a:gd name="connsiteX42" fmla="*/ 672224 w 1605470"/>
              <a:gd name="connsiteY42" fmla="*/ 5273739 h 6858000"/>
              <a:gd name="connsiteX43" fmla="*/ 681823 w 1605470"/>
              <a:gd name="connsiteY43" fmla="*/ 5241779 h 6858000"/>
              <a:gd name="connsiteX44" fmla="*/ 693049 w 1605470"/>
              <a:gd name="connsiteY44" fmla="*/ 5225268 h 6858000"/>
              <a:gd name="connsiteX45" fmla="*/ 694069 w 1605470"/>
              <a:gd name="connsiteY45" fmla="*/ 5217684 h 6858000"/>
              <a:gd name="connsiteX46" fmla="*/ 701410 w 1605470"/>
              <a:gd name="connsiteY46" fmla="*/ 5193377 h 6858000"/>
              <a:gd name="connsiteX47" fmla="*/ 704713 w 1605470"/>
              <a:gd name="connsiteY47" fmla="*/ 5179288 h 6858000"/>
              <a:gd name="connsiteX48" fmla="*/ 705697 w 1605470"/>
              <a:gd name="connsiteY48" fmla="*/ 5173621 h 6858000"/>
              <a:gd name="connsiteX49" fmla="*/ 701331 w 1605470"/>
              <a:gd name="connsiteY49" fmla="*/ 5159961 h 6858000"/>
              <a:gd name="connsiteX50" fmla="*/ 708008 w 1605470"/>
              <a:gd name="connsiteY50" fmla="*/ 5144295 h 6858000"/>
              <a:gd name="connsiteX51" fmla="*/ 704941 w 1605470"/>
              <a:gd name="connsiteY51" fmla="*/ 5125185 h 6858000"/>
              <a:gd name="connsiteX52" fmla="*/ 711771 w 1605470"/>
              <a:gd name="connsiteY52" fmla="*/ 5121884 h 6858000"/>
              <a:gd name="connsiteX53" fmla="*/ 718807 w 1605470"/>
              <a:gd name="connsiteY53" fmla="*/ 5067850 h 6858000"/>
              <a:gd name="connsiteX54" fmla="*/ 721538 w 1605470"/>
              <a:gd name="connsiteY54" fmla="*/ 5060861 h 6858000"/>
              <a:gd name="connsiteX55" fmla="*/ 718242 w 1605470"/>
              <a:gd name="connsiteY55" fmla="*/ 5034192 h 6858000"/>
              <a:gd name="connsiteX56" fmla="*/ 719796 w 1605470"/>
              <a:gd name="connsiteY56" fmla="*/ 4993030 h 6858000"/>
              <a:gd name="connsiteX57" fmla="*/ 726705 w 1605470"/>
              <a:gd name="connsiteY57" fmla="*/ 4946844 h 6858000"/>
              <a:gd name="connsiteX58" fmla="*/ 722561 w 1605470"/>
              <a:gd name="connsiteY58" fmla="*/ 4932692 h 6858000"/>
              <a:gd name="connsiteX59" fmla="*/ 737964 w 1605470"/>
              <a:gd name="connsiteY59" fmla="*/ 4858827 h 6858000"/>
              <a:gd name="connsiteX60" fmla="*/ 732118 w 1605470"/>
              <a:gd name="connsiteY60" fmla="*/ 4801535 h 6858000"/>
              <a:gd name="connsiteX61" fmla="*/ 739787 w 1605470"/>
              <a:gd name="connsiteY61" fmla="*/ 4797794 h 6858000"/>
              <a:gd name="connsiteX62" fmla="*/ 741081 w 1605470"/>
              <a:gd name="connsiteY62" fmla="*/ 4784526 h 6858000"/>
              <a:gd name="connsiteX63" fmla="*/ 742865 w 1605470"/>
              <a:gd name="connsiteY63" fmla="*/ 4781211 h 6858000"/>
              <a:gd name="connsiteX64" fmla="*/ 751652 w 1605470"/>
              <a:gd name="connsiteY64" fmla="*/ 4761984 h 6858000"/>
              <a:gd name="connsiteX65" fmla="*/ 747700 w 1605470"/>
              <a:gd name="connsiteY65" fmla="*/ 4690749 h 6858000"/>
              <a:gd name="connsiteX66" fmla="*/ 743180 w 1605470"/>
              <a:gd name="connsiteY66" fmla="*/ 4584173 h 6858000"/>
              <a:gd name="connsiteX67" fmla="*/ 738263 w 1605470"/>
              <a:gd name="connsiteY67" fmla="*/ 4444346 h 6858000"/>
              <a:gd name="connsiteX68" fmla="*/ 734828 w 1605470"/>
              <a:gd name="connsiteY68" fmla="*/ 4375228 h 6858000"/>
              <a:gd name="connsiteX69" fmla="*/ 715481 w 1605470"/>
              <a:gd name="connsiteY69" fmla="*/ 4214165 h 6858000"/>
              <a:gd name="connsiteX70" fmla="*/ 719554 w 1605470"/>
              <a:gd name="connsiteY70" fmla="*/ 4090296 h 6858000"/>
              <a:gd name="connsiteX71" fmla="*/ 704810 w 1605470"/>
              <a:gd name="connsiteY71" fmla="*/ 4033999 h 6858000"/>
              <a:gd name="connsiteX72" fmla="*/ 705959 w 1605470"/>
              <a:gd name="connsiteY72" fmla="*/ 4031933 h 6858000"/>
              <a:gd name="connsiteX73" fmla="*/ 704535 w 1605470"/>
              <a:gd name="connsiteY73" fmla="*/ 4013953 h 6858000"/>
              <a:gd name="connsiteX74" fmla="*/ 690830 w 1605470"/>
              <a:gd name="connsiteY74" fmla="*/ 3974753 h 6858000"/>
              <a:gd name="connsiteX75" fmla="*/ 692428 w 1605470"/>
              <a:gd name="connsiteY75" fmla="*/ 3969950 h 6858000"/>
              <a:gd name="connsiteX76" fmla="*/ 685850 w 1605470"/>
              <a:gd name="connsiteY76" fmla="*/ 3933779 h 6858000"/>
              <a:gd name="connsiteX77" fmla="*/ 687181 w 1605470"/>
              <a:gd name="connsiteY77" fmla="*/ 3933093 h 6858000"/>
              <a:gd name="connsiteX78" fmla="*/ 691535 w 1605470"/>
              <a:gd name="connsiteY78" fmla="*/ 3922082 h 6858000"/>
              <a:gd name="connsiteX79" fmla="*/ 696613 w 1605470"/>
              <a:gd name="connsiteY79" fmla="*/ 3901461 h 6858000"/>
              <a:gd name="connsiteX80" fmla="*/ 719207 w 1605470"/>
              <a:gd name="connsiteY80" fmla="*/ 3813873 h 6858000"/>
              <a:gd name="connsiteX81" fmla="*/ 718632 w 1605470"/>
              <a:gd name="connsiteY81" fmla="*/ 3806161 h 6858000"/>
              <a:gd name="connsiteX82" fmla="*/ 718939 w 1605470"/>
              <a:gd name="connsiteY82" fmla="*/ 3805957 h 6858000"/>
              <a:gd name="connsiteX83" fmla="*/ 718966 w 1605470"/>
              <a:gd name="connsiteY83" fmla="*/ 3797724 h 6858000"/>
              <a:gd name="connsiteX84" fmla="*/ 717581 w 1605470"/>
              <a:gd name="connsiteY84" fmla="*/ 3792098 h 6858000"/>
              <a:gd name="connsiteX85" fmla="*/ 716465 w 1605470"/>
              <a:gd name="connsiteY85" fmla="*/ 3777135 h 6858000"/>
              <a:gd name="connsiteX86" fmla="*/ 718198 w 1605470"/>
              <a:gd name="connsiteY86" fmla="*/ 3771656 h 6858000"/>
              <a:gd name="connsiteX87" fmla="*/ 721941 w 1605470"/>
              <a:gd name="connsiteY87" fmla="*/ 3769007 h 6858000"/>
              <a:gd name="connsiteX88" fmla="*/ 721407 w 1605470"/>
              <a:gd name="connsiteY88" fmla="*/ 3767709 h 6858000"/>
              <a:gd name="connsiteX89" fmla="*/ 730103 w 1605470"/>
              <a:gd name="connsiteY89" fmla="*/ 3738082 h 6858000"/>
              <a:gd name="connsiteX90" fmla="*/ 737449 w 1605470"/>
              <a:gd name="connsiteY90" fmla="*/ 3673397 h 6858000"/>
              <a:gd name="connsiteX91" fmla="*/ 736745 w 1605470"/>
              <a:gd name="connsiteY91" fmla="*/ 3637109 h 6858000"/>
              <a:gd name="connsiteX92" fmla="*/ 740188 w 1605470"/>
              <a:gd name="connsiteY92" fmla="*/ 3536883 h 6858000"/>
              <a:gd name="connsiteX93" fmla="*/ 747726 w 1605470"/>
              <a:gd name="connsiteY93" fmla="*/ 3435652 h 6858000"/>
              <a:gd name="connsiteX94" fmla="*/ 749397 w 1605470"/>
              <a:gd name="connsiteY94" fmla="*/ 3307769 h 6858000"/>
              <a:gd name="connsiteX95" fmla="*/ 766960 w 1605470"/>
              <a:gd name="connsiteY95" fmla="*/ 3250522 h 6858000"/>
              <a:gd name="connsiteX96" fmla="*/ 767385 w 1605470"/>
              <a:gd name="connsiteY96" fmla="*/ 3229163 h 6858000"/>
              <a:gd name="connsiteX97" fmla="*/ 769208 w 1605470"/>
              <a:gd name="connsiteY97" fmla="*/ 3217217 h 6858000"/>
              <a:gd name="connsiteX98" fmla="*/ 756043 w 1605470"/>
              <a:gd name="connsiteY98" fmla="*/ 3183755 h 6858000"/>
              <a:gd name="connsiteX99" fmla="*/ 756544 w 1605470"/>
              <a:gd name="connsiteY99" fmla="*/ 3178642 h 6858000"/>
              <a:gd name="connsiteX100" fmla="*/ 744144 w 1605470"/>
              <a:gd name="connsiteY100" fmla="*/ 3158586 h 6858000"/>
              <a:gd name="connsiteX101" fmla="*/ 729329 w 1605470"/>
              <a:gd name="connsiteY101" fmla="*/ 3129034 h 6858000"/>
              <a:gd name="connsiteX102" fmla="*/ 729994 w 1605470"/>
              <a:gd name="connsiteY102" fmla="*/ 3126682 h 6858000"/>
              <a:gd name="connsiteX103" fmla="*/ 720862 w 1605470"/>
              <a:gd name="connsiteY103" fmla="*/ 3114519 h 6858000"/>
              <a:gd name="connsiteX104" fmla="*/ 707471 w 1605470"/>
              <a:gd name="connsiteY104" fmla="*/ 3106272 h 6858000"/>
              <a:gd name="connsiteX105" fmla="*/ 680201 w 1605470"/>
              <a:gd name="connsiteY105" fmla="*/ 2958185 h 6858000"/>
              <a:gd name="connsiteX106" fmla="*/ 622815 w 1605470"/>
              <a:gd name="connsiteY106" fmla="*/ 2762989 h 6858000"/>
              <a:gd name="connsiteX107" fmla="*/ 571733 w 1605470"/>
              <a:gd name="connsiteY107" fmla="*/ 2554718 h 6858000"/>
              <a:gd name="connsiteX108" fmla="*/ 551827 w 1605470"/>
              <a:gd name="connsiteY108" fmla="*/ 2485734 h 6858000"/>
              <a:gd name="connsiteX109" fmla="*/ 542550 w 1605470"/>
              <a:gd name="connsiteY109" fmla="*/ 2447068 h 6858000"/>
              <a:gd name="connsiteX110" fmla="*/ 529511 w 1605470"/>
              <a:gd name="connsiteY110" fmla="*/ 2425819 h 6858000"/>
              <a:gd name="connsiteX111" fmla="*/ 535510 w 1605470"/>
              <a:gd name="connsiteY111" fmla="*/ 2402874 h 6858000"/>
              <a:gd name="connsiteX112" fmla="*/ 538122 w 1605470"/>
              <a:gd name="connsiteY112" fmla="*/ 2381443 h 6858000"/>
              <a:gd name="connsiteX113" fmla="*/ 514451 w 1605470"/>
              <a:gd name="connsiteY113" fmla="*/ 2261920 h 6858000"/>
              <a:gd name="connsiteX114" fmla="*/ 504338 w 1605470"/>
              <a:gd name="connsiteY114" fmla="*/ 2195378 h 6858000"/>
              <a:gd name="connsiteX115" fmla="*/ 488555 w 1605470"/>
              <a:gd name="connsiteY115" fmla="*/ 2155135 h 6858000"/>
              <a:gd name="connsiteX116" fmla="*/ 486013 w 1605470"/>
              <a:gd name="connsiteY116" fmla="*/ 2118008 h 6858000"/>
              <a:gd name="connsiteX117" fmla="*/ 487006 w 1605470"/>
              <a:gd name="connsiteY117" fmla="*/ 2050531 h 6858000"/>
              <a:gd name="connsiteX118" fmla="*/ 478812 w 1605470"/>
              <a:gd name="connsiteY118" fmla="*/ 1963269 h 6858000"/>
              <a:gd name="connsiteX119" fmla="*/ 459990 w 1605470"/>
              <a:gd name="connsiteY119" fmla="*/ 1906352 h 6858000"/>
              <a:gd name="connsiteX120" fmla="*/ 436547 w 1605470"/>
              <a:gd name="connsiteY120" fmla="*/ 1861531 h 6858000"/>
              <a:gd name="connsiteX121" fmla="*/ 390346 w 1605470"/>
              <a:gd name="connsiteY121" fmla="*/ 1732919 h 6858000"/>
              <a:gd name="connsiteX122" fmla="*/ 362657 w 1605470"/>
              <a:gd name="connsiteY122" fmla="*/ 1663540 h 6858000"/>
              <a:gd name="connsiteX123" fmla="*/ 361783 w 1605470"/>
              <a:gd name="connsiteY123" fmla="*/ 1615777 h 6858000"/>
              <a:gd name="connsiteX124" fmla="*/ 342578 w 1605470"/>
              <a:gd name="connsiteY124" fmla="*/ 1563678 h 6858000"/>
              <a:gd name="connsiteX125" fmla="*/ 355658 w 1605470"/>
              <a:gd name="connsiteY125" fmla="*/ 1519474 h 6858000"/>
              <a:gd name="connsiteX126" fmla="*/ 348400 w 1605470"/>
              <a:gd name="connsiteY126" fmla="*/ 1477995 h 6858000"/>
              <a:gd name="connsiteX127" fmla="*/ 334485 w 1605470"/>
              <a:gd name="connsiteY127" fmla="*/ 1373769 h 6858000"/>
              <a:gd name="connsiteX128" fmla="*/ 342792 w 1605470"/>
              <a:gd name="connsiteY128" fmla="*/ 1307086 h 6858000"/>
              <a:gd name="connsiteX129" fmla="*/ 343980 w 1605470"/>
              <a:gd name="connsiteY129" fmla="*/ 1189033 h 6858000"/>
              <a:gd name="connsiteX130" fmla="*/ 348665 w 1605470"/>
              <a:gd name="connsiteY130" fmla="*/ 1168288 h 6858000"/>
              <a:gd name="connsiteX131" fmla="*/ 340947 w 1605470"/>
              <a:gd name="connsiteY131" fmla="*/ 1142577 h 6858000"/>
              <a:gd name="connsiteX132" fmla="*/ 330253 w 1605470"/>
              <a:gd name="connsiteY132" fmla="*/ 1088484 h 6858000"/>
              <a:gd name="connsiteX133" fmla="*/ 318989 w 1605470"/>
              <a:gd name="connsiteY133" fmla="*/ 1016103 h 6858000"/>
              <a:gd name="connsiteX134" fmla="*/ 320445 w 1605470"/>
              <a:gd name="connsiteY134" fmla="*/ 932283 h 6858000"/>
              <a:gd name="connsiteX135" fmla="*/ 322681 w 1605470"/>
              <a:gd name="connsiteY135" fmla="*/ 915925 h 6858000"/>
              <a:gd name="connsiteX136" fmla="*/ 315310 w 1605470"/>
              <a:gd name="connsiteY136" fmla="*/ 896999 h 6858000"/>
              <a:gd name="connsiteX137" fmla="*/ 284718 w 1605470"/>
              <a:gd name="connsiteY137" fmla="*/ 821517 h 6858000"/>
              <a:gd name="connsiteX138" fmla="*/ 263668 w 1605470"/>
              <a:gd name="connsiteY138" fmla="*/ 751353 h 6858000"/>
              <a:gd name="connsiteX139" fmla="*/ 263226 w 1605470"/>
              <a:gd name="connsiteY139" fmla="*/ 721230 h 6858000"/>
              <a:gd name="connsiteX140" fmla="*/ 248897 w 1605470"/>
              <a:gd name="connsiteY140" fmla="*/ 681659 h 6858000"/>
              <a:gd name="connsiteX141" fmla="*/ 234316 w 1605470"/>
              <a:gd name="connsiteY141" fmla="*/ 635218 h 6858000"/>
              <a:gd name="connsiteX142" fmla="*/ 239327 w 1605470"/>
              <a:gd name="connsiteY142" fmla="*/ 613763 h 6858000"/>
              <a:gd name="connsiteX143" fmla="*/ 225269 w 1605470"/>
              <a:gd name="connsiteY143" fmla="*/ 598582 h 6858000"/>
              <a:gd name="connsiteX144" fmla="*/ 224950 w 1605470"/>
              <a:gd name="connsiteY144" fmla="*/ 576846 h 6858000"/>
              <a:gd name="connsiteX145" fmla="*/ 204576 w 1605470"/>
              <a:gd name="connsiteY145" fmla="*/ 530055 h 6858000"/>
              <a:gd name="connsiteX146" fmla="*/ 195012 w 1605470"/>
              <a:gd name="connsiteY146" fmla="*/ 448559 h 6858000"/>
              <a:gd name="connsiteX147" fmla="*/ 201434 w 1605470"/>
              <a:gd name="connsiteY147" fmla="*/ 441529 h 6858000"/>
              <a:gd name="connsiteX148" fmla="*/ 200655 w 1605470"/>
              <a:gd name="connsiteY148" fmla="*/ 428927 h 6858000"/>
              <a:gd name="connsiteX149" fmla="*/ 190059 w 1605470"/>
              <a:gd name="connsiteY149" fmla="*/ 430161 h 6858000"/>
              <a:gd name="connsiteX150" fmla="*/ 167079 w 1605470"/>
              <a:gd name="connsiteY150" fmla="*/ 367211 h 6858000"/>
              <a:gd name="connsiteX151" fmla="*/ 124571 w 1605470"/>
              <a:gd name="connsiteY151" fmla="*/ 302178 h 6858000"/>
              <a:gd name="connsiteX152" fmla="*/ 103243 w 1605470"/>
              <a:gd name="connsiteY152" fmla="*/ 211375 h 6858000"/>
              <a:gd name="connsiteX153" fmla="*/ 94571 w 1605470"/>
              <a:gd name="connsiteY153" fmla="*/ 184179 h 6858000"/>
              <a:gd name="connsiteX154" fmla="*/ 48685 w 1605470"/>
              <a:gd name="connsiteY154" fmla="*/ 13677 h 6858000"/>
              <a:gd name="connsiteX155" fmla="*/ 0 w 1605470"/>
              <a:gd name="connsiteY155" fmla="*/ 0 h 6858000"/>
              <a:gd name="connsiteX0" fmla="*/ 48246 w 1556785"/>
              <a:gd name="connsiteY0" fmla="*/ 0 h 6858000"/>
              <a:gd name="connsiteX1" fmla="*/ 1556785 w 1556785"/>
              <a:gd name="connsiteY1" fmla="*/ 0 h 6858000"/>
              <a:gd name="connsiteX2" fmla="*/ 1556785 w 1556785"/>
              <a:gd name="connsiteY2" fmla="*/ 6858000 h 6858000"/>
              <a:gd name="connsiteX3" fmla="*/ 105420 w 1556785"/>
              <a:gd name="connsiteY3" fmla="*/ 6858000 h 6858000"/>
              <a:gd name="connsiteX4" fmla="*/ 105561 w 1556785"/>
              <a:gd name="connsiteY4" fmla="*/ 6857735 h 6858000"/>
              <a:gd name="connsiteX5" fmla="*/ 117610 w 1556785"/>
              <a:gd name="connsiteY5" fmla="*/ 6809549 h 6858000"/>
              <a:gd name="connsiteX6" fmla="*/ 149821 w 1556785"/>
              <a:gd name="connsiteY6" fmla="*/ 6715115 h 6858000"/>
              <a:gd name="connsiteX7" fmla="*/ 159672 w 1556785"/>
              <a:gd name="connsiteY7" fmla="*/ 6680170 h 6858000"/>
              <a:gd name="connsiteX8" fmla="*/ 185222 w 1556785"/>
              <a:gd name="connsiteY8" fmla="*/ 6621207 h 6858000"/>
              <a:gd name="connsiteX9" fmla="*/ 201879 w 1556785"/>
              <a:gd name="connsiteY9" fmla="*/ 6596265 h 6858000"/>
              <a:gd name="connsiteX10" fmla="*/ 201758 w 1556785"/>
              <a:gd name="connsiteY10" fmla="*/ 6594818 h 6858000"/>
              <a:gd name="connsiteX11" fmla="*/ 206003 w 1556785"/>
              <a:gd name="connsiteY11" fmla="*/ 6593735 h 6858000"/>
              <a:gd name="connsiteX12" fmla="*/ 209200 w 1556785"/>
              <a:gd name="connsiteY12" fmla="*/ 6589172 h 6858000"/>
              <a:gd name="connsiteX13" fmla="*/ 212494 w 1556785"/>
              <a:gd name="connsiteY13" fmla="*/ 6574442 h 6858000"/>
              <a:gd name="connsiteX14" fmla="*/ 212834 w 1556785"/>
              <a:gd name="connsiteY14" fmla="*/ 6568530 h 6858000"/>
              <a:gd name="connsiteX15" fmla="*/ 215243 w 1556785"/>
              <a:gd name="connsiteY15" fmla="*/ 6560674 h 6858000"/>
              <a:gd name="connsiteX16" fmla="*/ 215588 w 1556785"/>
              <a:gd name="connsiteY16" fmla="*/ 6560598 h 6858000"/>
              <a:gd name="connsiteX17" fmla="*/ 217285 w 1556785"/>
              <a:gd name="connsiteY17" fmla="*/ 6553006 h 6858000"/>
              <a:gd name="connsiteX18" fmla="*/ 221981 w 1556785"/>
              <a:gd name="connsiteY18" fmla="*/ 6514360 h 6858000"/>
              <a:gd name="connsiteX19" fmla="*/ 263635 w 1556785"/>
              <a:gd name="connsiteY19" fmla="*/ 6478062 h 6858000"/>
              <a:gd name="connsiteX20" fmla="*/ 274324 w 1556785"/>
              <a:gd name="connsiteY20" fmla="*/ 6460325 h 6858000"/>
              <a:gd name="connsiteX21" fmla="*/ 281557 w 1556785"/>
              <a:gd name="connsiteY21" fmla="*/ 6451488 h 6858000"/>
              <a:gd name="connsiteX22" fmla="*/ 282992 w 1556785"/>
              <a:gd name="connsiteY22" fmla="*/ 6451348 h 6858000"/>
              <a:gd name="connsiteX23" fmla="*/ 287350 w 1556785"/>
              <a:gd name="connsiteY23" fmla="*/ 6414240 h 6858000"/>
              <a:gd name="connsiteX24" fmla="*/ 290226 w 1556785"/>
              <a:gd name="connsiteY24" fmla="*/ 6410269 h 6858000"/>
              <a:gd name="connsiteX25" fmla="*/ 290126 w 1556785"/>
              <a:gd name="connsiteY25" fmla="*/ 6384857 h 6858000"/>
              <a:gd name="connsiteX26" fmla="*/ 291643 w 1556785"/>
              <a:gd name="connsiteY26" fmla="*/ 6372381 h 6858000"/>
              <a:gd name="connsiteX27" fmla="*/ 288837 w 1556785"/>
              <a:gd name="connsiteY27" fmla="*/ 6367510 h 6858000"/>
              <a:gd name="connsiteX28" fmla="*/ 292717 w 1556785"/>
              <a:gd name="connsiteY28" fmla="*/ 6349778 h 6858000"/>
              <a:gd name="connsiteX29" fmla="*/ 294382 w 1556785"/>
              <a:gd name="connsiteY29" fmla="*/ 6348250 h 6858000"/>
              <a:gd name="connsiteX30" fmla="*/ 310416 w 1556785"/>
              <a:gd name="connsiteY30" fmla="*/ 6281972 h 6858000"/>
              <a:gd name="connsiteX31" fmla="*/ 321179 w 1556785"/>
              <a:gd name="connsiteY31" fmla="*/ 6211940 h 6858000"/>
              <a:gd name="connsiteX32" fmla="*/ 362674 w 1556785"/>
              <a:gd name="connsiteY32" fmla="*/ 6113913 h 6858000"/>
              <a:gd name="connsiteX33" fmla="*/ 366967 w 1556785"/>
              <a:gd name="connsiteY33" fmla="*/ 6028119 h 6858000"/>
              <a:gd name="connsiteX34" fmla="*/ 393747 w 1556785"/>
              <a:gd name="connsiteY34" fmla="*/ 5934687 h 6858000"/>
              <a:gd name="connsiteX35" fmla="*/ 427759 w 1556785"/>
              <a:gd name="connsiteY35" fmla="*/ 5765594 h 6858000"/>
              <a:gd name="connsiteX36" fmla="*/ 459595 w 1556785"/>
              <a:gd name="connsiteY36" fmla="*/ 5693685 h 6858000"/>
              <a:gd name="connsiteX37" fmla="*/ 479650 w 1556785"/>
              <a:gd name="connsiteY37" fmla="*/ 5665173 h 6858000"/>
              <a:gd name="connsiteX38" fmla="*/ 513367 w 1556785"/>
              <a:gd name="connsiteY38" fmla="*/ 5563435 h 6858000"/>
              <a:gd name="connsiteX39" fmla="*/ 542872 w 1556785"/>
              <a:gd name="connsiteY39" fmla="*/ 5476393 h 6858000"/>
              <a:gd name="connsiteX40" fmla="*/ 574065 w 1556785"/>
              <a:gd name="connsiteY40" fmla="*/ 5396260 h 6858000"/>
              <a:gd name="connsiteX41" fmla="*/ 590046 w 1556785"/>
              <a:gd name="connsiteY41" fmla="*/ 5330009 h 6858000"/>
              <a:gd name="connsiteX42" fmla="*/ 623539 w 1556785"/>
              <a:gd name="connsiteY42" fmla="*/ 5273739 h 6858000"/>
              <a:gd name="connsiteX43" fmla="*/ 633138 w 1556785"/>
              <a:gd name="connsiteY43" fmla="*/ 5241779 h 6858000"/>
              <a:gd name="connsiteX44" fmla="*/ 644364 w 1556785"/>
              <a:gd name="connsiteY44" fmla="*/ 5225268 h 6858000"/>
              <a:gd name="connsiteX45" fmla="*/ 645384 w 1556785"/>
              <a:gd name="connsiteY45" fmla="*/ 5217684 h 6858000"/>
              <a:gd name="connsiteX46" fmla="*/ 652725 w 1556785"/>
              <a:gd name="connsiteY46" fmla="*/ 5193377 h 6858000"/>
              <a:gd name="connsiteX47" fmla="*/ 656028 w 1556785"/>
              <a:gd name="connsiteY47" fmla="*/ 5179288 h 6858000"/>
              <a:gd name="connsiteX48" fmla="*/ 657012 w 1556785"/>
              <a:gd name="connsiteY48" fmla="*/ 5173621 h 6858000"/>
              <a:gd name="connsiteX49" fmla="*/ 652646 w 1556785"/>
              <a:gd name="connsiteY49" fmla="*/ 5159961 h 6858000"/>
              <a:gd name="connsiteX50" fmla="*/ 659323 w 1556785"/>
              <a:gd name="connsiteY50" fmla="*/ 5144295 h 6858000"/>
              <a:gd name="connsiteX51" fmla="*/ 656256 w 1556785"/>
              <a:gd name="connsiteY51" fmla="*/ 5125185 h 6858000"/>
              <a:gd name="connsiteX52" fmla="*/ 663086 w 1556785"/>
              <a:gd name="connsiteY52" fmla="*/ 5121884 h 6858000"/>
              <a:gd name="connsiteX53" fmla="*/ 670122 w 1556785"/>
              <a:gd name="connsiteY53" fmla="*/ 5067850 h 6858000"/>
              <a:gd name="connsiteX54" fmla="*/ 672853 w 1556785"/>
              <a:gd name="connsiteY54" fmla="*/ 5060861 h 6858000"/>
              <a:gd name="connsiteX55" fmla="*/ 669557 w 1556785"/>
              <a:gd name="connsiteY55" fmla="*/ 5034192 h 6858000"/>
              <a:gd name="connsiteX56" fmla="*/ 671111 w 1556785"/>
              <a:gd name="connsiteY56" fmla="*/ 4993030 h 6858000"/>
              <a:gd name="connsiteX57" fmla="*/ 678020 w 1556785"/>
              <a:gd name="connsiteY57" fmla="*/ 4946844 h 6858000"/>
              <a:gd name="connsiteX58" fmla="*/ 673876 w 1556785"/>
              <a:gd name="connsiteY58" fmla="*/ 4932692 h 6858000"/>
              <a:gd name="connsiteX59" fmla="*/ 689279 w 1556785"/>
              <a:gd name="connsiteY59" fmla="*/ 4858827 h 6858000"/>
              <a:gd name="connsiteX60" fmla="*/ 683433 w 1556785"/>
              <a:gd name="connsiteY60" fmla="*/ 4801535 h 6858000"/>
              <a:gd name="connsiteX61" fmla="*/ 691102 w 1556785"/>
              <a:gd name="connsiteY61" fmla="*/ 4797794 h 6858000"/>
              <a:gd name="connsiteX62" fmla="*/ 692396 w 1556785"/>
              <a:gd name="connsiteY62" fmla="*/ 4784526 h 6858000"/>
              <a:gd name="connsiteX63" fmla="*/ 694180 w 1556785"/>
              <a:gd name="connsiteY63" fmla="*/ 4781211 h 6858000"/>
              <a:gd name="connsiteX64" fmla="*/ 702967 w 1556785"/>
              <a:gd name="connsiteY64" fmla="*/ 4761984 h 6858000"/>
              <a:gd name="connsiteX65" fmla="*/ 699015 w 1556785"/>
              <a:gd name="connsiteY65" fmla="*/ 4690749 h 6858000"/>
              <a:gd name="connsiteX66" fmla="*/ 694495 w 1556785"/>
              <a:gd name="connsiteY66" fmla="*/ 4584173 h 6858000"/>
              <a:gd name="connsiteX67" fmla="*/ 689578 w 1556785"/>
              <a:gd name="connsiteY67" fmla="*/ 4444346 h 6858000"/>
              <a:gd name="connsiteX68" fmla="*/ 686143 w 1556785"/>
              <a:gd name="connsiteY68" fmla="*/ 4375228 h 6858000"/>
              <a:gd name="connsiteX69" fmla="*/ 666796 w 1556785"/>
              <a:gd name="connsiteY69" fmla="*/ 4214165 h 6858000"/>
              <a:gd name="connsiteX70" fmla="*/ 670869 w 1556785"/>
              <a:gd name="connsiteY70" fmla="*/ 4090296 h 6858000"/>
              <a:gd name="connsiteX71" fmla="*/ 656125 w 1556785"/>
              <a:gd name="connsiteY71" fmla="*/ 4033999 h 6858000"/>
              <a:gd name="connsiteX72" fmla="*/ 657274 w 1556785"/>
              <a:gd name="connsiteY72" fmla="*/ 4031933 h 6858000"/>
              <a:gd name="connsiteX73" fmla="*/ 655850 w 1556785"/>
              <a:gd name="connsiteY73" fmla="*/ 4013953 h 6858000"/>
              <a:gd name="connsiteX74" fmla="*/ 642145 w 1556785"/>
              <a:gd name="connsiteY74" fmla="*/ 3974753 h 6858000"/>
              <a:gd name="connsiteX75" fmla="*/ 643743 w 1556785"/>
              <a:gd name="connsiteY75" fmla="*/ 3969950 h 6858000"/>
              <a:gd name="connsiteX76" fmla="*/ 637165 w 1556785"/>
              <a:gd name="connsiteY76" fmla="*/ 3933779 h 6858000"/>
              <a:gd name="connsiteX77" fmla="*/ 638496 w 1556785"/>
              <a:gd name="connsiteY77" fmla="*/ 3933093 h 6858000"/>
              <a:gd name="connsiteX78" fmla="*/ 642850 w 1556785"/>
              <a:gd name="connsiteY78" fmla="*/ 3922082 h 6858000"/>
              <a:gd name="connsiteX79" fmla="*/ 647928 w 1556785"/>
              <a:gd name="connsiteY79" fmla="*/ 3901461 h 6858000"/>
              <a:gd name="connsiteX80" fmla="*/ 670522 w 1556785"/>
              <a:gd name="connsiteY80" fmla="*/ 3813873 h 6858000"/>
              <a:gd name="connsiteX81" fmla="*/ 669947 w 1556785"/>
              <a:gd name="connsiteY81" fmla="*/ 3806161 h 6858000"/>
              <a:gd name="connsiteX82" fmla="*/ 670254 w 1556785"/>
              <a:gd name="connsiteY82" fmla="*/ 3805957 h 6858000"/>
              <a:gd name="connsiteX83" fmla="*/ 670281 w 1556785"/>
              <a:gd name="connsiteY83" fmla="*/ 3797724 h 6858000"/>
              <a:gd name="connsiteX84" fmla="*/ 668896 w 1556785"/>
              <a:gd name="connsiteY84" fmla="*/ 3792098 h 6858000"/>
              <a:gd name="connsiteX85" fmla="*/ 667780 w 1556785"/>
              <a:gd name="connsiteY85" fmla="*/ 3777135 h 6858000"/>
              <a:gd name="connsiteX86" fmla="*/ 669513 w 1556785"/>
              <a:gd name="connsiteY86" fmla="*/ 3771656 h 6858000"/>
              <a:gd name="connsiteX87" fmla="*/ 673256 w 1556785"/>
              <a:gd name="connsiteY87" fmla="*/ 3769007 h 6858000"/>
              <a:gd name="connsiteX88" fmla="*/ 672722 w 1556785"/>
              <a:gd name="connsiteY88" fmla="*/ 3767709 h 6858000"/>
              <a:gd name="connsiteX89" fmla="*/ 681418 w 1556785"/>
              <a:gd name="connsiteY89" fmla="*/ 3738082 h 6858000"/>
              <a:gd name="connsiteX90" fmla="*/ 688764 w 1556785"/>
              <a:gd name="connsiteY90" fmla="*/ 3673397 h 6858000"/>
              <a:gd name="connsiteX91" fmla="*/ 688060 w 1556785"/>
              <a:gd name="connsiteY91" fmla="*/ 3637109 h 6858000"/>
              <a:gd name="connsiteX92" fmla="*/ 691503 w 1556785"/>
              <a:gd name="connsiteY92" fmla="*/ 3536883 h 6858000"/>
              <a:gd name="connsiteX93" fmla="*/ 699041 w 1556785"/>
              <a:gd name="connsiteY93" fmla="*/ 3435652 h 6858000"/>
              <a:gd name="connsiteX94" fmla="*/ 700712 w 1556785"/>
              <a:gd name="connsiteY94" fmla="*/ 3307769 h 6858000"/>
              <a:gd name="connsiteX95" fmla="*/ 718275 w 1556785"/>
              <a:gd name="connsiteY95" fmla="*/ 3250522 h 6858000"/>
              <a:gd name="connsiteX96" fmla="*/ 718700 w 1556785"/>
              <a:gd name="connsiteY96" fmla="*/ 3229163 h 6858000"/>
              <a:gd name="connsiteX97" fmla="*/ 720523 w 1556785"/>
              <a:gd name="connsiteY97" fmla="*/ 3217217 h 6858000"/>
              <a:gd name="connsiteX98" fmla="*/ 707358 w 1556785"/>
              <a:gd name="connsiteY98" fmla="*/ 3183755 h 6858000"/>
              <a:gd name="connsiteX99" fmla="*/ 707859 w 1556785"/>
              <a:gd name="connsiteY99" fmla="*/ 3178642 h 6858000"/>
              <a:gd name="connsiteX100" fmla="*/ 695459 w 1556785"/>
              <a:gd name="connsiteY100" fmla="*/ 3158586 h 6858000"/>
              <a:gd name="connsiteX101" fmla="*/ 680644 w 1556785"/>
              <a:gd name="connsiteY101" fmla="*/ 3129034 h 6858000"/>
              <a:gd name="connsiteX102" fmla="*/ 681309 w 1556785"/>
              <a:gd name="connsiteY102" fmla="*/ 3126682 h 6858000"/>
              <a:gd name="connsiteX103" fmla="*/ 672177 w 1556785"/>
              <a:gd name="connsiteY103" fmla="*/ 3114519 h 6858000"/>
              <a:gd name="connsiteX104" fmla="*/ 658786 w 1556785"/>
              <a:gd name="connsiteY104" fmla="*/ 3106272 h 6858000"/>
              <a:gd name="connsiteX105" fmla="*/ 631516 w 1556785"/>
              <a:gd name="connsiteY105" fmla="*/ 2958185 h 6858000"/>
              <a:gd name="connsiteX106" fmla="*/ 574130 w 1556785"/>
              <a:gd name="connsiteY106" fmla="*/ 2762989 h 6858000"/>
              <a:gd name="connsiteX107" fmla="*/ 523048 w 1556785"/>
              <a:gd name="connsiteY107" fmla="*/ 2554718 h 6858000"/>
              <a:gd name="connsiteX108" fmla="*/ 503142 w 1556785"/>
              <a:gd name="connsiteY108" fmla="*/ 2485734 h 6858000"/>
              <a:gd name="connsiteX109" fmla="*/ 493865 w 1556785"/>
              <a:gd name="connsiteY109" fmla="*/ 2447068 h 6858000"/>
              <a:gd name="connsiteX110" fmla="*/ 480826 w 1556785"/>
              <a:gd name="connsiteY110" fmla="*/ 2425819 h 6858000"/>
              <a:gd name="connsiteX111" fmla="*/ 486825 w 1556785"/>
              <a:gd name="connsiteY111" fmla="*/ 2402874 h 6858000"/>
              <a:gd name="connsiteX112" fmla="*/ 489437 w 1556785"/>
              <a:gd name="connsiteY112" fmla="*/ 2381443 h 6858000"/>
              <a:gd name="connsiteX113" fmla="*/ 465766 w 1556785"/>
              <a:gd name="connsiteY113" fmla="*/ 2261920 h 6858000"/>
              <a:gd name="connsiteX114" fmla="*/ 455653 w 1556785"/>
              <a:gd name="connsiteY114" fmla="*/ 2195378 h 6858000"/>
              <a:gd name="connsiteX115" fmla="*/ 439870 w 1556785"/>
              <a:gd name="connsiteY115" fmla="*/ 2155135 h 6858000"/>
              <a:gd name="connsiteX116" fmla="*/ 437328 w 1556785"/>
              <a:gd name="connsiteY116" fmla="*/ 2118008 h 6858000"/>
              <a:gd name="connsiteX117" fmla="*/ 438321 w 1556785"/>
              <a:gd name="connsiteY117" fmla="*/ 2050531 h 6858000"/>
              <a:gd name="connsiteX118" fmla="*/ 430127 w 1556785"/>
              <a:gd name="connsiteY118" fmla="*/ 1963269 h 6858000"/>
              <a:gd name="connsiteX119" fmla="*/ 411305 w 1556785"/>
              <a:gd name="connsiteY119" fmla="*/ 1906352 h 6858000"/>
              <a:gd name="connsiteX120" fmla="*/ 387862 w 1556785"/>
              <a:gd name="connsiteY120" fmla="*/ 1861531 h 6858000"/>
              <a:gd name="connsiteX121" fmla="*/ 341661 w 1556785"/>
              <a:gd name="connsiteY121" fmla="*/ 1732919 h 6858000"/>
              <a:gd name="connsiteX122" fmla="*/ 313972 w 1556785"/>
              <a:gd name="connsiteY122" fmla="*/ 1663540 h 6858000"/>
              <a:gd name="connsiteX123" fmla="*/ 313098 w 1556785"/>
              <a:gd name="connsiteY123" fmla="*/ 1615777 h 6858000"/>
              <a:gd name="connsiteX124" fmla="*/ 293893 w 1556785"/>
              <a:gd name="connsiteY124" fmla="*/ 1563678 h 6858000"/>
              <a:gd name="connsiteX125" fmla="*/ 306973 w 1556785"/>
              <a:gd name="connsiteY125" fmla="*/ 1519474 h 6858000"/>
              <a:gd name="connsiteX126" fmla="*/ 299715 w 1556785"/>
              <a:gd name="connsiteY126" fmla="*/ 1477995 h 6858000"/>
              <a:gd name="connsiteX127" fmla="*/ 285800 w 1556785"/>
              <a:gd name="connsiteY127" fmla="*/ 1373769 h 6858000"/>
              <a:gd name="connsiteX128" fmla="*/ 294107 w 1556785"/>
              <a:gd name="connsiteY128" fmla="*/ 1307086 h 6858000"/>
              <a:gd name="connsiteX129" fmla="*/ 295295 w 1556785"/>
              <a:gd name="connsiteY129" fmla="*/ 1189033 h 6858000"/>
              <a:gd name="connsiteX130" fmla="*/ 299980 w 1556785"/>
              <a:gd name="connsiteY130" fmla="*/ 1168288 h 6858000"/>
              <a:gd name="connsiteX131" fmla="*/ 292262 w 1556785"/>
              <a:gd name="connsiteY131" fmla="*/ 1142577 h 6858000"/>
              <a:gd name="connsiteX132" fmla="*/ 281568 w 1556785"/>
              <a:gd name="connsiteY132" fmla="*/ 1088484 h 6858000"/>
              <a:gd name="connsiteX133" fmla="*/ 270304 w 1556785"/>
              <a:gd name="connsiteY133" fmla="*/ 1016103 h 6858000"/>
              <a:gd name="connsiteX134" fmla="*/ 271760 w 1556785"/>
              <a:gd name="connsiteY134" fmla="*/ 932283 h 6858000"/>
              <a:gd name="connsiteX135" fmla="*/ 273996 w 1556785"/>
              <a:gd name="connsiteY135" fmla="*/ 915925 h 6858000"/>
              <a:gd name="connsiteX136" fmla="*/ 266625 w 1556785"/>
              <a:gd name="connsiteY136" fmla="*/ 896999 h 6858000"/>
              <a:gd name="connsiteX137" fmla="*/ 236033 w 1556785"/>
              <a:gd name="connsiteY137" fmla="*/ 821517 h 6858000"/>
              <a:gd name="connsiteX138" fmla="*/ 214983 w 1556785"/>
              <a:gd name="connsiteY138" fmla="*/ 751353 h 6858000"/>
              <a:gd name="connsiteX139" fmla="*/ 214541 w 1556785"/>
              <a:gd name="connsiteY139" fmla="*/ 721230 h 6858000"/>
              <a:gd name="connsiteX140" fmla="*/ 200212 w 1556785"/>
              <a:gd name="connsiteY140" fmla="*/ 681659 h 6858000"/>
              <a:gd name="connsiteX141" fmla="*/ 185631 w 1556785"/>
              <a:gd name="connsiteY141" fmla="*/ 635218 h 6858000"/>
              <a:gd name="connsiteX142" fmla="*/ 190642 w 1556785"/>
              <a:gd name="connsiteY142" fmla="*/ 613763 h 6858000"/>
              <a:gd name="connsiteX143" fmla="*/ 176584 w 1556785"/>
              <a:gd name="connsiteY143" fmla="*/ 598582 h 6858000"/>
              <a:gd name="connsiteX144" fmla="*/ 176265 w 1556785"/>
              <a:gd name="connsiteY144" fmla="*/ 576846 h 6858000"/>
              <a:gd name="connsiteX145" fmla="*/ 155891 w 1556785"/>
              <a:gd name="connsiteY145" fmla="*/ 530055 h 6858000"/>
              <a:gd name="connsiteX146" fmla="*/ 146327 w 1556785"/>
              <a:gd name="connsiteY146" fmla="*/ 448559 h 6858000"/>
              <a:gd name="connsiteX147" fmla="*/ 152749 w 1556785"/>
              <a:gd name="connsiteY147" fmla="*/ 441529 h 6858000"/>
              <a:gd name="connsiteX148" fmla="*/ 151970 w 1556785"/>
              <a:gd name="connsiteY148" fmla="*/ 428927 h 6858000"/>
              <a:gd name="connsiteX149" fmla="*/ 141374 w 1556785"/>
              <a:gd name="connsiteY149" fmla="*/ 430161 h 6858000"/>
              <a:gd name="connsiteX150" fmla="*/ 118394 w 1556785"/>
              <a:gd name="connsiteY150" fmla="*/ 367211 h 6858000"/>
              <a:gd name="connsiteX151" fmla="*/ 75886 w 1556785"/>
              <a:gd name="connsiteY151" fmla="*/ 302178 h 6858000"/>
              <a:gd name="connsiteX152" fmla="*/ 54558 w 1556785"/>
              <a:gd name="connsiteY152" fmla="*/ 211375 h 6858000"/>
              <a:gd name="connsiteX153" fmla="*/ 45886 w 1556785"/>
              <a:gd name="connsiteY153" fmla="*/ 184179 h 6858000"/>
              <a:gd name="connsiteX154" fmla="*/ 0 w 1556785"/>
              <a:gd name="connsiteY154" fmla="*/ 13677 h 6858000"/>
              <a:gd name="connsiteX155" fmla="*/ 48246 w 1556785"/>
              <a:gd name="connsiteY155" fmla="*/ 0 h 6858000"/>
              <a:gd name="connsiteX0" fmla="*/ 6323 w 1514862"/>
              <a:gd name="connsiteY0" fmla="*/ 0 h 6858000"/>
              <a:gd name="connsiteX1" fmla="*/ 1514862 w 1514862"/>
              <a:gd name="connsiteY1" fmla="*/ 0 h 6858000"/>
              <a:gd name="connsiteX2" fmla="*/ 1514862 w 1514862"/>
              <a:gd name="connsiteY2" fmla="*/ 6858000 h 6858000"/>
              <a:gd name="connsiteX3" fmla="*/ 63497 w 1514862"/>
              <a:gd name="connsiteY3" fmla="*/ 6858000 h 6858000"/>
              <a:gd name="connsiteX4" fmla="*/ 63638 w 1514862"/>
              <a:gd name="connsiteY4" fmla="*/ 6857735 h 6858000"/>
              <a:gd name="connsiteX5" fmla="*/ 75687 w 1514862"/>
              <a:gd name="connsiteY5" fmla="*/ 6809549 h 6858000"/>
              <a:gd name="connsiteX6" fmla="*/ 107898 w 1514862"/>
              <a:gd name="connsiteY6" fmla="*/ 6715115 h 6858000"/>
              <a:gd name="connsiteX7" fmla="*/ 117749 w 1514862"/>
              <a:gd name="connsiteY7" fmla="*/ 6680170 h 6858000"/>
              <a:gd name="connsiteX8" fmla="*/ 143299 w 1514862"/>
              <a:gd name="connsiteY8" fmla="*/ 6621207 h 6858000"/>
              <a:gd name="connsiteX9" fmla="*/ 159956 w 1514862"/>
              <a:gd name="connsiteY9" fmla="*/ 6596265 h 6858000"/>
              <a:gd name="connsiteX10" fmla="*/ 159835 w 1514862"/>
              <a:gd name="connsiteY10" fmla="*/ 6594818 h 6858000"/>
              <a:gd name="connsiteX11" fmla="*/ 164080 w 1514862"/>
              <a:gd name="connsiteY11" fmla="*/ 6593735 h 6858000"/>
              <a:gd name="connsiteX12" fmla="*/ 167277 w 1514862"/>
              <a:gd name="connsiteY12" fmla="*/ 6589172 h 6858000"/>
              <a:gd name="connsiteX13" fmla="*/ 170571 w 1514862"/>
              <a:gd name="connsiteY13" fmla="*/ 6574442 h 6858000"/>
              <a:gd name="connsiteX14" fmla="*/ 170911 w 1514862"/>
              <a:gd name="connsiteY14" fmla="*/ 6568530 h 6858000"/>
              <a:gd name="connsiteX15" fmla="*/ 173320 w 1514862"/>
              <a:gd name="connsiteY15" fmla="*/ 6560674 h 6858000"/>
              <a:gd name="connsiteX16" fmla="*/ 173665 w 1514862"/>
              <a:gd name="connsiteY16" fmla="*/ 6560598 h 6858000"/>
              <a:gd name="connsiteX17" fmla="*/ 175362 w 1514862"/>
              <a:gd name="connsiteY17" fmla="*/ 6553006 h 6858000"/>
              <a:gd name="connsiteX18" fmla="*/ 180058 w 1514862"/>
              <a:gd name="connsiteY18" fmla="*/ 6514360 h 6858000"/>
              <a:gd name="connsiteX19" fmla="*/ 221712 w 1514862"/>
              <a:gd name="connsiteY19" fmla="*/ 6478062 h 6858000"/>
              <a:gd name="connsiteX20" fmla="*/ 232401 w 1514862"/>
              <a:gd name="connsiteY20" fmla="*/ 6460325 h 6858000"/>
              <a:gd name="connsiteX21" fmla="*/ 239634 w 1514862"/>
              <a:gd name="connsiteY21" fmla="*/ 6451488 h 6858000"/>
              <a:gd name="connsiteX22" fmla="*/ 241069 w 1514862"/>
              <a:gd name="connsiteY22" fmla="*/ 6451348 h 6858000"/>
              <a:gd name="connsiteX23" fmla="*/ 245427 w 1514862"/>
              <a:gd name="connsiteY23" fmla="*/ 6414240 h 6858000"/>
              <a:gd name="connsiteX24" fmla="*/ 248303 w 1514862"/>
              <a:gd name="connsiteY24" fmla="*/ 6410269 h 6858000"/>
              <a:gd name="connsiteX25" fmla="*/ 248203 w 1514862"/>
              <a:gd name="connsiteY25" fmla="*/ 6384857 h 6858000"/>
              <a:gd name="connsiteX26" fmla="*/ 249720 w 1514862"/>
              <a:gd name="connsiteY26" fmla="*/ 6372381 h 6858000"/>
              <a:gd name="connsiteX27" fmla="*/ 246914 w 1514862"/>
              <a:gd name="connsiteY27" fmla="*/ 6367510 h 6858000"/>
              <a:gd name="connsiteX28" fmla="*/ 250794 w 1514862"/>
              <a:gd name="connsiteY28" fmla="*/ 6349778 h 6858000"/>
              <a:gd name="connsiteX29" fmla="*/ 252459 w 1514862"/>
              <a:gd name="connsiteY29" fmla="*/ 6348250 h 6858000"/>
              <a:gd name="connsiteX30" fmla="*/ 268493 w 1514862"/>
              <a:gd name="connsiteY30" fmla="*/ 6281972 h 6858000"/>
              <a:gd name="connsiteX31" fmla="*/ 279256 w 1514862"/>
              <a:gd name="connsiteY31" fmla="*/ 6211940 h 6858000"/>
              <a:gd name="connsiteX32" fmla="*/ 320751 w 1514862"/>
              <a:gd name="connsiteY32" fmla="*/ 6113913 h 6858000"/>
              <a:gd name="connsiteX33" fmla="*/ 325044 w 1514862"/>
              <a:gd name="connsiteY33" fmla="*/ 6028119 h 6858000"/>
              <a:gd name="connsiteX34" fmla="*/ 351824 w 1514862"/>
              <a:gd name="connsiteY34" fmla="*/ 5934687 h 6858000"/>
              <a:gd name="connsiteX35" fmla="*/ 385836 w 1514862"/>
              <a:gd name="connsiteY35" fmla="*/ 5765594 h 6858000"/>
              <a:gd name="connsiteX36" fmla="*/ 417672 w 1514862"/>
              <a:gd name="connsiteY36" fmla="*/ 5693685 h 6858000"/>
              <a:gd name="connsiteX37" fmla="*/ 437727 w 1514862"/>
              <a:gd name="connsiteY37" fmla="*/ 5665173 h 6858000"/>
              <a:gd name="connsiteX38" fmla="*/ 471444 w 1514862"/>
              <a:gd name="connsiteY38" fmla="*/ 5563435 h 6858000"/>
              <a:gd name="connsiteX39" fmla="*/ 500949 w 1514862"/>
              <a:gd name="connsiteY39" fmla="*/ 5476393 h 6858000"/>
              <a:gd name="connsiteX40" fmla="*/ 532142 w 1514862"/>
              <a:gd name="connsiteY40" fmla="*/ 5396260 h 6858000"/>
              <a:gd name="connsiteX41" fmla="*/ 548123 w 1514862"/>
              <a:gd name="connsiteY41" fmla="*/ 5330009 h 6858000"/>
              <a:gd name="connsiteX42" fmla="*/ 581616 w 1514862"/>
              <a:gd name="connsiteY42" fmla="*/ 5273739 h 6858000"/>
              <a:gd name="connsiteX43" fmla="*/ 591215 w 1514862"/>
              <a:gd name="connsiteY43" fmla="*/ 5241779 h 6858000"/>
              <a:gd name="connsiteX44" fmla="*/ 602441 w 1514862"/>
              <a:gd name="connsiteY44" fmla="*/ 5225268 h 6858000"/>
              <a:gd name="connsiteX45" fmla="*/ 603461 w 1514862"/>
              <a:gd name="connsiteY45" fmla="*/ 5217684 h 6858000"/>
              <a:gd name="connsiteX46" fmla="*/ 610802 w 1514862"/>
              <a:gd name="connsiteY46" fmla="*/ 5193377 h 6858000"/>
              <a:gd name="connsiteX47" fmla="*/ 614105 w 1514862"/>
              <a:gd name="connsiteY47" fmla="*/ 5179288 h 6858000"/>
              <a:gd name="connsiteX48" fmla="*/ 615089 w 1514862"/>
              <a:gd name="connsiteY48" fmla="*/ 5173621 h 6858000"/>
              <a:gd name="connsiteX49" fmla="*/ 610723 w 1514862"/>
              <a:gd name="connsiteY49" fmla="*/ 5159961 h 6858000"/>
              <a:gd name="connsiteX50" fmla="*/ 617400 w 1514862"/>
              <a:gd name="connsiteY50" fmla="*/ 5144295 h 6858000"/>
              <a:gd name="connsiteX51" fmla="*/ 614333 w 1514862"/>
              <a:gd name="connsiteY51" fmla="*/ 5125185 h 6858000"/>
              <a:gd name="connsiteX52" fmla="*/ 621163 w 1514862"/>
              <a:gd name="connsiteY52" fmla="*/ 5121884 h 6858000"/>
              <a:gd name="connsiteX53" fmla="*/ 628199 w 1514862"/>
              <a:gd name="connsiteY53" fmla="*/ 5067850 h 6858000"/>
              <a:gd name="connsiteX54" fmla="*/ 630930 w 1514862"/>
              <a:gd name="connsiteY54" fmla="*/ 5060861 h 6858000"/>
              <a:gd name="connsiteX55" fmla="*/ 627634 w 1514862"/>
              <a:gd name="connsiteY55" fmla="*/ 5034192 h 6858000"/>
              <a:gd name="connsiteX56" fmla="*/ 629188 w 1514862"/>
              <a:gd name="connsiteY56" fmla="*/ 4993030 h 6858000"/>
              <a:gd name="connsiteX57" fmla="*/ 636097 w 1514862"/>
              <a:gd name="connsiteY57" fmla="*/ 4946844 h 6858000"/>
              <a:gd name="connsiteX58" fmla="*/ 631953 w 1514862"/>
              <a:gd name="connsiteY58" fmla="*/ 4932692 h 6858000"/>
              <a:gd name="connsiteX59" fmla="*/ 647356 w 1514862"/>
              <a:gd name="connsiteY59" fmla="*/ 4858827 h 6858000"/>
              <a:gd name="connsiteX60" fmla="*/ 641510 w 1514862"/>
              <a:gd name="connsiteY60" fmla="*/ 4801535 h 6858000"/>
              <a:gd name="connsiteX61" fmla="*/ 649179 w 1514862"/>
              <a:gd name="connsiteY61" fmla="*/ 4797794 h 6858000"/>
              <a:gd name="connsiteX62" fmla="*/ 650473 w 1514862"/>
              <a:gd name="connsiteY62" fmla="*/ 4784526 h 6858000"/>
              <a:gd name="connsiteX63" fmla="*/ 652257 w 1514862"/>
              <a:gd name="connsiteY63" fmla="*/ 4781211 h 6858000"/>
              <a:gd name="connsiteX64" fmla="*/ 661044 w 1514862"/>
              <a:gd name="connsiteY64" fmla="*/ 4761984 h 6858000"/>
              <a:gd name="connsiteX65" fmla="*/ 657092 w 1514862"/>
              <a:gd name="connsiteY65" fmla="*/ 4690749 h 6858000"/>
              <a:gd name="connsiteX66" fmla="*/ 652572 w 1514862"/>
              <a:gd name="connsiteY66" fmla="*/ 4584173 h 6858000"/>
              <a:gd name="connsiteX67" fmla="*/ 647655 w 1514862"/>
              <a:gd name="connsiteY67" fmla="*/ 4444346 h 6858000"/>
              <a:gd name="connsiteX68" fmla="*/ 644220 w 1514862"/>
              <a:gd name="connsiteY68" fmla="*/ 4375228 h 6858000"/>
              <a:gd name="connsiteX69" fmla="*/ 624873 w 1514862"/>
              <a:gd name="connsiteY69" fmla="*/ 4214165 h 6858000"/>
              <a:gd name="connsiteX70" fmla="*/ 628946 w 1514862"/>
              <a:gd name="connsiteY70" fmla="*/ 4090296 h 6858000"/>
              <a:gd name="connsiteX71" fmla="*/ 614202 w 1514862"/>
              <a:gd name="connsiteY71" fmla="*/ 4033999 h 6858000"/>
              <a:gd name="connsiteX72" fmla="*/ 615351 w 1514862"/>
              <a:gd name="connsiteY72" fmla="*/ 4031933 h 6858000"/>
              <a:gd name="connsiteX73" fmla="*/ 613927 w 1514862"/>
              <a:gd name="connsiteY73" fmla="*/ 4013953 h 6858000"/>
              <a:gd name="connsiteX74" fmla="*/ 600222 w 1514862"/>
              <a:gd name="connsiteY74" fmla="*/ 3974753 h 6858000"/>
              <a:gd name="connsiteX75" fmla="*/ 601820 w 1514862"/>
              <a:gd name="connsiteY75" fmla="*/ 3969950 h 6858000"/>
              <a:gd name="connsiteX76" fmla="*/ 595242 w 1514862"/>
              <a:gd name="connsiteY76" fmla="*/ 3933779 h 6858000"/>
              <a:gd name="connsiteX77" fmla="*/ 596573 w 1514862"/>
              <a:gd name="connsiteY77" fmla="*/ 3933093 h 6858000"/>
              <a:gd name="connsiteX78" fmla="*/ 600927 w 1514862"/>
              <a:gd name="connsiteY78" fmla="*/ 3922082 h 6858000"/>
              <a:gd name="connsiteX79" fmla="*/ 606005 w 1514862"/>
              <a:gd name="connsiteY79" fmla="*/ 3901461 h 6858000"/>
              <a:gd name="connsiteX80" fmla="*/ 628599 w 1514862"/>
              <a:gd name="connsiteY80" fmla="*/ 3813873 h 6858000"/>
              <a:gd name="connsiteX81" fmla="*/ 628024 w 1514862"/>
              <a:gd name="connsiteY81" fmla="*/ 3806161 h 6858000"/>
              <a:gd name="connsiteX82" fmla="*/ 628331 w 1514862"/>
              <a:gd name="connsiteY82" fmla="*/ 3805957 h 6858000"/>
              <a:gd name="connsiteX83" fmla="*/ 628358 w 1514862"/>
              <a:gd name="connsiteY83" fmla="*/ 3797724 h 6858000"/>
              <a:gd name="connsiteX84" fmla="*/ 626973 w 1514862"/>
              <a:gd name="connsiteY84" fmla="*/ 3792098 h 6858000"/>
              <a:gd name="connsiteX85" fmla="*/ 625857 w 1514862"/>
              <a:gd name="connsiteY85" fmla="*/ 3777135 h 6858000"/>
              <a:gd name="connsiteX86" fmla="*/ 627590 w 1514862"/>
              <a:gd name="connsiteY86" fmla="*/ 3771656 h 6858000"/>
              <a:gd name="connsiteX87" fmla="*/ 631333 w 1514862"/>
              <a:gd name="connsiteY87" fmla="*/ 3769007 h 6858000"/>
              <a:gd name="connsiteX88" fmla="*/ 630799 w 1514862"/>
              <a:gd name="connsiteY88" fmla="*/ 3767709 h 6858000"/>
              <a:gd name="connsiteX89" fmla="*/ 639495 w 1514862"/>
              <a:gd name="connsiteY89" fmla="*/ 3738082 h 6858000"/>
              <a:gd name="connsiteX90" fmla="*/ 646841 w 1514862"/>
              <a:gd name="connsiteY90" fmla="*/ 3673397 h 6858000"/>
              <a:gd name="connsiteX91" fmla="*/ 646137 w 1514862"/>
              <a:gd name="connsiteY91" fmla="*/ 3637109 h 6858000"/>
              <a:gd name="connsiteX92" fmla="*/ 649580 w 1514862"/>
              <a:gd name="connsiteY92" fmla="*/ 3536883 h 6858000"/>
              <a:gd name="connsiteX93" fmla="*/ 657118 w 1514862"/>
              <a:gd name="connsiteY93" fmla="*/ 3435652 h 6858000"/>
              <a:gd name="connsiteX94" fmla="*/ 658789 w 1514862"/>
              <a:gd name="connsiteY94" fmla="*/ 3307769 h 6858000"/>
              <a:gd name="connsiteX95" fmla="*/ 676352 w 1514862"/>
              <a:gd name="connsiteY95" fmla="*/ 3250522 h 6858000"/>
              <a:gd name="connsiteX96" fmla="*/ 676777 w 1514862"/>
              <a:gd name="connsiteY96" fmla="*/ 3229163 h 6858000"/>
              <a:gd name="connsiteX97" fmla="*/ 678600 w 1514862"/>
              <a:gd name="connsiteY97" fmla="*/ 3217217 h 6858000"/>
              <a:gd name="connsiteX98" fmla="*/ 665435 w 1514862"/>
              <a:gd name="connsiteY98" fmla="*/ 3183755 h 6858000"/>
              <a:gd name="connsiteX99" fmla="*/ 665936 w 1514862"/>
              <a:gd name="connsiteY99" fmla="*/ 3178642 h 6858000"/>
              <a:gd name="connsiteX100" fmla="*/ 653536 w 1514862"/>
              <a:gd name="connsiteY100" fmla="*/ 3158586 h 6858000"/>
              <a:gd name="connsiteX101" fmla="*/ 638721 w 1514862"/>
              <a:gd name="connsiteY101" fmla="*/ 3129034 h 6858000"/>
              <a:gd name="connsiteX102" fmla="*/ 639386 w 1514862"/>
              <a:gd name="connsiteY102" fmla="*/ 3126682 h 6858000"/>
              <a:gd name="connsiteX103" fmla="*/ 630254 w 1514862"/>
              <a:gd name="connsiteY103" fmla="*/ 3114519 h 6858000"/>
              <a:gd name="connsiteX104" fmla="*/ 616863 w 1514862"/>
              <a:gd name="connsiteY104" fmla="*/ 3106272 h 6858000"/>
              <a:gd name="connsiteX105" fmla="*/ 589593 w 1514862"/>
              <a:gd name="connsiteY105" fmla="*/ 2958185 h 6858000"/>
              <a:gd name="connsiteX106" fmla="*/ 532207 w 1514862"/>
              <a:gd name="connsiteY106" fmla="*/ 2762989 h 6858000"/>
              <a:gd name="connsiteX107" fmla="*/ 481125 w 1514862"/>
              <a:gd name="connsiteY107" fmla="*/ 2554718 h 6858000"/>
              <a:gd name="connsiteX108" fmla="*/ 461219 w 1514862"/>
              <a:gd name="connsiteY108" fmla="*/ 2485734 h 6858000"/>
              <a:gd name="connsiteX109" fmla="*/ 451942 w 1514862"/>
              <a:gd name="connsiteY109" fmla="*/ 2447068 h 6858000"/>
              <a:gd name="connsiteX110" fmla="*/ 438903 w 1514862"/>
              <a:gd name="connsiteY110" fmla="*/ 2425819 h 6858000"/>
              <a:gd name="connsiteX111" fmla="*/ 444902 w 1514862"/>
              <a:gd name="connsiteY111" fmla="*/ 2402874 h 6858000"/>
              <a:gd name="connsiteX112" fmla="*/ 447514 w 1514862"/>
              <a:gd name="connsiteY112" fmla="*/ 2381443 h 6858000"/>
              <a:gd name="connsiteX113" fmla="*/ 423843 w 1514862"/>
              <a:gd name="connsiteY113" fmla="*/ 2261920 h 6858000"/>
              <a:gd name="connsiteX114" fmla="*/ 413730 w 1514862"/>
              <a:gd name="connsiteY114" fmla="*/ 2195378 h 6858000"/>
              <a:gd name="connsiteX115" fmla="*/ 397947 w 1514862"/>
              <a:gd name="connsiteY115" fmla="*/ 2155135 h 6858000"/>
              <a:gd name="connsiteX116" fmla="*/ 395405 w 1514862"/>
              <a:gd name="connsiteY116" fmla="*/ 2118008 h 6858000"/>
              <a:gd name="connsiteX117" fmla="*/ 396398 w 1514862"/>
              <a:gd name="connsiteY117" fmla="*/ 2050531 h 6858000"/>
              <a:gd name="connsiteX118" fmla="*/ 388204 w 1514862"/>
              <a:gd name="connsiteY118" fmla="*/ 1963269 h 6858000"/>
              <a:gd name="connsiteX119" fmla="*/ 369382 w 1514862"/>
              <a:gd name="connsiteY119" fmla="*/ 1906352 h 6858000"/>
              <a:gd name="connsiteX120" fmla="*/ 345939 w 1514862"/>
              <a:gd name="connsiteY120" fmla="*/ 1861531 h 6858000"/>
              <a:gd name="connsiteX121" fmla="*/ 299738 w 1514862"/>
              <a:gd name="connsiteY121" fmla="*/ 1732919 h 6858000"/>
              <a:gd name="connsiteX122" fmla="*/ 272049 w 1514862"/>
              <a:gd name="connsiteY122" fmla="*/ 1663540 h 6858000"/>
              <a:gd name="connsiteX123" fmla="*/ 271175 w 1514862"/>
              <a:gd name="connsiteY123" fmla="*/ 1615777 h 6858000"/>
              <a:gd name="connsiteX124" fmla="*/ 251970 w 1514862"/>
              <a:gd name="connsiteY124" fmla="*/ 1563678 h 6858000"/>
              <a:gd name="connsiteX125" fmla="*/ 265050 w 1514862"/>
              <a:gd name="connsiteY125" fmla="*/ 1519474 h 6858000"/>
              <a:gd name="connsiteX126" fmla="*/ 257792 w 1514862"/>
              <a:gd name="connsiteY126" fmla="*/ 1477995 h 6858000"/>
              <a:gd name="connsiteX127" fmla="*/ 243877 w 1514862"/>
              <a:gd name="connsiteY127" fmla="*/ 1373769 h 6858000"/>
              <a:gd name="connsiteX128" fmla="*/ 252184 w 1514862"/>
              <a:gd name="connsiteY128" fmla="*/ 1307086 h 6858000"/>
              <a:gd name="connsiteX129" fmla="*/ 253372 w 1514862"/>
              <a:gd name="connsiteY129" fmla="*/ 1189033 h 6858000"/>
              <a:gd name="connsiteX130" fmla="*/ 258057 w 1514862"/>
              <a:gd name="connsiteY130" fmla="*/ 1168288 h 6858000"/>
              <a:gd name="connsiteX131" fmla="*/ 250339 w 1514862"/>
              <a:gd name="connsiteY131" fmla="*/ 1142577 h 6858000"/>
              <a:gd name="connsiteX132" fmla="*/ 239645 w 1514862"/>
              <a:gd name="connsiteY132" fmla="*/ 1088484 h 6858000"/>
              <a:gd name="connsiteX133" fmla="*/ 228381 w 1514862"/>
              <a:gd name="connsiteY133" fmla="*/ 1016103 h 6858000"/>
              <a:gd name="connsiteX134" fmla="*/ 229837 w 1514862"/>
              <a:gd name="connsiteY134" fmla="*/ 932283 h 6858000"/>
              <a:gd name="connsiteX135" fmla="*/ 232073 w 1514862"/>
              <a:gd name="connsiteY135" fmla="*/ 915925 h 6858000"/>
              <a:gd name="connsiteX136" fmla="*/ 224702 w 1514862"/>
              <a:gd name="connsiteY136" fmla="*/ 896999 h 6858000"/>
              <a:gd name="connsiteX137" fmla="*/ 194110 w 1514862"/>
              <a:gd name="connsiteY137" fmla="*/ 821517 h 6858000"/>
              <a:gd name="connsiteX138" fmla="*/ 173060 w 1514862"/>
              <a:gd name="connsiteY138" fmla="*/ 751353 h 6858000"/>
              <a:gd name="connsiteX139" fmla="*/ 172618 w 1514862"/>
              <a:gd name="connsiteY139" fmla="*/ 721230 h 6858000"/>
              <a:gd name="connsiteX140" fmla="*/ 158289 w 1514862"/>
              <a:gd name="connsiteY140" fmla="*/ 681659 h 6858000"/>
              <a:gd name="connsiteX141" fmla="*/ 143708 w 1514862"/>
              <a:gd name="connsiteY141" fmla="*/ 635218 h 6858000"/>
              <a:gd name="connsiteX142" fmla="*/ 148719 w 1514862"/>
              <a:gd name="connsiteY142" fmla="*/ 613763 h 6858000"/>
              <a:gd name="connsiteX143" fmla="*/ 134661 w 1514862"/>
              <a:gd name="connsiteY143" fmla="*/ 598582 h 6858000"/>
              <a:gd name="connsiteX144" fmla="*/ 134342 w 1514862"/>
              <a:gd name="connsiteY144" fmla="*/ 576846 h 6858000"/>
              <a:gd name="connsiteX145" fmla="*/ 113968 w 1514862"/>
              <a:gd name="connsiteY145" fmla="*/ 530055 h 6858000"/>
              <a:gd name="connsiteX146" fmla="*/ 104404 w 1514862"/>
              <a:gd name="connsiteY146" fmla="*/ 448559 h 6858000"/>
              <a:gd name="connsiteX147" fmla="*/ 110826 w 1514862"/>
              <a:gd name="connsiteY147" fmla="*/ 441529 h 6858000"/>
              <a:gd name="connsiteX148" fmla="*/ 110047 w 1514862"/>
              <a:gd name="connsiteY148" fmla="*/ 428927 h 6858000"/>
              <a:gd name="connsiteX149" fmla="*/ 99451 w 1514862"/>
              <a:gd name="connsiteY149" fmla="*/ 430161 h 6858000"/>
              <a:gd name="connsiteX150" fmla="*/ 76471 w 1514862"/>
              <a:gd name="connsiteY150" fmla="*/ 367211 h 6858000"/>
              <a:gd name="connsiteX151" fmla="*/ 33963 w 1514862"/>
              <a:gd name="connsiteY151" fmla="*/ 302178 h 6858000"/>
              <a:gd name="connsiteX152" fmla="*/ 12635 w 1514862"/>
              <a:gd name="connsiteY152" fmla="*/ 211375 h 6858000"/>
              <a:gd name="connsiteX153" fmla="*/ 3963 w 1514862"/>
              <a:gd name="connsiteY153" fmla="*/ 184179 h 6858000"/>
              <a:gd name="connsiteX154" fmla="*/ 25635 w 1514862"/>
              <a:gd name="connsiteY154" fmla="*/ 47336 h 6858000"/>
              <a:gd name="connsiteX155" fmla="*/ 6323 w 1514862"/>
              <a:gd name="connsiteY155" fmla="*/ 0 h 6858000"/>
              <a:gd name="connsiteX0" fmla="*/ 0 w 1508539"/>
              <a:gd name="connsiteY0" fmla="*/ 0 h 6858000"/>
              <a:gd name="connsiteX1" fmla="*/ 1508539 w 1508539"/>
              <a:gd name="connsiteY1" fmla="*/ 0 h 6858000"/>
              <a:gd name="connsiteX2" fmla="*/ 1508539 w 1508539"/>
              <a:gd name="connsiteY2" fmla="*/ 6858000 h 6858000"/>
              <a:gd name="connsiteX3" fmla="*/ 57174 w 1508539"/>
              <a:gd name="connsiteY3" fmla="*/ 6858000 h 6858000"/>
              <a:gd name="connsiteX4" fmla="*/ 57315 w 1508539"/>
              <a:gd name="connsiteY4" fmla="*/ 6857735 h 6858000"/>
              <a:gd name="connsiteX5" fmla="*/ 69364 w 1508539"/>
              <a:gd name="connsiteY5" fmla="*/ 6809549 h 6858000"/>
              <a:gd name="connsiteX6" fmla="*/ 101575 w 1508539"/>
              <a:gd name="connsiteY6" fmla="*/ 6715115 h 6858000"/>
              <a:gd name="connsiteX7" fmla="*/ 111426 w 1508539"/>
              <a:gd name="connsiteY7" fmla="*/ 6680170 h 6858000"/>
              <a:gd name="connsiteX8" fmla="*/ 136976 w 1508539"/>
              <a:gd name="connsiteY8" fmla="*/ 6621207 h 6858000"/>
              <a:gd name="connsiteX9" fmla="*/ 153633 w 1508539"/>
              <a:gd name="connsiteY9" fmla="*/ 6596265 h 6858000"/>
              <a:gd name="connsiteX10" fmla="*/ 153512 w 1508539"/>
              <a:gd name="connsiteY10" fmla="*/ 6594818 h 6858000"/>
              <a:gd name="connsiteX11" fmla="*/ 157757 w 1508539"/>
              <a:gd name="connsiteY11" fmla="*/ 6593735 h 6858000"/>
              <a:gd name="connsiteX12" fmla="*/ 160954 w 1508539"/>
              <a:gd name="connsiteY12" fmla="*/ 6589172 h 6858000"/>
              <a:gd name="connsiteX13" fmla="*/ 164248 w 1508539"/>
              <a:gd name="connsiteY13" fmla="*/ 6574442 h 6858000"/>
              <a:gd name="connsiteX14" fmla="*/ 164588 w 1508539"/>
              <a:gd name="connsiteY14" fmla="*/ 6568530 h 6858000"/>
              <a:gd name="connsiteX15" fmla="*/ 166997 w 1508539"/>
              <a:gd name="connsiteY15" fmla="*/ 6560674 h 6858000"/>
              <a:gd name="connsiteX16" fmla="*/ 167342 w 1508539"/>
              <a:gd name="connsiteY16" fmla="*/ 6560598 h 6858000"/>
              <a:gd name="connsiteX17" fmla="*/ 169039 w 1508539"/>
              <a:gd name="connsiteY17" fmla="*/ 6553006 h 6858000"/>
              <a:gd name="connsiteX18" fmla="*/ 173735 w 1508539"/>
              <a:gd name="connsiteY18" fmla="*/ 6514360 h 6858000"/>
              <a:gd name="connsiteX19" fmla="*/ 215389 w 1508539"/>
              <a:gd name="connsiteY19" fmla="*/ 6478062 h 6858000"/>
              <a:gd name="connsiteX20" fmla="*/ 226078 w 1508539"/>
              <a:gd name="connsiteY20" fmla="*/ 6460325 h 6858000"/>
              <a:gd name="connsiteX21" fmla="*/ 233311 w 1508539"/>
              <a:gd name="connsiteY21" fmla="*/ 6451488 h 6858000"/>
              <a:gd name="connsiteX22" fmla="*/ 234746 w 1508539"/>
              <a:gd name="connsiteY22" fmla="*/ 6451348 h 6858000"/>
              <a:gd name="connsiteX23" fmla="*/ 239104 w 1508539"/>
              <a:gd name="connsiteY23" fmla="*/ 6414240 h 6858000"/>
              <a:gd name="connsiteX24" fmla="*/ 241980 w 1508539"/>
              <a:gd name="connsiteY24" fmla="*/ 6410269 h 6858000"/>
              <a:gd name="connsiteX25" fmla="*/ 241880 w 1508539"/>
              <a:gd name="connsiteY25" fmla="*/ 6384857 h 6858000"/>
              <a:gd name="connsiteX26" fmla="*/ 243397 w 1508539"/>
              <a:gd name="connsiteY26" fmla="*/ 6372381 h 6858000"/>
              <a:gd name="connsiteX27" fmla="*/ 240591 w 1508539"/>
              <a:gd name="connsiteY27" fmla="*/ 6367510 h 6858000"/>
              <a:gd name="connsiteX28" fmla="*/ 244471 w 1508539"/>
              <a:gd name="connsiteY28" fmla="*/ 6349778 h 6858000"/>
              <a:gd name="connsiteX29" fmla="*/ 246136 w 1508539"/>
              <a:gd name="connsiteY29" fmla="*/ 6348250 h 6858000"/>
              <a:gd name="connsiteX30" fmla="*/ 262170 w 1508539"/>
              <a:gd name="connsiteY30" fmla="*/ 6281972 h 6858000"/>
              <a:gd name="connsiteX31" fmla="*/ 272933 w 1508539"/>
              <a:gd name="connsiteY31" fmla="*/ 6211940 h 6858000"/>
              <a:gd name="connsiteX32" fmla="*/ 314428 w 1508539"/>
              <a:gd name="connsiteY32" fmla="*/ 6113913 h 6858000"/>
              <a:gd name="connsiteX33" fmla="*/ 318721 w 1508539"/>
              <a:gd name="connsiteY33" fmla="*/ 6028119 h 6858000"/>
              <a:gd name="connsiteX34" fmla="*/ 345501 w 1508539"/>
              <a:gd name="connsiteY34" fmla="*/ 5934687 h 6858000"/>
              <a:gd name="connsiteX35" fmla="*/ 379513 w 1508539"/>
              <a:gd name="connsiteY35" fmla="*/ 5765594 h 6858000"/>
              <a:gd name="connsiteX36" fmla="*/ 411349 w 1508539"/>
              <a:gd name="connsiteY36" fmla="*/ 5693685 h 6858000"/>
              <a:gd name="connsiteX37" fmla="*/ 431404 w 1508539"/>
              <a:gd name="connsiteY37" fmla="*/ 5665173 h 6858000"/>
              <a:gd name="connsiteX38" fmla="*/ 465121 w 1508539"/>
              <a:gd name="connsiteY38" fmla="*/ 5563435 h 6858000"/>
              <a:gd name="connsiteX39" fmla="*/ 494626 w 1508539"/>
              <a:gd name="connsiteY39" fmla="*/ 5476393 h 6858000"/>
              <a:gd name="connsiteX40" fmla="*/ 525819 w 1508539"/>
              <a:gd name="connsiteY40" fmla="*/ 5396260 h 6858000"/>
              <a:gd name="connsiteX41" fmla="*/ 541800 w 1508539"/>
              <a:gd name="connsiteY41" fmla="*/ 5330009 h 6858000"/>
              <a:gd name="connsiteX42" fmla="*/ 575293 w 1508539"/>
              <a:gd name="connsiteY42" fmla="*/ 5273739 h 6858000"/>
              <a:gd name="connsiteX43" fmla="*/ 584892 w 1508539"/>
              <a:gd name="connsiteY43" fmla="*/ 5241779 h 6858000"/>
              <a:gd name="connsiteX44" fmla="*/ 596118 w 1508539"/>
              <a:gd name="connsiteY44" fmla="*/ 5225268 h 6858000"/>
              <a:gd name="connsiteX45" fmla="*/ 597138 w 1508539"/>
              <a:gd name="connsiteY45" fmla="*/ 5217684 h 6858000"/>
              <a:gd name="connsiteX46" fmla="*/ 604479 w 1508539"/>
              <a:gd name="connsiteY46" fmla="*/ 5193377 h 6858000"/>
              <a:gd name="connsiteX47" fmla="*/ 607782 w 1508539"/>
              <a:gd name="connsiteY47" fmla="*/ 5179288 h 6858000"/>
              <a:gd name="connsiteX48" fmla="*/ 608766 w 1508539"/>
              <a:gd name="connsiteY48" fmla="*/ 5173621 h 6858000"/>
              <a:gd name="connsiteX49" fmla="*/ 604400 w 1508539"/>
              <a:gd name="connsiteY49" fmla="*/ 5159961 h 6858000"/>
              <a:gd name="connsiteX50" fmla="*/ 611077 w 1508539"/>
              <a:gd name="connsiteY50" fmla="*/ 5144295 h 6858000"/>
              <a:gd name="connsiteX51" fmla="*/ 608010 w 1508539"/>
              <a:gd name="connsiteY51" fmla="*/ 5125185 h 6858000"/>
              <a:gd name="connsiteX52" fmla="*/ 614840 w 1508539"/>
              <a:gd name="connsiteY52" fmla="*/ 5121884 h 6858000"/>
              <a:gd name="connsiteX53" fmla="*/ 621876 w 1508539"/>
              <a:gd name="connsiteY53" fmla="*/ 5067850 h 6858000"/>
              <a:gd name="connsiteX54" fmla="*/ 624607 w 1508539"/>
              <a:gd name="connsiteY54" fmla="*/ 5060861 h 6858000"/>
              <a:gd name="connsiteX55" fmla="*/ 621311 w 1508539"/>
              <a:gd name="connsiteY55" fmla="*/ 5034192 h 6858000"/>
              <a:gd name="connsiteX56" fmla="*/ 622865 w 1508539"/>
              <a:gd name="connsiteY56" fmla="*/ 4993030 h 6858000"/>
              <a:gd name="connsiteX57" fmla="*/ 629774 w 1508539"/>
              <a:gd name="connsiteY57" fmla="*/ 4946844 h 6858000"/>
              <a:gd name="connsiteX58" fmla="*/ 625630 w 1508539"/>
              <a:gd name="connsiteY58" fmla="*/ 4932692 h 6858000"/>
              <a:gd name="connsiteX59" fmla="*/ 641033 w 1508539"/>
              <a:gd name="connsiteY59" fmla="*/ 4858827 h 6858000"/>
              <a:gd name="connsiteX60" fmla="*/ 635187 w 1508539"/>
              <a:gd name="connsiteY60" fmla="*/ 4801535 h 6858000"/>
              <a:gd name="connsiteX61" fmla="*/ 642856 w 1508539"/>
              <a:gd name="connsiteY61" fmla="*/ 4797794 h 6858000"/>
              <a:gd name="connsiteX62" fmla="*/ 644150 w 1508539"/>
              <a:gd name="connsiteY62" fmla="*/ 4784526 h 6858000"/>
              <a:gd name="connsiteX63" fmla="*/ 645934 w 1508539"/>
              <a:gd name="connsiteY63" fmla="*/ 4781211 h 6858000"/>
              <a:gd name="connsiteX64" fmla="*/ 654721 w 1508539"/>
              <a:gd name="connsiteY64" fmla="*/ 4761984 h 6858000"/>
              <a:gd name="connsiteX65" fmla="*/ 650769 w 1508539"/>
              <a:gd name="connsiteY65" fmla="*/ 4690749 h 6858000"/>
              <a:gd name="connsiteX66" fmla="*/ 646249 w 1508539"/>
              <a:gd name="connsiteY66" fmla="*/ 4584173 h 6858000"/>
              <a:gd name="connsiteX67" fmla="*/ 641332 w 1508539"/>
              <a:gd name="connsiteY67" fmla="*/ 4444346 h 6858000"/>
              <a:gd name="connsiteX68" fmla="*/ 637897 w 1508539"/>
              <a:gd name="connsiteY68" fmla="*/ 4375228 h 6858000"/>
              <a:gd name="connsiteX69" fmla="*/ 618550 w 1508539"/>
              <a:gd name="connsiteY69" fmla="*/ 4214165 h 6858000"/>
              <a:gd name="connsiteX70" fmla="*/ 622623 w 1508539"/>
              <a:gd name="connsiteY70" fmla="*/ 4090296 h 6858000"/>
              <a:gd name="connsiteX71" fmla="*/ 607879 w 1508539"/>
              <a:gd name="connsiteY71" fmla="*/ 4033999 h 6858000"/>
              <a:gd name="connsiteX72" fmla="*/ 609028 w 1508539"/>
              <a:gd name="connsiteY72" fmla="*/ 4031933 h 6858000"/>
              <a:gd name="connsiteX73" fmla="*/ 607604 w 1508539"/>
              <a:gd name="connsiteY73" fmla="*/ 4013953 h 6858000"/>
              <a:gd name="connsiteX74" fmla="*/ 593899 w 1508539"/>
              <a:gd name="connsiteY74" fmla="*/ 3974753 h 6858000"/>
              <a:gd name="connsiteX75" fmla="*/ 595497 w 1508539"/>
              <a:gd name="connsiteY75" fmla="*/ 3969950 h 6858000"/>
              <a:gd name="connsiteX76" fmla="*/ 588919 w 1508539"/>
              <a:gd name="connsiteY76" fmla="*/ 3933779 h 6858000"/>
              <a:gd name="connsiteX77" fmla="*/ 590250 w 1508539"/>
              <a:gd name="connsiteY77" fmla="*/ 3933093 h 6858000"/>
              <a:gd name="connsiteX78" fmla="*/ 594604 w 1508539"/>
              <a:gd name="connsiteY78" fmla="*/ 3922082 h 6858000"/>
              <a:gd name="connsiteX79" fmla="*/ 599682 w 1508539"/>
              <a:gd name="connsiteY79" fmla="*/ 3901461 h 6858000"/>
              <a:gd name="connsiteX80" fmla="*/ 622276 w 1508539"/>
              <a:gd name="connsiteY80" fmla="*/ 3813873 h 6858000"/>
              <a:gd name="connsiteX81" fmla="*/ 621701 w 1508539"/>
              <a:gd name="connsiteY81" fmla="*/ 3806161 h 6858000"/>
              <a:gd name="connsiteX82" fmla="*/ 622008 w 1508539"/>
              <a:gd name="connsiteY82" fmla="*/ 3805957 h 6858000"/>
              <a:gd name="connsiteX83" fmla="*/ 622035 w 1508539"/>
              <a:gd name="connsiteY83" fmla="*/ 3797724 h 6858000"/>
              <a:gd name="connsiteX84" fmla="*/ 620650 w 1508539"/>
              <a:gd name="connsiteY84" fmla="*/ 3792098 h 6858000"/>
              <a:gd name="connsiteX85" fmla="*/ 619534 w 1508539"/>
              <a:gd name="connsiteY85" fmla="*/ 3777135 h 6858000"/>
              <a:gd name="connsiteX86" fmla="*/ 621267 w 1508539"/>
              <a:gd name="connsiteY86" fmla="*/ 3771656 h 6858000"/>
              <a:gd name="connsiteX87" fmla="*/ 625010 w 1508539"/>
              <a:gd name="connsiteY87" fmla="*/ 3769007 h 6858000"/>
              <a:gd name="connsiteX88" fmla="*/ 624476 w 1508539"/>
              <a:gd name="connsiteY88" fmla="*/ 3767709 h 6858000"/>
              <a:gd name="connsiteX89" fmla="*/ 633172 w 1508539"/>
              <a:gd name="connsiteY89" fmla="*/ 3738082 h 6858000"/>
              <a:gd name="connsiteX90" fmla="*/ 640518 w 1508539"/>
              <a:gd name="connsiteY90" fmla="*/ 3673397 h 6858000"/>
              <a:gd name="connsiteX91" fmla="*/ 639814 w 1508539"/>
              <a:gd name="connsiteY91" fmla="*/ 3637109 h 6858000"/>
              <a:gd name="connsiteX92" fmla="*/ 643257 w 1508539"/>
              <a:gd name="connsiteY92" fmla="*/ 3536883 h 6858000"/>
              <a:gd name="connsiteX93" fmla="*/ 650795 w 1508539"/>
              <a:gd name="connsiteY93" fmla="*/ 3435652 h 6858000"/>
              <a:gd name="connsiteX94" fmla="*/ 652466 w 1508539"/>
              <a:gd name="connsiteY94" fmla="*/ 3307769 h 6858000"/>
              <a:gd name="connsiteX95" fmla="*/ 670029 w 1508539"/>
              <a:gd name="connsiteY95" fmla="*/ 3250522 h 6858000"/>
              <a:gd name="connsiteX96" fmla="*/ 670454 w 1508539"/>
              <a:gd name="connsiteY96" fmla="*/ 3229163 h 6858000"/>
              <a:gd name="connsiteX97" fmla="*/ 672277 w 1508539"/>
              <a:gd name="connsiteY97" fmla="*/ 3217217 h 6858000"/>
              <a:gd name="connsiteX98" fmla="*/ 659112 w 1508539"/>
              <a:gd name="connsiteY98" fmla="*/ 3183755 h 6858000"/>
              <a:gd name="connsiteX99" fmla="*/ 659613 w 1508539"/>
              <a:gd name="connsiteY99" fmla="*/ 3178642 h 6858000"/>
              <a:gd name="connsiteX100" fmla="*/ 647213 w 1508539"/>
              <a:gd name="connsiteY100" fmla="*/ 3158586 h 6858000"/>
              <a:gd name="connsiteX101" fmla="*/ 632398 w 1508539"/>
              <a:gd name="connsiteY101" fmla="*/ 3129034 h 6858000"/>
              <a:gd name="connsiteX102" fmla="*/ 633063 w 1508539"/>
              <a:gd name="connsiteY102" fmla="*/ 3126682 h 6858000"/>
              <a:gd name="connsiteX103" fmla="*/ 623931 w 1508539"/>
              <a:gd name="connsiteY103" fmla="*/ 3114519 h 6858000"/>
              <a:gd name="connsiteX104" fmla="*/ 610540 w 1508539"/>
              <a:gd name="connsiteY104" fmla="*/ 3106272 h 6858000"/>
              <a:gd name="connsiteX105" fmla="*/ 583270 w 1508539"/>
              <a:gd name="connsiteY105" fmla="*/ 2958185 h 6858000"/>
              <a:gd name="connsiteX106" fmla="*/ 525884 w 1508539"/>
              <a:gd name="connsiteY106" fmla="*/ 2762989 h 6858000"/>
              <a:gd name="connsiteX107" fmla="*/ 474802 w 1508539"/>
              <a:gd name="connsiteY107" fmla="*/ 2554718 h 6858000"/>
              <a:gd name="connsiteX108" fmla="*/ 454896 w 1508539"/>
              <a:gd name="connsiteY108" fmla="*/ 2485734 h 6858000"/>
              <a:gd name="connsiteX109" fmla="*/ 445619 w 1508539"/>
              <a:gd name="connsiteY109" fmla="*/ 2447068 h 6858000"/>
              <a:gd name="connsiteX110" fmla="*/ 432580 w 1508539"/>
              <a:gd name="connsiteY110" fmla="*/ 2425819 h 6858000"/>
              <a:gd name="connsiteX111" fmla="*/ 438579 w 1508539"/>
              <a:gd name="connsiteY111" fmla="*/ 2402874 h 6858000"/>
              <a:gd name="connsiteX112" fmla="*/ 441191 w 1508539"/>
              <a:gd name="connsiteY112" fmla="*/ 2381443 h 6858000"/>
              <a:gd name="connsiteX113" fmla="*/ 417520 w 1508539"/>
              <a:gd name="connsiteY113" fmla="*/ 2261920 h 6858000"/>
              <a:gd name="connsiteX114" fmla="*/ 407407 w 1508539"/>
              <a:gd name="connsiteY114" fmla="*/ 2195378 h 6858000"/>
              <a:gd name="connsiteX115" fmla="*/ 391624 w 1508539"/>
              <a:gd name="connsiteY115" fmla="*/ 2155135 h 6858000"/>
              <a:gd name="connsiteX116" fmla="*/ 389082 w 1508539"/>
              <a:gd name="connsiteY116" fmla="*/ 2118008 h 6858000"/>
              <a:gd name="connsiteX117" fmla="*/ 390075 w 1508539"/>
              <a:gd name="connsiteY117" fmla="*/ 2050531 h 6858000"/>
              <a:gd name="connsiteX118" fmla="*/ 381881 w 1508539"/>
              <a:gd name="connsiteY118" fmla="*/ 1963269 h 6858000"/>
              <a:gd name="connsiteX119" fmla="*/ 363059 w 1508539"/>
              <a:gd name="connsiteY119" fmla="*/ 1906352 h 6858000"/>
              <a:gd name="connsiteX120" fmla="*/ 339616 w 1508539"/>
              <a:gd name="connsiteY120" fmla="*/ 1861531 h 6858000"/>
              <a:gd name="connsiteX121" fmla="*/ 293415 w 1508539"/>
              <a:gd name="connsiteY121" fmla="*/ 1732919 h 6858000"/>
              <a:gd name="connsiteX122" fmla="*/ 265726 w 1508539"/>
              <a:gd name="connsiteY122" fmla="*/ 1663540 h 6858000"/>
              <a:gd name="connsiteX123" fmla="*/ 264852 w 1508539"/>
              <a:gd name="connsiteY123" fmla="*/ 1615777 h 6858000"/>
              <a:gd name="connsiteX124" fmla="*/ 245647 w 1508539"/>
              <a:gd name="connsiteY124" fmla="*/ 1563678 h 6858000"/>
              <a:gd name="connsiteX125" fmla="*/ 258727 w 1508539"/>
              <a:gd name="connsiteY125" fmla="*/ 1519474 h 6858000"/>
              <a:gd name="connsiteX126" fmla="*/ 251469 w 1508539"/>
              <a:gd name="connsiteY126" fmla="*/ 1477995 h 6858000"/>
              <a:gd name="connsiteX127" fmla="*/ 237554 w 1508539"/>
              <a:gd name="connsiteY127" fmla="*/ 1373769 h 6858000"/>
              <a:gd name="connsiteX128" fmla="*/ 245861 w 1508539"/>
              <a:gd name="connsiteY128" fmla="*/ 1307086 h 6858000"/>
              <a:gd name="connsiteX129" fmla="*/ 247049 w 1508539"/>
              <a:gd name="connsiteY129" fmla="*/ 1189033 h 6858000"/>
              <a:gd name="connsiteX130" fmla="*/ 251734 w 1508539"/>
              <a:gd name="connsiteY130" fmla="*/ 1168288 h 6858000"/>
              <a:gd name="connsiteX131" fmla="*/ 244016 w 1508539"/>
              <a:gd name="connsiteY131" fmla="*/ 1142577 h 6858000"/>
              <a:gd name="connsiteX132" fmla="*/ 233322 w 1508539"/>
              <a:gd name="connsiteY132" fmla="*/ 1088484 h 6858000"/>
              <a:gd name="connsiteX133" fmla="*/ 222058 w 1508539"/>
              <a:gd name="connsiteY133" fmla="*/ 1016103 h 6858000"/>
              <a:gd name="connsiteX134" fmla="*/ 223514 w 1508539"/>
              <a:gd name="connsiteY134" fmla="*/ 932283 h 6858000"/>
              <a:gd name="connsiteX135" fmla="*/ 225750 w 1508539"/>
              <a:gd name="connsiteY135" fmla="*/ 915925 h 6858000"/>
              <a:gd name="connsiteX136" fmla="*/ 218379 w 1508539"/>
              <a:gd name="connsiteY136" fmla="*/ 896999 h 6858000"/>
              <a:gd name="connsiteX137" fmla="*/ 187787 w 1508539"/>
              <a:gd name="connsiteY137" fmla="*/ 821517 h 6858000"/>
              <a:gd name="connsiteX138" fmla="*/ 166737 w 1508539"/>
              <a:gd name="connsiteY138" fmla="*/ 751353 h 6858000"/>
              <a:gd name="connsiteX139" fmla="*/ 166295 w 1508539"/>
              <a:gd name="connsiteY139" fmla="*/ 721230 h 6858000"/>
              <a:gd name="connsiteX140" fmla="*/ 151966 w 1508539"/>
              <a:gd name="connsiteY140" fmla="*/ 681659 h 6858000"/>
              <a:gd name="connsiteX141" fmla="*/ 137385 w 1508539"/>
              <a:gd name="connsiteY141" fmla="*/ 635218 h 6858000"/>
              <a:gd name="connsiteX142" fmla="*/ 142396 w 1508539"/>
              <a:gd name="connsiteY142" fmla="*/ 613763 h 6858000"/>
              <a:gd name="connsiteX143" fmla="*/ 128338 w 1508539"/>
              <a:gd name="connsiteY143" fmla="*/ 598582 h 6858000"/>
              <a:gd name="connsiteX144" fmla="*/ 128019 w 1508539"/>
              <a:gd name="connsiteY144" fmla="*/ 576846 h 6858000"/>
              <a:gd name="connsiteX145" fmla="*/ 107645 w 1508539"/>
              <a:gd name="connsiteY145" fmla="*/ 530055 h 6858000"/>
              <a:gd name="connsiteX146" fmla="*/ 98081 w 1508539"/>
              <a:gd name="connsiteY146" fmla="*/ 448559 h 6858000"/>
              <a:gd name="connsiteX147" fmla="*/ 104503 w 1508539"/>
              <a:gd name="connsiteY147" fmla="*/ 441529 h 6858000"/>
              <a:gd name="connsiteX148" fmla="*/ 103724 w 1508539"/>
              <a:gd name="connsiteY148" fmla="*/ 428927 h 6858000"/>
              <a:gd name="connsiteX149" fmla="*/ 93128 w 1508539"/>
              <a:gd name="connsiteY149" fmla="*/ 430161 h 6858000"/>
              <a:gd name="connsiteX150" fmla="*/ 70148 w 1508539"/>
              <a:gd name="connsiteY150" fmla="*/ 367211 h 6858000"/>
              <a:gd name="connsiteX151" fmla="*/ 27640 w 1508539"/>
              <a:gd name="connsiteY151" fmla="*/ 302178 h 6858000"/>
              <a:gd name="connsiteX152" fmla="*/ 6312 w 1508539"/>
              <a:gd name="connsiteY152" fmla="*/ 211375 h 6858000"/>
              <a:gd name="connsiteX153" fmla="*/ 19312 w 1508539"/>
              <a:gd name="connsiteY153" fmla="*/ 47336 h 6858000"/>
              <a:gd name="connsiteX154" fmla="*/ 0 w 1508539"/>
              <a:gd name="connsiteY154" fmla="*/ 0 h 6858000"/>
              <a:gd name="connsiteX0" fmla="*/ 0 w 1508539"/>
              <a:gd name="connsiteY0" fmla="*/ 0 h 6858000"/>
              <a:gd name="connsiteX1" fmla="*/ 1508539 w 1508539"/>
              <a:gd name="connsiteY1" fmla="*/ 0 h 6858000"/>
              <a:gd name="connsiteX2" fmla="*/ 1508539 w 1508539"/>
              <a:gd name="connsiteY2" fmla="*/ 6858000 h 6858000"/>
              <a:gd name="connsiteX3" fmla="*/ 57174 w 1508539"/>
              <a:gd name="connsiteY3" fmla="*/ 6858000 h 6858000"/>
              <a:gd name="connsiteX4" fmla="*/ 57315 w 1508539"/>
              <a:gd name="connsiteY4" fmla="*/ 6857735 h 6858000"/>
              <a:gd name="connsiteX5" fmla="*/ 69364 w 1508539"/>
              <a:gd name="connsiteY5" fmla="*/ 6809549 h 6858000"/>
              <a:gd name="connsiteX6" fmla="*/ 101575 w 1508539"/>
              <a:gd name="connsiteY6" fmla="*/ 6715115 h 6858000"/>
              <a:gd name="connsiteX7" fmla="*/ 111426 w 1508539"/>
              <a:gd name="connsiteY7" fmla="*/ 6680170 h 6858000"/>
              <a:gd name="connsiteX8" fmla="*/ 136976 w 1508539"/>
              <a:gd name="connsiteY8" fmla="*/ 6621207 h 6858000"/>
              <a:gd name="connsiteX9" fmla="*/ 153633 w 1508539"/>
              <a:gd name="connsiteY9" fmla="*/ 6596265 h 6858000"/>
              <a:gd name="connsiteX10" fmla="*/ 153512 w 1508539"/>
              <a:gd name="connsiteY10" fmla="*/ 6594818 h 6858000"/>
              <a:gd name="connsiteX11" fmla="*/ 157757 w 1508539"/>
              <a:gd name="connsiteY11" fmla="*/ 6593735 h 6858000"/>
              <a:gd name="connsiteX12" fmla="*/ 160954 w 1508539"/>
              <a:gd name="connsiteY12" fmla="*/ 6589172 h 6858000"/>
              <a:gd name="connsiteX13" fmla="*/ 164248 w 1508539"/>
              <a:gd name="connsiteY13" fmla="*/ 6574442 h 6858000"/>
              <a:gd name="connsiteX14" fmla="*/ 164588 w 1508539"/>
              <a:gd name="connsiteY14" fmla="*/ 6568530 h 6858000"/>
              <a:gd name="connsiteX15" fmla="*/ 166997 w 1508539"/>
              <a:gd name="connsiteY15" fmla="*/ 6560674 h 6858000"/>
              <a:gd name="connsiteX16" fmla="*/ 167342 w 1508539"/>
              <a:gd name="connsiteY16" fmla="*/ 6560598 h 6858000"/>
              <a:gd name="connsiteX17" fmla="*/ 169039 w 1508539"/>
              <a:gd name="connsiteY17" fmla="*/ 6553006 h 6858000"/>
              <a:gd name="connsiteX18" fmla="*/ 173735 w 1508539"/>
              <a:gd name="connsiteY18" fmla="*/ 6514360 h 6858000"/>
              <a:gd name="connsiteX19" fmla="*/ 215389 w 1508539"/>
              <a:gd name="connsiteY19" fmla="*/ 6478062 h 6858000"/>
              <a:gd name="connsiteX20" fmla="*/ 226078 w 1508539"/>
              <a:gd name="connsiteY20" fmla="*/ 6460325 h 6858000"/>
              <a:gd name="connsiteX21" fmla="*/ 233311 w 1508539"/>
              <a:gd name="connsiteY21" fmla="*/ 6451488 h 6858000"/>
              <a:gd name="connsiteX22" fmla="*/ 234746 w 1508539"/>
              <a:gd name="connsiteY22" fmla="*/ 6451348 h 6858000"/>
              <a:gd name="connsiteX23" fmla="*/ 239104 w 1508539"/>
              <a:gd name="connsiteY23" fmla="*/ 6414240 h 6858000"/>
              <a:gd name="connsiteX24" fmla="*/ 241980 w 1508539"/>
              <a:gd name="connsiteY24" fmla="*/ 6410269 h 6858000"/>
              <a:gd name="connsiteX25" fmla="*/ 241880 w 1508539"/>
              <a:gd name="connsiteY25" fmla="*/ 6384857 h 6858000"/>
              <a:gd name="connsiteX26" fmla="*/ 243397 w 1508539"/>
              <a:gd name="connsiteY26" fmla="*/ 6372381 h 6858000"/>
              <a:gd name="connsiteX27" fmla="*/ 240591 w 1508539"/>
              <a:gd name="connsiteY27" fmla="*/ 6367510 h 6858000"/>
              <a:gd name="connsiteX28" fmla="*/ 244471 w 1508539"/>
              <a:gd name="connsiteY28" fmla="*/ 6349778 h 6858000"/>
              <a:gd name="connsiteX29" fmla="*/ 246136 w 1508539"/>
              <a:gd name="connsiteY29" fmla="*/ 6348250 h 6858000"/>
              <a:gd name="connsiteX30" fmla="*/ 262170 w 1508539"/>
              <a:gd name="connsiteY30" fmla="*/ 6281972 h 6858000"/>
              <a:gd name="connsiteX31" fmla="*/ 272933 w 1508539"/>
              <a:gd name="connsiteY31" fmla="*/ 6211940 h 6858000"/>
              <a:gd name="connsiteX32" fmla="*/ 314428 w 1508539"/>
              <a:gd name="connsiteY32" fmla="*/ 6113913 h 6858000"/>
              <a:gd name="connsiteX33" fmla="*/ 318721 w 1508539"/>
              <a:gd name="connsiteY33" fmla="*/ 6028119 h 6858000"/>
              <a:gd name="connsiteX34" fmla="*/ 345501 w 1508539"/>
              <a:gd name="connsiteY34" fmla="*/ 5934687 h 6858000"/>
              <a:gd name="connsiteX35" fmla="*/ 379513 w 1508539"/>
              <a:gd name="connsiteY35" fmla="*/ 5765594 h 6858000"/>
              <a:gd name="connsiteX36" fmla="*/ 411349 w 1508539"/>
              <a:gd name="connsiteY36" fmla="*/ 5693685 h 6858000"/>
              <a:gd name="connsiteX37" fmla="*/ 431404 w 1508539"/>
              <a:gd name="connsiteY37" fmla="*/ 5665173 h 6858000"/>
              <a:gd name="connsiteX38" fmla="*/ 465121 w 1508539"/>
              <a:gd name="connsiteY38" fmla="*/ 5563435 h 6858000"/>
              <a:gd name="connsiteX39" fmla="*/ 494626 w 1508539"/>
              <a:gd name="connsiteY39" fmla="*/ 5476393 h 6858000"/>
              <a:gd name="connsiteX40" fmla="*/ 525819 w 1508539"/>
              <a:gd name="connsiteY40" fmla="*/ 5396260 h 6858000"/>
              <a:gd name="connsiteX41" fmla="*/ 541800 w 1508539"/>
              <a:gd name="connsiteY41" fmla="*/ 5330009 h 6858000"/>
              <a:gd name="connsiteX42" fmla="*/ 575293 w 1508539"/>
              <a:gd name="connsiteY42" fmla="*/ 5273739 h 6858000"/>
              <a:gd name="connsiteX43" fmla="*/ 584892 w 1508539"/>
              <a:gd name="connsiteY43" fmla="*/ 5241779 h 6858000"/>
              <a:gd name="connsiteX44" fmla="*/ 596118 w 1508539"/>
              <a:gd name="connsiteY44" fmla="*/ 5225268 h 6858000"/>
              <a:gd name="connsiteX45" fmla="*/ 597138 w 1508539"/>
              <a:gd name="connsiteY45" fmla="*/ 5217684 h 6858000"/>
              <a:gd name="connsiteX46" fmla="*/ 604479 w 1508539"/>
              <a:gd name="connsiteY46" fmla="*/ 5193377 h 6858000"/>
              <a:gd name="connsiteX47" fmla="*/ 607782 w 1508539"/>
              <a:gd name="connsiteY47" fmla="*/ 5179288 h 6858000"/>
              <a:gd name="connsiteX48" fmla="*/ 608766 w 1508539"/>
              <a:gd name="connsiteY48" fmla="*/ 5173621 h 6858000"/>
              <a:gd name="connsiteX49" fmla="*/ 604400 w 1508539"/>
              <a:gd name="connsiteY49" fmla="*/ 5159961 h 6858000"/>
              <a:gd name="connsiteX50" fmla="*/ 611077 w 1508539"/>
              <a:gd name="connsiteY50" fmla="*/ 5144295 h 6858000"/>
              <a:gd name="connsiteX51" fmla="*/ 608010 w 1508539"/>
              <a:gd name="connsiteY51" fmla="*/ 5125185 h 6858000"/>
              <a:gd name="connsiteX52" fmla="*/ 614840 w 1508539"/>
              <a:gd name="connsiteY52" fmla="*/ 5121884 h 6858000"/>
              <a:gd name="connsiteX53" fmla="*/ 621876 w 1508539"/>
              <a:gd name="connsiteY53" fmla="*/ 5067850 h 6858000"/>
              <a:gd name="connsiteX54" fmla="*/ 624607 w 1508539"/>
              <a:gd name="connsiteY54" fmla="*/ 5060861 h 6858000"/>
              <a:gd name="connsiteX55" fmla="*/ 621311 w 1508539"/>
              <a:gd name="connsiteY55" fmla="*/ 5034192 h 6858000"/>
              <a:gd name="connsiteX56" fmla="*/ 622865 w 1508539"/>
              <a:gd name="connsiteY56" fmla="*/ 4993030 h 6858000"/>
              <a:gd name="connsiteX57" fmla="*/ 629774 w 1508539"/>
              <a:gd name="connsiteY57" fmla="*/ 4946844 h 6858000"/>
              <a:gd name="connsiteX58" fmla="*/ 625630 w 1508539"/>
              <a:gd name="connsiteY58" fmla="*/ 4932692 h 6858000"/>
              <a:gd name="connsiteX59" fmla="*/ 641033 w 1508539"/>
              <a:gd name="connsiteY59" fmla="*/ 4858827 h 6858000"/>
              <a:gd name="connsiteX60" fmla="*/ 635187 w 1508539"/>
              <a:gd name="connsiteY60" fmla="*/ 4801535 h 6858000"/>
              <a:gd name="connsiteX61" fmla="*/ 642856 w 1508539"/>
              <a:gd name="connsiteY61" fmla="*/ 4797794 h 6858000"/>
              <a:gd name="connsiteX62" fmla="*/ 644150 w 1508539"/>
              <a:gd name="connsiteY62" fmla="*/ 4784526 h 6858000"/>
              <a:gd name="connsiteX63" fmla="*/ 645934 w 1508539"/>
              <a:gd name="connsiteY63" fmla="*/ 4781211 h 6858000"/>
              <a:gd name="connsiteX64" fmla="*/ 654721 w 1508539"/>
              <a:gd name="connsiteY64" fmla="*/ 4761984 h 6858000"/>
              <a:gd name="connsiteX65" fmla="*/ 650769 w 1508539"/>
              <a:gd name="connsiteY65" fmla="*/ 4690749 h 6858000"/>
              <a:gd name="connsiteX66" fmla="*/ 646249 w 1508539"/>
              <a:gd name="connsiteY66" fmla="*/ 4584173 h 6858000"/>
              <a:gd name="connsiteX67" fmla="*/ 641332 w 1508539"/>
              <a:gd name="connsiteY67" fmla="*/ 4444346 h 6858000"/>
              <a:gd name="connsiteX68" fmla="*/ 637897 w 1508539"/>
              <a:gd name="connsiteY68" fmla="*/ 4375228 h 6858000"/>
              <a:gd name="connsiteX69" fmla="*/ 618550 w 1508539"/>
              <a:gd name="connsiteY69" fmla="*/ 4214165 h 6858000"/>
              <a:gd name="connsiteX70" fmla="*/ 622623 w 1508539"/>
              <a:gd name="connsiteY70" fmla="*/ 4090296 h 6858000"/>
              <a:gd name="connsiteX71" fmla="*/ 607879 w 1508539"/>
              <a:gd name="connsiteY71" fmla="*/ 4033999 h 6858000"/>
              <a:gd name="connsiteX72" fmla="*/ 609028 w 1508539"/>
              <a:gd name="connsiteY72" fmla="*/ 4031933 h 6858000"/>
              <a:gd name="connsiteX73" fmla="*/ 607604 w 1508539"/>
              <a:gd name="connsiteY73" fmla="*/ 4013953 h 6858000"/>
              <a:gd name="connsiteX74" fmla="*/ 593899 w 1508539"/>
              <a:gd name="connsiteY74" fmla="*/ 3974753 h 6858000"/>
              <a:gd name="connsiteX75" fmla="*/ 595497 w 1508539"/>
              <a:gd name="connsiteY75" fmla="*/ 3969950 h 6858000"/>
              <a:gd name="connsiteX76" fmla="*/ 588919 w 1508539"/>
              <a:gd name="connsiteY76" fmla="*/ 3933779 h 6858000"/>
              <a:gd name="connsiteX77" fmla="*/ 590250 w 1508539"/>
              <a:gd name="connsiteY77" fmla="*/ 3933093 h 6858000"/>
              <a:gd name="connsiteX78" fmla="*/ 594604 w 1508539"/>
              <a:gd name="connsiteY78" fmla="*/ 3922082 h 6858000"/>
              <a:gd name="connsiteX79" fmla="*/ 599682 w 1508539"/>
              <a:gd name="connsiteY79" fmla="*/ 3901461 h 6858000"/>
              <a:gd name="connsiteX80" fmla="*/ 622276 w 1508539"/>
              <a:gd name="connsiteY80" fmla="*/ 3813873 h 6858000"/>
              <a:gd name="connsiteX81" fmla="*/ 621701 w 1508539"/>
              <a:gd name="connsiteY81" fmla="*/ 3806161 h 6858000"/>
              <a:gd name="connsiteX82" fmla="*/ 622008 w 1508539"/>
              <a:gd name="connsiteY82" fmla="*/ 3805957 h 6858000"/>
              <a:gd name="connsiteX83" fmla="*/ 622035 w 1508539"/>
              <a:gd name="connsiteY83" fmla="*/ 3797724 h 6858000"/>
              <a:gd name="connsiteX84" fmla="*/ 620650 w 1508539"/>
              <a:gd name="connsiteY84" fmla="*/ 3792098 h 6858000"/>
              <a:gd name="connsiteX85" fmla="*/ 619534 w 1508539"/>
              <a:gd name="connsiteY85" fmla="*/ 3777135 h 6858000"/>
              <a:gd name="connsiteX86" fmla="*/ 621267 w 1508539"/>
              <a:gd name="connsiteY86" fmla="*/ 3771656 h 6858000"/>
              <a:gd name="connsiteX87" fmla="*/ 625010 w 1508539"/>
              <a:gd name="connsiteY87" fmla="*/ 3769007 h 6858000"/>
              <a:gd name="connsiteX88" fmla="*/ 624476 w 1508539"/>
              <a:gd name="connsiteY88" fmla="*/ 3767709 h 6858000"/>
              <a:gd name="connsiteX89" fmla="*/ 633172 w 1508539"/>
              <a:gd name="connsiteY89" fmla="*/ 3738082 h 6858000"/>
              <a:gd name="connsiteX90" fmla="*/ 640518 w 1508539"/>
              <a:gd name="connsiteY90" fmla="*/ 3673397 h 6858000"/>
              <a:gd name="connsiteX91" fmla="*/ 639814 w 1508539"/>
              <a:gd name="connsiteY91" fmla="*/ 3637109 h 6858000"/>
              <a:gd name="connsiteX92" fmla="*/ 643257 w 1508539"/>
              <a:gd name="connsiteY92" fmla="*/ 3536883 h 6858000"/>
              <a:gd name="connsiteX93" fmla="*/ 650795 w 1508539"/>
              <a:gd name="connsiteY93" fmla="*/ 3435652 h 6858000"/>
              <a:gd name="connsiteX94" fmla="*/ 652466 w 1508539"/>
              <a:gd name="connsiteY94" fmla="*/ 3307769 h 6858000"/>
              <a:gd name="connsiteX95" fmla="*/ 670029 w 1508539"/>
              <a:gd name="connsiteY95" fmla="*/ 3250522 h 6858000"/>
              <a:gd name="connsiteX96" fmla="*/ 670454 w 1508539"/>
              <a:gd name="connsiteY96" fmla="*/ 3229163 h 6858000"/>
              <a:gd name="connsiteX97" fmla="*/ 672277 w 1508539"/>
              <a:gd name="connsiteY97" fmla="*/ 3217217 h 6858000"/>
              <a:gd name="connsiteX98" fmla="*/ 659112 w 1508539"/>
              <a:gd name="connsiteY98" fmla="*/ 3183755 h 6858000"/>
              <a:gd name="connsiteX99" fmla="*/ 659613 w 1508539"/>
              <a:gd name="connsiteY99" fmla="*/ 3178642 h 6858000"/>
              <a:gd name="connsiteX100" fmla="*/ 647213 w 1508539"/>
              <a:gd name="connsiteY100" fmla="*/ 3158586 h 6858000"/>
              <a:gd name="connsiteX101" fmla="*/ 632398 w 1508539"/>
              <a:gd name="connsiteY101" fmla="*/ 3129034 h 6858000"/>
              <a:gd name="connsiteX102" fmla="*/ 633063 w 1508539"/>
              <a:gd name="connsiteY102" fmla="*/ 3126682 h 6858000"/>
              <a:gd name="connsiteX103" fmla="*/ 623931 w 1508539"/>
              <a:gd name="connsiteY103" fmla="*/ 3114519 h 6858000"/>
              <a:gd name="connsiteX104" fmla="*/ 610540 w 1508539"/>
              <a:gd name="connsiteY104" fmla="*/ 3106272 h 6858000"/>
              <a:gd name="connsiteX105" fmla="*/ 583270 w 1508539"/>
              <a:gd name="connsiteY105" fmla="*/ 2958185 h 6858000"/>
              <a:gd name="connsiteX106" fmla="*/ 525884 w 1508539"/>
              <a:gd name="connsiteY106" fmla="*/ 2762989 h 6858000"/>
              <a:gd name="connsiteX107" fmla="*/ 474802 w 1508539"/>
              <a:gd name="connsiteY107" fmla="*/ 2554718 h 6858000"/>
              <a:gd name="connsiteX108" fmla="*/ 454896 w 1508539"/>
              <a:gd name="connsiteY108" fmla="*/ 2485734 h 6858000"/>
              <a:gd name="connsiteX109" fmla="*/ 445619 w 1508539"/>
              <a:gd name="connsiteY109" fmla="*/ 2447068 h 6858000"/>
              <a:gd name="connsiteX110" fmla="*/ 432580 w 1508539"/>
              <a:gd name="connsiteY110" fmla="*/ 2425819 h 6858000"/>
              <a:gd name="connsiteX111" fmla="*/ 438579 w 1508539"/>
              <a:gd name="connsiteY111" fmla="*/ 2402874 h 6858000"/>
              <a:gd name="connsiteX112" fmla="*/ 441191 w 1508539"/>
              <a:gd name="connsiteY112" fmla="*/ 2381443 h 6858000"/>
              <a:gd name="connsiteX113" fmla="*/ 417520 w 1508539"/>
              <a:gd name="connsiteY113" fmla="*/ 2261920 h 6858000"/>
              <a:gd name="connsiteX114" fmla="*/ 407407 w 1508539"/>
              <a:gd name="connsiteY114" fmla="*/ 2195378 h 6858000"/>
              <a:gd name="connsiteX115" fmla="*/ 391624 w 1508539"/>
              <a:gd name="connsiteY115" fmla="*/ 2155135 h 6858000"/>
              <a:gd name="connsiteX116" fmla="*/ 389082 w 1508539"/>
              <a:gd name="connsiteY116" fmla="*/ 2118008 h 6858000"/>
              <a:gd name="connsiteX117" fmla="*/ 390075 w 1508539"/>
              <a:gd name="connsiteY117" fmla="*/ 2050531 h 6858000"/>
              <a:gd name="connsiteX118" fmla="*/ 381881 w 1508539"/>
              <a:gd name="connsiteY118" fmla="*/ 1963269 h 6858000"/>
              <a:gd name="connsiteX119" fmla="*/ 363059 w 1508539"/>
              <a:gd name="connsiteY119" fmla="*/ 1906352 h 6858000"/>
              <a:gd name="connsiteX120" fmla="*/ 339616 w 1508539"/>
              <a:gd name="connsiteY120" fmla="*/ 1861531 h 6858000"/>
              <a:gd name="connsiteX121" fmla="*/ 293415 w 1508539"/>
              <a:gd name="connsiteY121" fmla="*/ 1732919 h 6858000"/>
              <a:gd name="connsiteX122" fmla="*/ 265726 w 1508539"/>
              <a:gd name="connsiteY122" fmla="*/ 1663540 h 6858000"/>
              <a:gd name="connsiteX123" fmla="*/ 264852 w 1508539"/>
              <a:gd name="connsiteY123" fmla="*/ 1615777 h 6858000"/>
              <a:gd name="connsiteX124" fmla="*/ 245647 w 1508539"/>
              <a:gd name="connsiteY124" fmla="*/ 1563678 h 6858000"/>
              <a:gd name="connsiteX125" fmla="*/ 258727 w 1508539"/>
              <a:gd name="connsiteY125" fmla="*/ 1519474 h 6858000"/>
              <a:gd name="connsiteX126" fmla="*/ 251469 w 1508539"/>
              <a:gd name="connsiteY126" fmla="*/ 1477995 h 6858000"/>
              <a:gd name="connsiteX127" fmla="*/ 237554 w 1508539"/>
              <a:gd name="connsiteY127" fmla="*/ 1373769 h 6858000"/>
              <a:gd name="connsiteX128" fmla="*/ 245861 w 1508539"/>
              <a:gd name="connsiteY128" fmla="*/ 1307086 h 6858000"/>
              <a:gd name="connsiteX129" fmla="*/ 247049 w 1508539"/>
              <a:gd name="connsiteY129" fmla="*/ 1189033 h 6858000"/>
              <a:gd name="connsiteX130" fmla="*/ 251734 w 1508539"/>
              <a:gd name="connsiteY130" fmla="*/ 1168288 h 6858000"/>
              <a:gd name="connsiteX131" fmla="*/ 244016 w 1508539"/>
              <a:gd name="connsiteY131" fmla="*/ 1142577 h 6858000"/>
              <a:gd name="connsiteX132" fmla="*/ 233322 w 1508539"/>
              <a:gd name="connsiteY132" fmla="*/ 1088484 h 6858000"/>
              <a:gd name="connsiteX133" fmla="*/ 222058 w 1508539"/>
              <a:gd name="connsiteY133" fmla="*/ 1016103 h 6858000"/>
              <a:gd name="connsiteX134" fmla="*/ 223514 w 1508539"/>
              <a:gd name="connsiteY134" fmla="*/ 932283 h 6858000"/>
              <a:gd name="connsiteX135" fmla="*/ 225750 w 1508539"/>
              <a:gd name="connsiteY135" fmla="*/ 915925 h 6858000"/>
              <a:gd name="connsiteX136" fmla="*/ 218379 w 1508539"/>
              <a:gd name="connsiteY136" fmla="*/ 896999 h 6858000"/>
              <a:gd name="connsiteX137" fmla="*/ 187787 w 1508539"/>
              <a:gd name="connsiteY137" fmla="*/ 821517 h 6858000"/>
              <a:gd name="connsiteX138" fmla="*/ 166737 w 1508539"/>
              <a:gd name="connsiteY138" fmla="*/ 751353 h 6858000"/>
              <a:gd name="connsiteX139" fmla="*/ 166295 w 1508539"/>
              <a:gd name="connsiteY139" fmla="*/ 721230 h 6858000"/>
              <a:gd name="connsiteX140" fmla="*/ 151966 w 1508539"/>
              <a:gd name="connsiteY140" fmla="*/ 681659 h 6858000"/>
              <a:gd name="connsiteX141" fmla="*/ 137385 w 1508539"/>
              <a:gd name="connsiteY141" fmla="*/ 635218 h 6858000"/>
              <a:gd name="connsiteX142" fmla="*/ 142396 w 1508539"/>
              <a:gd name="connsiteY142" fmla="*/ 613763 h 6858000"/>
              <a:gd name="connsiteX143" fmla="*/ 128338 w 1508539"/>
              <a:gd name="connsiteY143" fmla="*/ 598582 h 6858000"/>
              <a:gd name="connsiteX144" fmla="*/ 128019 w 1508539"/>
              <a:gd name="connsiteY144" fmla="*/ 576846 h 6858000"/>
              <a:gd name="connsiteX145" fmla="*/ 107645 w 1508539"/>
              <a:gd name="connsiteY145" fmla="*/ 530055 h 6858000"/>
              <a:gd name="connsiteX146" fmla="*/ 98081 w 1508539"/>
              <a:gd name="connsiteY146" fmla="*/ 448559 h 6858000"/>
              <a:gd name="connsiteX147" fmla="*/ 104503 w 1508539"/>
              <a:gd name="connsiteY147" fmla="*/ 441529 h 6858000"/>
              <a:gd name="connsiteX148" fmla="*/ 103724 w 1508539"/>
              <a:gd name="connsiteY148" fmla="*/ 428927 h 6858000"/>
              <a:gd name="connsiteX149" fmla="*/ 93128 w 1508539"/>
              <a:gd name="connsiteY149" fmla="*/ 430161 h 6858000"/>
              <a:gd name="connsiteX150" fmla="*/ 70148 w 1508539"/>
              <a:gd name="connsiteY150" fmla="*/ 367211 h 6858000"/>
              <a:gd name="connsiteX151" fmla="*/ 27640 w 1508539"/>
              <a:gd name="connsiteY151" fmla="*/ 302178 h 6858000"/>
              <a:gd name="connsiteX152" fmla="*/ 32747 w 1508539"/>
              <a:gd name="connsiteY152" fmla="*/ 158081 h 6858000"/>
              <a:gd name="connsiteX153" fmla="*/ 19312 w 1508539"/>
              <a:gd name="connsiteY153" fmla="*/ 47336 h 6858000"/>
              <a:gd name="connsiteX154" fmla="*/ 0 w 1508539"/>
              <a:gd name="connsiteY154" fmla="*/ 0 h 6858000"/>
              <a:gd name="connsiteX0" fmla="*/ 0 w 1508539"/>
              <a:gd name="connsiteY0" fmla="*/ 0 h 6858000"/>
              <a:gd name="connsiteX1" fmla="*/ 1508539 w 1508539"/>
              <a:gd name="connsiteY1" fmla="*/ 0 h 6858000"/>
              <a:gd name="connsiteX2" fmla="*/ 1508539 w 1508539"/>
              <a:gd name="connsiteY2" fmla="*/ 6858000 h 6858000"/>
              <a:gd name="connsiteX3" fmla="*/ 57174 w 1508539"/>
              <a:gd name="connsiteY3" fmla="*/ 6858000 h 6858000"/>
              <a:gd name="connsiteX4" fmla="*/ 57315 w 1508539"/>
              <a:gd name="connsiteY4" fmla="*/ 6857735 h 6858000"/>
              <a:gd name="connsiteX5" fmla="*/ 69364 w 1508539"/>
              <a:gd name="connsiteY5" fmla="*/ 6809549 h 6858000"/>
              <a:gd name="connsiteX6" fmla="*/ 101575 w 1508539"/>
              <a:gd name="connsiteY6" fmla="*/ 6715115 h 6858000"/>
              <a:gd name="connsiteX7" fmla="*/ 111426 w 1508539"/>
              <a:gd name="connsiteY7" fmla="*/ 6680170 h 6858000"/>
              <a:gd name="connsiteX8" fmla="*/ 136976 w 1508539"/>
              <a:gd name="connsiteY8" fmla="*/ 6621207 h 6858000"/>
              <a:gd name="connsiteX9" fmla="*/ 153633 w 1508539"/>
              <a:gd name="connsiteY9" fmla="*/ 6596265 h 6858000"/>
              <a:gd name="connsiteX10" fmla="*/ 153512 w 1508539"/>
              <a:gd name="connsiteY10" fmla="*/ 6594818 h 6858000"/>
              <a:gd name="connsiteX11" fmla="*/ 157757 w 1508539"/>
              <a:gd name="connsiteY11" fmla="*/ 6593735 h 6858000"/>
              <a:gd name="connsiteX12" fmla="*/ 160954 w 1508539"/>
              <a:gd name="connsiteY12" fmla="*/ 6589172 h 6858000"/>
              <a:gd name="connsiteX13" fmla="*/ 164248 w 1508539"/>
              <a:gd name="connsiteY13" fmla="*/ 6574442 h 6858000"/>
              <a:gd name="connsiteX14" fmla="*/ 164588 w 1508539"/>
              <a:gd name="connsiteY14" fmla="*/ 6568530 h 6858000"/>
              <a:gd name="connsiteX15" fmla="*/ 166997 w 1508539"/>
              <a:gd name="connsiteY15" fmla="*/ 6560674 h 6858000"/>
              <a:gd name="connsiteX16" fmla="*/ 167342 w 1508539"/>
              <a:gd name="connsiteY16" fmla="*/ 6560598 h 6858000"/>
              <a:gd name="connsiteX17" fmla="*/ 169039 w 1508539"/>
              <a:gd name="connsiteY17" fmla="*/ 6553006 h 6858000"/>
              <a:gd name="connsiteX18" fmla="*/ 173735 w 1508539"/>
              <a:gd name="connsiteY18" fmla="*/ 6514360 h 6858000"/>
              <a:gd name="connsiteX19" fmla="*/ 215389 w 1508539"/>
              <a:gd name="connsiteY19" fmla="*/ 6478062 h 6858000"/>
              <a:gd name="connsiteX20" fmla="*/ 226078 w 1508539"/>
              <a:gd name="connsiteY20" fmla="*/ 6460325 h 6858000"/>
              <a:gd name="connsiteX21" fmla="*/ 233311 w 1508539"/>
              <a:gd name="connsiteY21" fmla="*/ 6451488 h 6858000"/>
              <a:gd name="connsiteX22" fmla="*/ 234746 w 1508539"/>
              <a:gd name="connsiteY22" fmla="*/ 6451348 h 6858000"/>
              <a:gd name="connsiteX23" fmla="*/ 239104 w 1508539"/>
              <a:gd name="connsiteY23" fmla="*/ 6414240 h 6858000"/>
              <a:gd name="connsiteX24" fmla="*/ 241980 w 1508539"/>
              <a:gd name="connsiteY24" fmla="*/ 6410269 h 6858000"/>
              <a:gd name="connsiteX25" fmla="*/ 241880 w 1508539"/>
              <a:gd name="connsiteY25" fmla="*/ 6384857 h 6858000"/>
              <a:gd name="connsiteX26" fmla="*/ 243397 w 1508539"/>
              <a:gd name="connsiteY26" fmla="*/ 6372381 h 6858000"/>
              <a:gd name="connsiteX27" fmla="*/ 240591 w 1508539"/>
              <a:gd name="connsiteY27" fmla="*/ 6367510 h 6858000"/>
              <a:gd name="connsiteX28" fmla="*/ 244471 w 1508539"/>
              <a:gd name="connsiteY28" fmla="*/ 6349778 h 6858000"/>
              <a:gd name="connsiteX29" fmla="*/ 246136 w 1508539"/>
              <a:gd name="connsiteY29" fmla="*/ 6348250 h 6858000"/>
              <a:gd name="connsiteX30" fmla="*/ 262170 w 1508539"/>
              <a:gd name="connsiteY30" fmla="*/ 6281972 h 6858000"/>
              <a:gd name="connsiteX31" fmla="*/ 272933 w 1508539"/>
              <a:gd name="connsiteY31" fmla="*/ 6211940 h 6858000"/>
              <a:gd name="connsiteX32" fmla="*/ 314428 w 1508539"/>
              <a:gd name="connsiteY32" fmla="*/ 6113913 h 6858000"/>
              <a:gd name="connsiteX33" fmla="*/ 318721 w 1508539"/>
              <a:gd name="connsiteY33" fmla="*/ 6028119 h 6858000"/>
              <a:gd name="connsiteX34" fmla="*/ 345501 w 1508539"/>
              <a:gd name="connsiteY34" fmla="*/ 5934687 h 6858000"/>
              <a:gd name="connsiteX35" fmla="*/ 379513 w 1508539"/>
              <a:gd name="connsiteY35" fmla="*/ 5765594 h 6858000"/>
              <a:gd name="connsiteX36" fmla="*/ 411349 w 1508539"/>
              <a:gd name="connsiteY36" fmla="*/ 5693685 h 6858000"/>
              <a:gd name="connsiteX37" fmla="*/ 431404 w 1508539"/>
              <a:gd name="connsiteY37" fmla="*/ 5665173 h 6858000"/>
              <a:gd name="connsiteX38" fmla="*/ 465121 w 1508539"/>
              <a:gd name="connsiteY38" fmla="*/ 5563435 h 6858000"/>
              <a:gd name="connsiteX39" fmla="*/ 494626 w 1508539"/>
              <a:gd name="connsiteY39" fmla="*/ 5476393 h 6858000"/>
              <a:gd name="connsiteX40" fmla="*/ 525819 w 1508539"/>
              <a:gd name="connsiteY40" fmla="*/ 5396260 h 6858000"/>
              <a:gd name="connsiteX41" fmla="*/ 541800 w 1508539"/>
              <a:gd name="connsiteY41" fmla="*/ 5330009 h 6858000"/>
              <a:gd name="connsiteX42" fmla="*/ 575293 w 1508539"/>
              <a:gd name="connsiteY42" fmla="*/ 5273739 h 6858000"/>
              <a:gd name="connsiteX43" fmla="*/ 584892 w 1508539"/>
              <a:gd name="connsiteY43" fmla="*/ 5241779 h 6858000"/>
              <a:gd name="connsiteX44" fmla="*/ 596118 w 1508539"/>
              <a:gd name="connsiteY44" fmla="*/ 5225268 h 6858000"/>
              <a:gd name="connsiteX45" fmla="*/ 597138 w 1508539"/>
              <a:gd name="connsiteY45" fmla="*/ 5217684 h 6858000"/>
              <a:gd name="connsiteX46" fmla="*/ 604479 w 1508539"/>
              <a:gd name="connsiteY46" fmla="*/ 5193377 h 6858000"/>
              <a:gd name="connsiteX47" fmla="*/ 607782 w 1508539"/>
              <a:gd name="connsiteY47" fmla="*/ 5179288 h 6858000"/>
              <a:gd name="connsiteX48" fmla="*/ 608766 w 1508539"/>
              <a:gd name="connsiteY48" fmla="*/ 5173621 h 6858000"/>
              <a:gd name="connsiteX49" fmla="*/ 604400 w 1508539"/>
              <a:gd name="connsiteY49" fmla="*/ 5159961 h 6858000"/>
              <a:gd name="connsiteX50" fmla="*/ 611077 w 1508539"/>
              <a:gd name="connsiteY50" fmla="*/ 5144295 h 6858000"/>
              <a:gd name="connsiteX51" fmla="*/ 608010 w 1508539"/>
              <a:gd name="connsiteY51" fmla="*/ 5125185 h 6858000"/>
              <a:gd name="connsiteX52" fmla="*/ 614840 w 1508539"/>
              <a:gd name="connsiteY52" fmla="*/ 5121884 h 6858000"/>
              <a:gd name="connsiteX53" fmla="*/ 621876 w 1508539"/>
              <a:gd name="connsiteY53" fmla="*/ 5067850 h 6858000"/>
              <a:gd name="connsiteX54" fmla="*/ 624607 w 1508539"/>
              <a:gd name="connsiteY54" fmla="*/ 5060861 h 6858000"/>
              <a:gd name="connsiteX55" fmla="*/ 621311 w 1508539"/>
              <a:gd name="connsiteY55" fmla="*/ 5034192 h 6858000"/>
              <a:gd name="connsiteX56" fmla="*/ 622865 w 1508539"/>
              <a:gd name="connsiteY56" fmla="*/ 4993030 h 6858000"/>
              <a:gd name="connsiteX57" fmla="*/ 629774 w 1508539"/>
              <a:gd name="connsiteY57" fmla="*/ 4946844 h 6858000"/>
              <a:gd name="connsiteX58" fmla="*/ 625630 w 1508539"/>
              <a:gd name="connsiteY58" fmla="*/ 4932692 h 6858000"/>
              <a:gd name="connsiteX59" fmla="*/ 641033 w 1508539"/>
              <a:gd name="connsiteY59" fmla="*/ 4858827 h 6858000"/>
              <a:gd name="connsiteX60" fmla="*/ 635187 w 1508539"/>
              <a:gd name="connsiteY60" fmla="*/ 4801535 h 6858000"/>
              <a:gd name="connsiteX61" fmla="*/ 642856 w 1508539"/>
              <a:gd name="connsiteY61" fmla="*/ 4797794 h 6858000"/>
              <a:gd name="connsiteX62" fmla="*/ 644150 w 1508539"/>
              <a:gd name="connsiteY62" fmla="*/ 4784526 h 6858000"/>
              <a:gd name="connsiteX63" fmla="*/ 645934 w 1508539"/>
              <a:gd name="connsiteY63" fmla="*/ 4781211 h 6858000"/>
              <a:gd name="connsiteX64" fmla="*/ 654721 w 1508539"/>
              <a:gd name="connsiteY64" fmla="*/ 4761984 h 6858000"/>
              <a:gd name="connsiteX65" fmla="*/ 650769 w 1508539"/>
              <a:gd name="connsiteY65" fmla="*/ 4690749 h 6858000"/>
              <a:gd name="connsiteX66" fmla="*/ 646249 w 1508539"/>
              <a:gd name="connsiteY66" fmla="*/ 4584173 h 6858000"/>
              <a:gd name="connsiteX67" fmla="*/ 641332 w 1508539"/>
              <a:gd name="connsiteY67" fmla="*/ 4444346 h 6858000"/>
              <a:gd name="connsiteX68" fmla="*/ 637897 w 1508539"/>
              <a:gd name="connsiteY68" fmla="*/ 4375228 h 6858000"/>
              <a:gd name="connsiteX69" fmla="*/ 618550 w 1508539"/>
              <a:gd name="connsiteY69" fmla="*/ 4214165 h 6858000"/>
              <a:gd name="connsiteX70" fmla="*/ 622623 w 1508539"/>
              <a:gd name="connsiteY70" fmla="*/ 4090296 h 6858000"/>
              <a:gd name="connsiteX71" fmla="*/ 607879 w 1508539"/>
              <a:gd name="connsiteY71" fmla="*/ 4033999 h 6858000"/>
              <a:gd name="connsiteX72" fmla="*/ 609028 w 1508539"/>
              <a:gd name="connsiteY72" fmla="*/ 4031933 h 6858000"/>
              <a:gd name="connsiteX73" fmla="*/ 607604 w 1508539"/>
              <a:gd name="connsiteY73" fmla="*/ 4013953 h 6858000"/>
              <a:gd name="connsiteX74" fmla="*/ 593899 w 1508539"/>
              <a:gd name="connsiteY74" fmla="*/ 3974753 h 6858000"/>
              <a:gd name="connsiteX75" fmla="*/ 595497 w 1508539"/>
              <a:gd name="connsiteY75" fmla="*/ 3969950 h 6858000"/>
              <a:gd name="connsiteX76" fmla="*/ 588919 w 1508539"/>
              <a:gd name="connsiteY76" fmla="*/ 3933779 h 6858000"/>
              <a:gd name="connsiteX77" fmla="*/ 590250 w 1508539"/>
              <a:gd name="connsiteY77" fmla="*/ 3933093 h 6858000"/>
              <a:gd name="connsiteX78" fmla="*/ 594604 w 1508539"/>
              <a:gd name="connsiteY78" fmla="*/ 3922082 h 6858000"/>
              <a:gd name="connsiteX79" fmla="*/ 599682 w 1508539"/>
              <a:gd name="connsiteY79" fmla="*/ 3901461 h 6858000"/>
              <a:gd name="connsiteX80" fmla="*/ 622276 w 1508539"/>
              <a:gd name="connsiteY80" fmla="*/ 3813873 h 6858000"/>
              <a:gd name="connsiteX81" fmla="*/ 621701 w 1508539"/>
              <a:gd name="connsiteY81" fmla="*/ 3806161 h 6858000"/>
              <a:gd name="connsiteX82" fmla="*/ 622008 w 1508539"/>
              <a:gd name="connsiteY82" fmla="*/ 3805957 h 6858000"/>
              <a:gd name="connsiteX83" fmla="*/ 622035 w 1508539"/>
              <a:gd name="connsiteY83" fmla="*/ 3797724 h 6858000"/>
              <a:gd name="connsiteX84" fmla="*/ 620650 w 1508539"/>
              <a:gd name="connsiteY84" fmla="*/ 3792098 h 6858000"/>
              <a:gd name="connsiteX85" fmla="*/ 619534 w 1508539"/>
              <a:gd name="connsiteY85" fmla="*/ 3777135 h 6858000"/>
              <a:gd name="connsiteX86" fmla="*/ 621267 w 1508539"/>
              <a:gd name="connsiteY86" fmla="*/ 3771656 h 6858000"/>
              <a:gd name="connsiteX87" fmla="*/ 625010 w 1508539"/>
              <a:gd name="connsiteY87" fmla="*/ 3769007 h 6858000"/>
              <a:gd name="connsiteX88" fmla="*/ 624476 w 1508539"/>
              <a:gd name="connsiteY88" fmla="*/ 3767709 h 6858000"/>
              <a:gd name="connsiteX89" fmla="*/ 633172 w 1508539"/>
              <a:gd name="connsiteY89" fmla="*/ 3738082 h 6858000"/>
              <a:gd name="connsiteX90" fmla="*/ 640518 w 1508539"/>
              <a:gd name="connsiteY90" fmla="*/ 3673397 h 6858000"/>
              <a:gd name="connsiteX91" fmla="*/ 639814 w 1508539"/>
              <a:gd name="connsiteY91" fmla="*/ 3637109 h 6858000"/>
              <a:gd name="connsiteX92" fmla="*/ 643257 w 1508539"/>
              <a:gd name="connsiteY92" fmla="*/ 3536883 h 6858000"/>
              <a:gd name="connsiteX93" fmla="*/ 650795 w 1508539"/>
              <a:gd name="connsiteY93" fmla="*/ 3435652 h 6858000"/>
              <a:gd name="connsiteX94" fmla="*/ 652466 w 1508539"/>
              <a:gd name="connsiteY94" fmla="*/ 3307769 h 6858000"/>
              <a:gd name="connsiteX95" fmla="*/ 670029 w 1508539"/>
              <a:gd name="connsiteY95" fmla="*/ 3250522 h 6858000"/>
              <a:gd name="connsiteX96" fmla="*/ 670454 w 1508539"/>
              <a:gd name="connsiteY96" fmla="*/ 3229163 h 6858000"/>
              <a:gd name="connsiteX97" fmla="*/ 672277 w 1508539"/>
              <a:gd name="connsiteY97" fmla="*/ 3217217 h 6858000"/>
              <a:gd name="connsiteX98" fmla="*/ 659112 w 1508539"/>
              <a:gd name="connsiteY98" fmla="*/ 3183755 h 6858000"/>
              <a:gd name="connsiteX99" fmla="*/ 659613 w 1508539"/>
              <a:gd name="connsiteY99" fmla="*/ 3178642 h 6858000"/>
              <a:gd name="connsiteX100" fmla="*/ 647213 w 1508539"/>
              <a:gd name="connsiteY100" fmla="*/ 3158586 h 6858000"/>
              <a:gd name="connsiteX101" fmla="*/ 632398 w 1508539"/>
              <a:gd name="connsiteY101" fmla="*/ 3129034 h 6858000"/>
              <a:gd name="connsiteX102" fmla="*/ 633063 w 1508539"/>
              <a:gd name="connsiteY102" fmla="*/ 3126682 h 6858000"/>
              <a:gd name="connsiteX103" fmla="*/ 623931 w 1508539"/>
              <a:gd name="connsiteY103" fmla="*/ 3114519 h 6858000"/>
              <a:gd name="connsiteX104" fmla="*/ 610540 w 1508539"/>
              <a:gd name="connsiteY104" fmla="*/ 3106272 h 6858000"/>
              <a:gd name="connsiteX105" fmla="*/ 583270 w 1508539"/>
              <a:gd name="connsiteY105" fmla="*/ 2958185 h 6858000"/>
              <a:gd name="connsiteX106" fmla="*/ 525884 w 1508539"/>
              <a:gd name="connsiteY106" fmla="*/ 2762989 h 6858000"/>
              <a:gd name="connsiteX107" fmla="*/ 474802 w 1508539"/>
              <a:gd name="connsiteY107" fmla="*/ 2554718 h 6858000"/>
              <a:gd name="connsiteX108" fmla="*/ 454896 w 1508539"/>
              <a:gd name="connsiteY108" fmla="*/ 2485734 h 6858000"/>
              <a:gd name="connsiteX109" fmla="*/ 445619 w 1508539"/>
              <a:gd name="connsiteY109" fmla="*/ 2447068 h 6858000"/>
              <a:gd name="connsiteX110" fmla="*/ 432580 w 1508539"/>
              <a:gd name="connsiteY110" fmla="*/ 2425819 h 6858000"/>
              <a:gd name="connsiteX111" fmla="*/ 438579 w 1508539"/>
              <a:gd name="connsiteY111" fmla="*/ 2402874 h 6858000"/>
              <a:gd name="connsiteX112" fmla="*/ 441191 w 1508539"/>
              <a:gd name="connsiteY112" fmla="*/ 2381443 h 6858000"/>
              <a:gd name="connsiteX113" fmla="*/ 417520 w 1508539"/>
              <a:gd name="connsiteY113" fmla="*/ 2261920 h 6858000"/>
              <a:gd name="connsiteX114" fmla="*/ 407407 w 1508539"/>
              <a:gd name="connsiteY114" fmla="*/ 2195378 h 6858000"/>
              <a:gd name="connsiteX115" fmla="*/ 391624 w 1508539"/>
              <a:gd name="connsiteY115" fmla="*/ 2155135 h 6858000"/>
              <a:gd name="connsiteX116" fmla="*/ 389082 w 1508539"/>
              <a:gd name="connsiteY116" fmla="*/ 2118008 h 6858000"/>
              <a:gd name="connsiteX117" fmla="*/ 390075 w 1508539"/>
              <a:gd name="connsiteY117" fmla="*/ 2050531 h 6858000"/>
              <a:gd name="connsiteX118" fmla="*/ 381881 w 1508539"/>
              <a:gd name="connsiteY118" fmla="*/ 1963269 h 6858000"/>
              <a:gd name="connsiteX119" fmla="*/ 363059 w 1508539"/>
              <a:gd name="connsiteY119" fmla="*/ 1906352 h 6858000"/>
              <a:gd name="connsiteX120" fmla="*/ 339616 w 1508539"/>
              <a:gd name="connsiteY120" fmla="*/ 1861531 h 6858000"/>
              <a:gd name="connsiteX121" fmla="*/ 293415 w 1508539"/>
              <a:gd name="connsiteY121" fmla="*/ 1732919 h 6858000"/>
              <a:gd name="connsiteX122" fmla="*/ 265726 w 1508539"/>
              <a:gd name="connsiteY122" fmla="*/ 1663540 h 6858000"/>
              <a:gd name="connsiteX123" fmla="*/ 264852 w 1508539"/>
              <a:gd name="connsiteY123" fmla="*/ 1615777 h 6858000"/>
              <a:gd name="connsiteX124" fmla="*/ 245647 w 1508539"/>
              <a:gd name="connsiteY124" fmla="*/ 1563678 h 6858000"/>
              <a:gd name="connsiteX125" fmla="*/ 258727 w 1508539"/>
              <a:gd name="connsiteY125" fmla="*/ 1519474 h 6858000"/>
              <a:gd name="connsiteX126" fmla="*/ 251469 w 1508539"/>
              <a:gd name="connsiteY126" fmla="*/ 1477995 h 6858000"/>
              <a:gd name="connsiteX127" fmla="*/ 237554 w 1508539"/>
              <a:gd name="connsiteY127" fmla="*/ 1373769 h 6858000"/>
              <a:gd name="connsiteX128" fmla="*/ 245861 w 1508539"/>
              <a:gd name="connsiteY128" fmla="*/ 1307086 h 6858000"/>
              <a:gd name="connsiteX129" fmla="*/ 247049 w 1508539"/>
              <a:gd name="connsiteY129" fmla="*/ 1189033 h 6858000"/>
              <a:gd name="connsiteX130" fmla="*/ 251734 w 1508539"/>
              <a:gd name="connsiteY130" fmla="*/ 1168288 h 6858000"/>
              <a:gd name="connsiteX131" fmla="*/ 244016 w 1508539"/>
              <a:gd name="connsiteY131" fmla="*/ 1142577 h 6858000"/>
              <a:gd name="connsiteX132" fmla="*/ 233322 w 1508539"/>
              <a:gd name="connsiteY132" fmla="*/ 1088484 h 6858000"/>
              <a:gd name="connsiteX133" fmla="*/ 222058 w 1508539"/>
              <a:gd name="connsiteY133" fmla="*/ 1016103 h 6858000"/>
              <a:gd name="connsiteX134" fmla="*/ 223514 w 1508539"/>
              <a:gd name="connsiteY134" fmla="*/ 932283 h 6858000"/>
              <a:gd name="connsiteX135" fmla="*/ 225750 w 1508539"/>
              <a:gd name="connsiteY135" fmla="*/ 915925 h 6858000"/>
              <a:gd name="connsiteX136" fmla="*/ 218379 w 1508539"/>
              <a:gd name="connsiteY136" fmla="*/ 896999 h 6858000"/>
              <a:gd name="connsiteX137" fmla="*/ 187787 w 1508539"/>
              <a:gd name="connsiteY137" fmla="*/ 821517 h 6858000"/>
              <a:gd name="connsiteX138" fmla="*/ 166737 w 1508539"/>
              <a:gd name="connsiteY138" fmla="*/ 751353 h 6858000"/>
              <a:gd name="connsiteX139" fmla="*/ 166295 w 1508539"/>
              <a:gd name="connsiteY139" fmla="*/ 721230 h 6858000"/>
              <a:gd name="connsiteX140" fmla="*/ 151966 w 1508539"/>
              <a:gd name="connsiteY140" fmla="*/ 681659 h 6858000"/>
              <a:gd name="connsiteX141" fmla="*/ 137385 w 1508539"/>
              <a:gd name="connsiteY141" fmla="*/ 635218 h 6858000"/>
              <a:gd name="connsiteX142" fmla="*/ 142396 w 1508539"/>
              <a:gd name="connsiteY142" fmla="*/ 613763 h 6858000"/>
              <a:gd name="connsiteX143" fmla="*/ 128338 w 1508539"/>
              <a:gd name="connsiteY143" fmla="*/ 598582 h 6858000"/>
              <a:gd name="connsiteX144" fmla="*/ 128019 w 1508539"/>
              <a:gd name="connsiteY144" fmla="*/ 576846 h 6858000"/>
              <a:gd name="connsiteX145" fmla="*/ 107645 w 1508539"/>
              <a:gd name="connsiteY145" fmla="*/ 530055 h 6858000"/>
              <a:gd name="connsiteX146" fmla="*/ 98081 w 1508539"/>
              <a:gd name="connsiteY146" fmla="*/ 448559 h 6858000"/>
              <a:gd name="connsiteX147" fmla="*/ 104503 w 1508539"/>
              <a:gd name="connsiteY147" fmla="*/ 441529 h 6858000"/>
              <a:gd name="connsiteX148" fmla="*/ 103724 w 1508539"/>
              <a:gd name="connsiteY148" fmla="*/ 428927 h 6858000"/>
              <a:gd name="connsiteX149" fmla="*/ 93128 w 1508539"/>
              <a:gd name="connsiteY149" fmla="*/ 430161 h 6858000"/>
              <a:gd name="connsiteX150" fmla="*/ 70148 w 1508539"/>
              <a:gd name="connsiteY150" fmla="*/ 367211 h 6858000"/>
              <a:gd name="connsiteX151" fmla="*/ 36452 w 1508539"/>
              <a:gd name="connsiteY151" fmla="*/ 268519 h 6858000"/>
              <a:gd name="connsiteX152" fmla="*/ 32747 w 1508539"/>
              <a:gd name="connsiteY152" fmla="*/ 158081 h 6858000"/>
              <a:gd name="connsiteX153" fmla="*/ 19312 w 1508539"/>
              <a:gd name="connsiteY153" fmla="*/ 47336 h 6858000"/>
              <a:gd name="connsiteX154" fmla="*/ 0 w 1508539"/>
              <a:gd name="connsiteY154" fmla="*/ 0 h 6858000"/>
              <a:gd name="connsiteX0" fmla="*/ 0 w 1508539"/>
              <a:gd name="connsiteY0" fmla="*/ 0 h 6858000"/>
              <a:gd name="connsiteX1" fmla="*/ 1508539 w 1508539"/>
              <a:gd name="connsiteY1" fmla="*/ 0 h 6858000"/>
              <a:gd name="connsiteX2" fmla="*/ 1508539 w 1508539"/>
              <a:gd name="connsiteY2" fmla="*/ 6858000 h 6858000"/>
              <a:gd name="connsiteX3" fmla="*/ 57174 w 1508539"/>
              <a:gd name="connsiteY3" fmla="*/ 6858000 h 6858000"/>
              <a:gd name="connsiteX4" fmla="*/ 57315 w 1508539"/>
              <a:gd name="connsiteY4" fmla="*/ 6857735 h 6858000"/>
              <a:gd name="connsiteX5" fmla="*/ 69364 w 1508539"/>
              <a:gd name="connsiteY5" fmla="*/ 6809549 h 6858000"/>
              <a:gd name="connsiteX6" fmla="*/ 101575 w 1508539"/>
              <a:gd name="connsiteY6" fmla="*/ 6715115 h 6858000"/>
              <a:gd name="connsiteX7" fmla="*/ 111426 w 1508539"/>
              <a:gd name="connsiteY7" fmla="*/ 6680170 h 6858000"/>
              <a:gd name="connsiteX8" fmla="*/ 136976 w 1508539"/>
              <a:gd name="connsiteY8" fmla="*/ 6621207 h 6858000"/>
              <a:gd name="connsiteX9" fmla="*/ 153633 w 1508539"/>
              <a:gd name="connsiteY9" fmla="*/ 6596265 h 6858000"/>
              <a:gd name="connsiteX10" fmla="*/ 153512 w 1508539"/>
              <a:gd name="connsiteY10" fmla="*/ 6594818 h 6858000"/>
              <a:gd name="connsiteX11" fmla="*/ 157757 w 1508539"/>
              <a:gd name="connsiteY11" fmla="*/ 6593735 h 6858000"/>
              <a:gd name="connsiteX12" fmla="*/ 160954 w 1508539"/>
              <a:gd name="connsiteY12" fmla="*/ 6589172 h 6858000"/>
              <a:gd name="connsiteX13" fmla="*/ 164248 w 1508539"/>
              <a:gd name="connsiteY13" fmla="*/ 6574442 h 6858000"/>
              <a:gd name="connsiteX14" fmla="*/ 164588 w 1508539"/>
              <a:gd name="connsiteY14" fmla="*/ 6568530 h 6858000"/>
              <a:gd name="connsiteX15" fmla="*/ 166997 w 1508539"/>
              <a:gd name="connsiteY15" fmla="*/ 6560674 h 6858000"/>
              <a:gd name="connsiteX16" fmla="*/ 167342 w 1508539"/>
              <a:gd name="connsiteY16" fmla="*/ 6560598 h 6858000"/>
              <a:gd name="connsiteX17" fmla="*/ 169039 w 1508539"/>
              <a:gd name="connsiteY17" fmla="*/ 6553006 h 6858000"/>
              <a:gd name="connsiteX18" fmla="*/ 173735 w 1508539"/>
              <a:gd name="connsiteY18" fmla="*/ 6514360 h 6858000"/>
              <a:gd name="connsiteX19" fmla="*/ 215389 w 1508539"/>
              <a:gd name="connsiteY19" fmla="*/ 6478062 h 6858000"/>
              <a:gd name="connsiteX20" fmla="*/ 226078 w 1508539"/>
              <a:gd name="connsiteY20" fmla="*/ 6460325 h 6858000"/>
              <a:gd name="connsiteX21" fmla="*/ 233311 w 1508539"/>
              <a:gd name="connsiteY21" fmla="*/ 6451488 h 6858000"/>
              <a:gd name="connsiteX22" fmla="*/ 234746 w 1508539"/>
              <a:gd name="connsiteY22" fmla="*/ 6451348 h 6858000"/>
              <a:gd name="connsiteX23" fmla="*/ 239104 w 1508539"/>
              <a:gd name="connsiteY23" fmla="*/ 6414240 h 6858000"/>
              <a:gd name="connsiteX24" fmla="*/ 241980 w 1508539"/>
              <a:gd name="connsiteY24" fmla="*/ 6410269 h 6858000"/>
              <a:gd name="connsiteX25" fmla="*/ 241880 w 1508539"/>
              <a:gd name="connsiteY25" fmla="*/ 6384857 h 6858000"/>
              <a:gd name="connsiteX26" fmla="*/ 243397 w 1508539"/>
              <a:gd name="connsiteY26" fmla="*/ 6372381 h 6858000"/>
              <a:gd name="connsiteX27" fmla="*/ 240591 w 1508539"/>
              <a:gd name="connsiteY27" fmla="*/ 6367510 h 6858000"/>
              <a:gd name="connsiteX28" fmla="*/ 244471 w 1508539"/>
              <a:gd name="connsiteY28" fmla="*/ 6349778 h 6858000"/>
              <a:gd name="connsiteX29" fmla="*/ 246136 w 1508539"/>
              <a:gd name="connsiteY29" fmla="*/ 6348250 h 6858000"/>
              <a:gd name="connsiteX30" fmla="*/ 262170 w 1508539"/>
              <a:gd name="connsiteY30" fmla="*/ 6281972 h 6858000"/>
              <a:gd name="connsiteX31" fmla="*/ 272933 w 1508539"/>
              <a:gd name="connsiteY31" fmla="*/ 6211940 h 6858000"/>
              <a:gd name="connsiteX32" fmla="*/ 314428 w 1508539"/>
              <a:gd name="connsiteY32" fmla="*/ 6113913 h 6858000"/>
              <a:gd name="connsiteX33" fmla="*/ 318721 w 1508539"/>
              <a:gd name="connsiteY33" fmla="*/ 6028119 h 6858000"/>
              <a:gd name="connsiteX34" fmla="*/ 345501 w 1508539"/>
              <a:gd name="connsiteY34" fmla="*/ 5934687 h 6858000"/>
              <a:gd name="connsiteX35" fmla="*/ 379513 w 1508539"/>
              <a:gd name="connsiteY35" fmla="*/ 5765594 h 6858000"/>
              <a:gd name="connsiteX36" fmla="*/ 411349 w 1508539"/>
              <a:gd name="connsiteY36" fmla="*/ 5693685 h 6858000"/>
              <a:gd name="connsiteX37" fmla="*/ 431404 w 1508539"/>
              <a:gd name="connsiteY37" fmla="*/ 5665173 h 6858000"/>
              <a:gd name="connsiteX38" fmla="*/ 465121 w 1508539"/>
              <a:gd name="connsiteY38" fmla="*/ 5563435 h 6858000"/>
              <a:gd name="connsiteX39" fmla="*/ 494626 w 1508539"/>
              <a:gd name="connsiteY39" fmla="*/ 5476393 h 6858000"/>
              <a:gd name="connsiteX40" fmla="*/ 525819 w 1508539"/>
              <a:gd name="connsiteY40" fmla="*/ 5396260 h 6858000"/>
              <a:gd name="connsiteX41" fmla="*/ 541800 w 1508539"/>
              <a:gd name="connsiteY41" fmla="*/ 5330009 h 6858000"/>
              <a:gd name="connsiteX42" fmla="*/ 575293 w 1508539"/>
              <a:gd name="connsiteY42" fmla="*/ 5273739 h 6858000"/>
              <a:gd name="connsiteX43" fmla="*/ 584892 w 1508539"/>
              <a:gd name="connsiteY43" fmla="*/ 5241779 h 6858000"/>
              <a:gd name="connsiteX44" fmla="*/ 596118 w 1508539"/>
              <a:gd name="connsiteY44" fmla="*/ 5225268 h 6858000"/>
              <a:gd name="connsiteX45" fmla="*/ 597138 w 1508539"/>
              <a:gd name="connsiteY45" fmla="*/ 5217684 h 6858000"/>
              <a:gd name="connsiteX46" fmla="*/ 604479 w 1508539"/>
              <a:gd name="connsiteY46" fmla="*/ 5193377 h 6858000"/>
              <a:gd name="connsiteX47" fmla="*/ 607782 w 1508539"/>
              <a:gd name="connsiteY47" fmla="*/ 5179288 h 6858000"/>
              <a:gd name="connsiteX48" fmla="*/ 608766 w 1508539"/>
              <a:gd name="connsiteY48" fmla="*/ 5173621 h 6858000"/>
              <a:gd name="connsiteX49" fmla="*/ 604400 w 1508539"/>
              <a:gd name="connsiteY49" fmla="*/ 5159961 h 6858000"/>
              <a:gd name="connsiteX50" fmla="*/ 611077 w 1508539"/>
              <a:gd name="connsiteY50" fmla="*/ 5144295 h 6858000"/>
              <a:gd name="connsiteX51" fmla="*/ 608010 w 1508539"/>
              <a:gd name="connsiteY51" fmla="*/ 5125185 h 6858000"/>
              <a:gd name="connsiteX52" fmla="*/ 614840 w 1508539"/>
              <a:gd name="connsiteY52" fmla="*/ 5121884 h 6858000"/>
              <a:gd name="connsiteX53" fmla="*/ 621876 w 1508539"/>
              <a:gd name="connsiteY53" fmla="*/ 5067850 h 6858000"/>
              <a:gd name="connsiteX54" fmla="*/ 624607 w 1508539"/>
              <a:gd name="connsiteY54" fmla="*/ 5060861 h 6858000"/>
              <a:gd name="connsiteX55" fmla="*/ 621311 w 1508539"/>
              <a:gd name="connsiteY55" fmla="*/ 5034192 h 6858000"/>
              <a:gd name="connsiteX56" fmla="*/ 622865 w 1508539"/>
              <a:gd name="connsiteY56" fmla="*/ 4993030 h 6858000"/>
              <a:gd name="connsiteX57" fmla="*/ 629774 w 1508539"/>
              <a:gd name="connsiteY57" fmla="*/ 4946844 h 6858000"/>
              <a:gd name="connsiteX58" fmla="*/ 625630 w 1508539"/>
              <a:gd name="connsiteY58" fmla="*/ 4932692 h 6858000"/>
              <a:gd name="connsiteX59" fmla="*/ 641033 w 1508539"/>
              <a:gd name="connsiteY59" fmla="*/ 4858827 h 6858000"/>
              <a:gd name="connsiteX60" fmla="*/ 635187 w 1508539"/>
              <a:gd name="connsiteY60" fmla="*/ 4801535 h 6858000"/>
              <a:gd name="connsiteX61" fmla="*/ 642856 w 1508539"/>
              <a:gd name="connsiteY61" fmla="*/ 4797794 h 6858000"/>
              <a:gd name="connsiteX62" fmla="*/ 644150 w 1508539"/>
              <a:gd name="connsiteY62" fmla="*/ 4784526 h 6858000"/>
              <a:gd name="connsiteX63" fmla="*/ 645934 w 1508539"/>
              <a:gd name="connsiteY63" fmla="*/ 4781211 h 6858000"/>
              <a:gd name="connsiteX64" fmla="*/ 654721 w 1508539"/>
              <a:gd name="connsiteY64" fmla="*/ 4761984 h 6858000"/>
              <a:gd name="connsiteX65" fmla="*/ 650769 w 1508539"/>
              <a:gd name="connsiteY65" fmla="*/ 4690749 h 6858000"/>
              <a:gd name="connsiteX66" fmla="*/ 646249 w 1508539"/>
              <a:gd name="connsiteY66" fmla="*/ 4584173 h 6858000"/>
              <a:gd name="connsiteX67" fmla="*/ 641332 w 1508539"/>
              <a:gd name="connsiteY67" fmla="*/ 4444346 h 6858000"/>
              <a:gd name="connsiteX68" fmla="*/ 637897 w 1508539"/>
              <a:gd name="connsiteY68" fmla="*/ 4375228 h 6858000"/>
              <a:gd name="connsiteX69" fmla="*/ 618550 w 1508539"/>
              <a:gd name="connsiteY69" fmla="*/ 4214165 h 6858000"/>
              <a:gd name="connsiteX70" fmla="*/ 622623 w 1508539"/>
              <a:gd name="connsiteY70" fmla="*/ 4090296 h 6858000"/>
              <a:gd name="connsiteX71" fmla="*/ 607879 w 1508539"/>
              <a:gd name="connsiteY71" fmla="*/ 4033999 h 6858000"/>
              <a:gd name="connsiteX72" fmla="*/ 609028 w 1508539"/>
              <a:gd name="connsiteY72" fmla="*/ 4031933 h 6858000"/>
              <a:gd name="connsiteX73" fmla="*/ 607604 w 1508539"/>
              <a:gd name="connsiteY73" fmla="*/ 4013953 h 6858000"/>
              <a:gd name="connsiteX74" fmla="*/ 593899 w 1508539"/>
              <a:gd name="connsiteY74" fmla="*/ 3974753 h 6858000"/>
              <a:gd name="connsiteX75" fmla="*/ 595497 w 1508539"/>
              <a:gd name="connsiteY75" fmla="*/ 3969950 h 6858000"/>
              <a:gd name="connsiteX76" fmla="*/ 588919 w 1508539"/>
              <a:gd name="connsiteY76" fmla="*/ 3933779 h 6858000"/>
              <a:gd name="connsiteX77" fmla="*/ 590250 w 1508539"/>
              <a:gd name="connsiteY77" fmla="*/ 3933093 h 6858000"/>
              <a:gd name="connsiteX78" fmla="*/ 594604 w 1508539"/>
              <a:gd name="connsiteY78" fmla="*/ 3922082 h 6858000"/>
              <a:gd name="connsiteX79" fmla="*/ 599682 w 1508539"/>
              <a:gd name="connsiteY79" fmla="*/ 3901461 h 6858000"/>
              <a:gd name="connsiteX80" fmla="*/ 622276 w 1508539"/>
              <a:gd name="connsiteY80" fmla="*/ 3813873 h 6858000"/>
              <a:gd name="connsiteX81" fmla="*/ 621701 w 1508539"/>
              <a:gd name="connsiteY81" fmla="*/ 3806161 h 6858000"/>
              <a:gd name="connsiteX82" fmla="*/ 622008 w 1508539"/>
              <a:gd name="connsiteY82" fmla="*/ 3805957 h 6858000"/>
              <a:gd name="connsiteX83" fmla="*/ 622035 w 1508539"/>
              <a:gd name="connsiteY83" fmla="*/ 3797724 h 6858000"/>
              <a:gd name="connsiteX84" fmla="*/ 620650 w 1508539"/>
              <a:gd name="connsiteY84" fmla="*/ 3792098 h 6858000"/>
              <a:gd name="connsiteX85" fmla="*/ 619534 w 1508539"/>
              <a:gd name="connsiteY85" fmla="*/ 3777135 h 6858000"/>
              <a:gd name="connsiteX86" fmla="*/ 621267 w 1508539"/>
              <a:gd name="connsiteY86" fmla="*/ 3771656 h 6858000"/>
              <a:gd name="connsiteX87" fmla="*/ 625010 w 1508539"/>
              <a:gd name="connsiteY87" fmla="*/ 3769007 h 6858000"/>
              <a:gd name="connsiteX88" fmla="*/ 624476 w 1508539"/>
              <a:gd name="connsiteY88" fmla="*/ 3767709 h 6858000"/>
              <a:gd name="connsiteX89" fmla="*/ 633172 w 1508539"/>
              <a:gd name="connsiteY89" fmla="*/ 3738082 h 6858000"/>
              <a:gd name="connsiteX90" fmla="*/ 640518 w 1508539"/>
              <a:gd name="connsiteY90" fmla="*/ 3673397 h 6858000"/>
              <a:gd name="connsiteX91" fmla="*/ 639814 w 1508539"/>
              <a:gd name="connsiteY91" fmla="*/ 3637109 h 6858000"/>
              <a:gd name="connsiteX92" fmla="*/ 643257 w 1508539"/>
              <a:gd name="connsiteY92" fmla="*/ 3536883 h 6858000"/>
              <a:gd name="connsiteX93" fmla="*/ 650795 w 1508539"/>
              <a:gd name="connsiteY93" fmla="*/ 3435652 h 6858000"/>
              <a:gd name="connsiteX94" fmla="*/ 652466 w 1508539"/>
              <a:gd name="connsiteY94" fmla="*/ 3307769 h 6858000"/>
              <a:gd name="connsiteX95" fmla="*/ 670029 w 1508539"/>
              <a:gd name="connsiteY95" fmla="*/ 3250522 h 6858000"/>
              <a:gd name="connsiteX96" fmla="*/ 670454 w 1508539"/>
              <a:gd name="connsiteY96" fmla="*/ 3229163 h 6858000"/>
              <a:gd name="connsiteX97" fmla="*/ 672277 w 1508539"/>
              <a:gd name="connsiteY97" fmla="*/ 3217217 h 6858000"/>
              <a:gd name="connsiteX98" fmla="*/ 659112 w 1508539"/>
              <a:gd name="connsiteY98" fmla="*/ 3183755 h 6858000"/>
              <a:gd name="connsiteX99" fmla="*/ 659613 w 1508539"/>
              <a:gd name="connsiteY99" fmla="*/ 3178642 h 6858000"/>
              <a:gd name="connsiteX100" fmla="*/ 647213 w 1508539"/>
              <a:gd name="connsiteY100" fmla="*/ 3158586 h 6858000"/>
              <a:gd name="connsiteX101" fmla="*/ 632398 w 1508539"/>
              <a:gd name="connsiteY101" fmla="*/ 3129034 h 6858000"/>
              <a:gd name="connsiteX102" fmla="*/ 633063 w 1508539"/>
              <a:gd name="connsiteY102" fmla="*/ 3126682 h 6858000"/>
              <a:gd name="connsiteX103" fmla="*/ 623931 w 1508539"/>
              <a:gd name="connsiteY103" fmla="*/ 3114519 h 6858000"/>
              <a:gd name="connsiteX104" fmla="*/ 610540 w 1508539"/>
              <a:gd name="connsiteY104" fmla="*/ 3106272 h 6858000"/>
              <a:gd name="connsiteX105" fmla="*/ 583270 w 1508539"/>
              <a:gd name="connsiteY105" fmla="*/ 2958185 h 6858000"/>
              <a:gd name="connsiteX106" fmla="*/ 525884 w 1508539"/>
              <a:gd name="connsiteY106" fmla="*/ 2762989 h 6858000"/>
              <a:gd name="connsiteX107" fmla="*/ 474802 w 1508539"/>
              <a:gd name="connsiteY107" fmla="*/ 2554718 h 6858000"/>
              <a:gd name="connsiteX108" fmla="*/ 454896 w 1508539"/>
              <a:gd name="connsiteY108" fmla="*/ 2485734 h 6858000"/>
              <a:gd name="connsiteX109" fmla="*/ 445619 w 1508539"/>
              <a:gd name="connsiteY109" fmla="*/ 2447068 h 6858000"/>
              <a:gd name="connsiteX110" fmla="*/ 432580 w 1508539"/>
              <a:gd name="connsiteY110" fmla="*/ 2425819 h 6858000"/>
              <a:gd name="connsiteX111" fmla="*/ 438579 w 1508539"/>
              <a:gd name="connsiteY111" fmla="*/ 2402874 h 6858000"/>
              <a:gd name="connsiteX112" fmla="*/ 441191 w 1508539"/>
              <a:gd name="connsiteY112" fmla="*/ 2381443 h 6858000"/>
              <a:gd name="connsiteX113" fmla="*/ 417520 w 1508539"/>
              <a:gd name="connsiteY113" fmla="*/ 2261920 h 6858000"/>
              <a:gd name="connsiteX114" fmla="*/ 407407 w 1508539"/>
              <a:gd name="connsiteY114" fmla="*/ 2195378 h 6858000"/>
              <a:gd name="connsiteX115" fmla="*/ 391624 w 1508539"/>
              <a:gd name="connsiteY115" fmla="*/ 2155135 h 6858000"/>
              <a:gd name="connsiteX116" fmla="*/ 389082 w 1508539"/>
              <a:gd name="connsiteY116" fmla="*/ 2118008 h 6858000"/>
              <a:gd name="connsiteX117" fmla="*/ 390075 w 1508539"/>
              <a:gd name="connsiteY117" fmla="*/ 2050531 h 6858000"/>
              <a:gd name="connsiteX118" fmla="*/ 381881 w 1508539"/>
              <a:gd name="connsiteY118" fmla="*/ 1963269 h 6858000"/>
              <a:gd name="connsiteX119" fmla="*/ 363059 w 1508539"/>
              <a:gd name="connsiteY119" fmla="*/ 1906352 h 6858000"/>
              <a:gd name="connsiteX120" fmla="*/ 339616 w 1508539"/>
              <a:gd name="connsiteY120" fmla="*/ 1861531 h 6858000"/>
              <a:gd name="connsiteX121" fmla="*/ 293415 w 1508539"/>
              <a:gd name="connsiteY121" fmla="*/ 1732919 h 6858000"/>
              <a:gd name="connsiteX122" fmla="*/ 265726 w 1508539"/>
              <a:gd name="connsiteY122" fmla="*/ 1663540 h 6858000"/>
              <a:gd name="connsiteX123" fmla="*/ 264852 w 1508539"/>
              <a:gd name="connsiteY123" fmla="*/ 1615777 h 6858000"/>
              <a:gd name="connsiteX124" fmla="*/ 245647 w 1508539"/>
              <a:gd name="connsiteY124" fmla="*/ 1563678 h 6858000"/>
              <a:gd name="connsiteX125" fmla="*/ 258727 w 1508539"/>
              <a:gd name="connsiteY125" fmla="*/ 1519474 h 6858000"/>
              <a:gd name="connsiteX126" fmla="*/ 251469 w 1508539"/>
              <a:gd name="connsiteY126" fmla="*/ 1477995 h 6858000"/>
              <a:gd name="connsiteX127" fmla="*/ 237554 w 1508539"/>
              <a:gd name="connsiteY127" fmla="*/ 1373769 h 6858000"/>
              <a:gd name="connsiteX128" fmla="*/ 245861 w 1508539"/>
              <a:gd name="connsiteY128" fmla="*/ 1307086 h 6858000"/>
              <a:gd name="connsiteX129" fmla="*/ 247049 w 1508539"/>
              <a:gd name="connsiteY129" fmla="*/ 1189033 h 6858000"/>
              <a:gd name="connsiteX130" fmla="*/ 251734 w 1508539"/>
              <a:gd name="connsiteY130" fmla="*/ 1168288 h 6858000"/>
              <a:gd name="connsiteX131" fmla="*/ 244016 w 1508539"/>
              <a:gd name="connsiteY131" fmla="*/ 1142577 h 6858000"/>
              <a:gd name="connsiteX132" fmla="*/ 233322 w 1508539"/>
              <a:gd name="connsiteY132" fmla="*/ 1088484 h 6858000"/>
              <a:gd name="connsiteX133" fmla="*/ 222058 w 1508539"/>
              <a:gd name="connsiteY133" fmla="*/ 1016103 h 6858000"/>
              <a:gd name="connsiteX134" fmla="*/ 223514 w 1508539"/>
              <a:gd name="connsiteY134" fmla="*/ 932283 h 6858000"/>
              <a:gd name="connsiteX135" fmla="*/ 225750 w 1508539"/>
              <a:gd name="connsiteY135" fmla="*/ 915925 h 6858000"/>
              <a:gd name="connsiteX136" fmla="*/ 218379 w 1508539"/>
              <a:gd name="connsiteY136" fmla="*/ 896999 h 6858000"/>
              <a:gd name="connsiteX137" fmla="*/ 187787 w 1508539"/>
              <a:gd name="connsiteY137" fmla="*/ 821517 h 6858000"/>
              <a:gd name="connsiteX138" fmla="*/ 166737 w 1508539"/>
              <a:gd name="connsiteY138" fmla="*/ 751353 h 6858000"/>
              <a:gd name="connsiteX139" fmla="*/ 166295 w 1508539"/>
              <a:gd name="connsiteY139" fmla="*/ 721230 h 6858000"/>
              <a:gd name="connsiteX140" fmla="*/ 151966 w 1508539"/>
              <a:gd name="connsiteY140" fmla="*/ 681659 h 6858000"/>
              <a:gd name="connsiteX141" fmla="*/ 137385 w 1508539"/>
              <a:gd name="connsiteY141" fmla="*/ 635218 h 6858000"/>
              <a:gd name="connsiteX142" fmla="*/ 142396 w 1508539"/>
              <a:gd name="connsiteY142" fmla="*/ 613763 h 6858000"/>
              <a:gd name="connsiteX143" fmla="*/ 128338 w 1508539"/>
              <a:gd name="connsiteY143" fmla="*/ 598582 h 6858000"/>
              <a:gd name="connsiteX144" fmla="*/ 128019 w 1508539"/>
              <a:gd name="connsiteY144" fmla="*/ 576846 h 6858000"/>
              <a:gd name="connsiteX145" fmla="*/ 107645 w 1508539"/>
              <a:gd name="connsiteY145" fmla="*/ 530055 h 6858000"/>
              <a:gd name="connsiteX146" fmla="*/ 98081 w 1508539"/>
              <a:gd name="connsiteY146" fmla="*/ 448559 h 6858000"/>
              <a:gd name="connsiteX147" fmla="*/ 104503 w 1508539"/>
              <a:gd name="connsiteY147" fmla="*/ 441529 h 6858000"/>
              <a:gd name="connsiteX148" fmla="*/ 103724 w 1508539"/>
              <a:gd name="connsiteY148" fmla="*/ 428927 h 6858000"/>
              <a:gd name="connsiteX149" fmla="*/ 93128 w 1508539"/>
              <a:gd name="connsiteY149" fmla="*/ 430161 h 6858000"/>
              <a:gd name="connsiteX150" fmla="*/ 70148 w 1508539"/>
              <a:gd name="connsiteY150" fmla="*/ 367211 h 6858000"/>
              <a:gd name="connsiteX151" fmla="*/ 36452 w 1508539"/>
              <a:gd name="connsiteY151" fmla="*/ 268519 h 6858000"/>
              <a:gd name="connsiteX152" fmla="*/ 23935 w 1508539"/>
              <a:gd name="connsiteY152" fmla="*/ 160886 h 6858000"/>
              <a:gd name="connsiteX153" fmla="*/ 19312 w 1508539"/>
              <a:gd name="connsiteY153" fmla="*/ 47336 h 6858000"/>
              <a:gd name="connsiteX154" fmla="*/ 0 w 1508539"/>
              <a:gd name="connsiteY154" fmla="*/ 0 h 6858000"/>
              <a:gd name="connsiteX0" fmla="*/ 0 w 1508539"/>
              <a:gd name="connsiteY0" fmla="*/ 0 h 6858000"/>
              <a:gd name="connsiteX1" fmla="*/ 1508539 w 1508539"/>
              <a:gd name="connsiteY1" fmla="*/ 0 h 6858000"/>
              <a:gd name="connsiteX2" fmla="*/ 1508539 w 1508539"/>
              <a:gd name="connsiteY2" fmla="*/ 6858000 h 6858000"/>
              <a:gd name="connsiteX3" fmla="*/ 57174 w 1508539"/>
              <a:gd name="connsiteY3" fmla="*/ 6858000 h 6858000"/>
              <a:gd name="connsiteX4" fmla="*/ 57315 w 1508539"/>
              <a:gd name="connsiteY4" fmla="*/ 6857735 h 6858000"/>
              <a:gd name="connsiteX5" fmla="*/ 69364 w 1508539"/>
              <a:gd name="connsiteY5" fmla="*/ 6809549 h 6858000"/>
              <a:gd name="connsiteX6" fmla="*/ 101575 w 1508539"/>
              <a:gd name="connsiteY6" fmla="*/ 6715115 h 6858000"/>
              <a:gd name="connsiteX7" fmla="*/ 111426 w 1508539"/>
              <a:gd name="connsiteY7" fmla="*/ 6680170 h 6858000"/>
              <a:gd name="connsiteX8" fmla="*/ 136976 w 1508539"/>
              <a:gd name="connsiteY8" fmla="*/ 6621207 h 6858000"/>
              <a:gd name="connsiteX9" fmla="*/ 153633 w 1508539"/>
              <a:gd name="connsiteY9" fmla="*/ 6596265 h 6858000"/>
              <a:gd name="connsiteX10" fmla="*/ 153512 w 1508539"/>
              <a:gd name="connsiteY10" fmla="*/ 6594818 h 6858000"/>
              <a:gd name="connsiteX11" fmla="*/ 157757 w 1508539"/>
              <a:gd name="connsiteY11" fmla="*/ 6593735 h 6858000"/>
              <a:gd name="connsiteX12" fmla="*/ 160954 w 1508539"/>
              <a:gd name="connsiteY12" fmla="*/ 6589172 h 6858000"/>
              <a:gd name="connsiteX13" fmla="*/ 164248 w 1508539"/>
              <a:gd name="connsiteY13" fmla="*/ 6574442 h 6858000"/>
              <a:gd name="connsiteX14" fmla="*/ 164588 w 1508539"/>
              <a:gd name="connsiteY14" fmla="*/ 6568530 h 6858000"/>
              <a:gd name="connsiteX15" fmla="*/ 166997 w 1508539"/>
              <a:gd name="connsiteY15" fmla="*/ 6560674 h 6858000"/>
              <a:gd name="connsiteX16" fmla="*/ 167342 w 1508539"/>
              <a:gd name="connsiteY16" fmla="*/ 6560598 h 6858000"/>
              <a:gd name="connsiteX17" fmla="*/ 169039 w 1508539"/>
              <a:gd name="connsiteY17" fmla="*/ 6553006 h 6858000"/>
              <a:gd name="connsiteX18" fmla="*/ 173735 w 1508539"/>
              <a:gd name="connsiteY18" fmla="*/ 6514360 h 6858000"/>
              <a:gd name="connsiteX19" fmla="*/ 215389 w 1508539"/>
              <a:gd name="connsiteY19" fmla="*/ 6478062 h 6858000"/>
              <a:gd name="connsiteX20" fmla="*/ 226078 w 1508539"/>
              <a:gd name="connsiteY20" fmla="*/ 6460325 h 6858000"/>
              <a:gd name="connsiteX21" fmla="*/ 233311 w 1508539"/>
              <a:gd name="connsiteY21" fmla="*/ 6451488 h 6858000"/>
              <a:gd name="connsiteX22" fmla="*/ 234746 w 1508539"/>
              <a:gd name="connsiteY22" fmla="*/ 6451348 h 6858000"/>
              <a:gd name="connsiteX23" fmla="*/ 239104 w 1508539"/>
              <a:gd name="connsiteY23" fmla="*/ 6414240 h 6858000"/>
              <a:gd name="connsiteX24" fmla="*/ 241980 w 1508539"/>
              <a:gd name="connsiteY24" fmla="*/ 6410269 h 6858000"/>
              <a:gd name="connsiteX25" fmla="*/ 241880 w 1508539"/>
              <a:gd name="connsiteY25" fmla="*/ 6384857 h 6858000"/>
              <a:gd name="connsiteX26" fmla="*/ 243397 w 1508539"/>
              <a:gd name="connsiteY26" fmla="*/ 6372381 h 6858000"/>
              <a:gd name="connsiteX27" fmla="*/ 240591 w 1508539"/>
              <a:gd name="connsiteY27" fmla="*/ 6367510 h 6858000"/>
              <a:gd name="connsiteX28" fmla="*/ 244471 w 1508539"/>
              <a:gd name="connsiteY28" fmla="*/ 6349778 h 6858000"/>
              <a:gd name="connsiteX29" fmla="*/ 246136 w 1508539"/>
              <a:gd name="connsiteY29" fmla="*/ 6348250 h 6858000"/>
              <a:gd name="connsiteX30" fmla="*/ 262170 w 1508539"/>
              <a:gd name="connsiteY30" fmla="*/ 6281972 h 6858000"/>
              <a:gd name="connsiteX31" fmla="*/ 272933 w 1508539"/>
              <a:gd name="connsiteY31" fmla="*/ 6211940 h 6858000"/>
              <a:gd name="connsiteX32" fmla="*/ 314428 w 1508539"/>
              <a:gd name="connsiteY32" fmla="*/ 6113913 h 6858000"/>
              <a:gd name="connsiteX33" fmla="*/ 318721 w 1508539"/>
              <a:gd name="connsiteY33" fmla="*/ 6028119 h 6858000"/>
              <a:gd name="connsiteX34" fmla="*/ 345501 w 1508539"/>
              <a:gd name="connsiteY34" fmla="*/ 5934687 h 6858000"/>
              <a:gd name="connsiteX35" fmla="*/ 379513 w 1508539"/>
              <a:gd name="connsiteY35" fmla="*/ 5765594 h 6858000"/>
              <a:gd name="connsiteX36" fmla="*/ 411349 w 1508539"/>
              <a:gd name="connsiteY36" fmla="*/ 5693685 h 6858000"/>
              <a:gd name="connsiteX37" fmla="*/ 431404 w 1508539"/>
              <a:gd name="connsiteY37" fmla="*/ 5665173 h 6858000"/>
              <a:gd name="connsiteX38" fmla="*/ 465121 w 1508539"/>
              <a:gd name="connsiteY38" fmla="*/ 5563435 h 6858000"/>
              <a:gd name="connsiteX39" fmla="*/ 494626 w 1508539"/>
              <a:gd name="connsiteY39" fmla="*/ 5476393 h 6858000"/>
              <a:gd name="connsiteX40" fmla="*/ 525819 w 1508539"/>
              <a:gd name="connsiteY40" fmla="*/ 5396260 h 6858000"/>
              <a:gd name="connsiteX41" fmla="*/ 541800 w 1508539"/>
              <a:gd name="connsiteY41" fmla="*/ 5330009 h 6858000"/>
              <a:gd name="connsiteX42" fmla="*/ 575293 w 1508539"/>
              <a:gd name="connsiteY42" fmla="*/ 5273739 h 6858000"/>
              <a:gd name="connsiteX43" fmla="*/ 584892 w 1508539"/>
              <a:gd name="connsiteY43" fmla="*/ 5241779 h 6858000"/>
              <a:gd name="connsiteX44" fmla="*/ 596118 w 1508539"/>
              <a:gd name="connsiteY44" fmla="*/ 5225268 h 6858000"/>
              <a:gd name="connsiteX45" fmla="*/ 597138 w 1508539"/>
              <a:gd name="connsiteY45" fmla="*/ 5217684 h 6858000"/>
              <a:gd name="connsiteX46" fmla="*/ 604479 w 1508539"/>
              <a:gd name="connsiteY46" fmla="*/ 5193377 h 6858000"/>
              <a:gd name="connsiteX47" fmla="*/ 607782 w 1508539"/>
              <a:gd name="connsiteY47" fmla="*/ 5179288 h 6858000"/>
              <a:gd name="connsiteX48" fmla="*/ 608766 w 1508539"/>
              <a:gd name="connsiteY48" fmla="*/ 5173621 h 6858000"/>
              <a:gd name="connsiteX49" fmla="*/ 604400 w 1508539"/>
              <a:gd name="connsiteY49" fmla="*/ 5159961 h 6858000"/>
              <a:gd name="connsiteX50" fmla="*/ 611077 w 1508539"/>
              <a:gd name="connsiteY50" fmla="*/ 5144295 h 6858000"/>
              <a:gd name="connsiteX51" fmla="*/ 608010 w 1508539"/>
              <a:gd name="connsiteY51" fmla="*/ 5125185 h 6858000"/>
              <a:gd name="connsiteX52" fmla="*/ 614840 w 1508539"/>
              <a:gd name="connsiteY52" fmla="*/ 5121884 h 6858000"/>
              <a:gd name="connsiteX53" fmla="*/ 621876 w 1508539"/>
              <a:gd name="connsiteY53" fmla="*/ 5067850 h 6858000"/>
              <a:gd name="connsiteX54" fmla="*/ 624607 w 1508539"/>
              <a:gd name="connsiteY54" fmla="*/ 5060861 h 6858000"/>
              <a:gd name="connsiteX55" fmla="*/ 621311 w 1508539"/>
              <a:gd name="connsiteY55" fmla="*/ 5034192 h 6858000"/>
              <a:gd name="connsiteX56" fmla="*/ 622865 w 1508539"/>
              <a:gd name="connsiteY56" fmla="*/ 4993030 h 6858000"/>
              <a:gd name="connsiteX57" fmla="*/ 629774 w 1508539"/>
              <a:gd name="connsiteY57" fmla="*/ 4946844 h 6858000"/>
              <a:gd name="connsiteX58" fmla="*/ 625630 w 1508539"/>
              <a:gd name="connsiteY58" fmla="*/ 4932692 h 6858000"/>
              <a:gd name="connsiteX59" fmla="*/ 641033 w 1508539"/>
              <a:gd name="connsiteY59" fmla="*/ 4858827 h 6858000"/>
              <a:gd name="connsiteX60" fmla="*/ 635187 w 1508539"/>
              <a:gd name="connsiteY60" fmla="*/ 4801535 h 6858000"/>
              <a:gd name="connsiteX61" fmla="*/ 642856 w 1508539"/>
              <a:gd name="connsiteY61" fmla="*/ 4797794 h 6858000"/>
              <a:gd name="connsiteX62" fmla="*/ 644150 w 1508539"/>
              <a:gd name="connsiteY62" fmla="*/ 4784526 h 6858000"/>
              <a:gd name="connsiteX63" fmla="*/ 645934 w 1508539"/>
              <a:gd name="connsiteY63" fmla="*/ 4781211 h 6858000"/>
              <a:gd name="connsiteX64" fmla="*/ 654721 w 1508539"/>
              <a:gd name="connsiteY64" fmla="*/ 4761984 h 6858000"/>
              <a:gd name="connsiteX65" fmla="*/ 650769 w 1508539"/>
              <a:gd name="connsiteY65" fmla="*/ 4690749 h 6858000"/>
              <a:gd name="connsiteX66" fmla="*/ 646249 w 1508539"/>
              <a:gd name="connsiteY66" fmla="*/ 4584173 h 6858000"/>
              <a:gd name="connsiteX67" fmla="*/ 641332 w 1508539"/>
              <a:gd name="connsiteY67" fmla="*/ 4444346 h 6858000"/>
              <a:gd name="connsiteX68" fmla="*/ 637897 w 1508539"/>
              <a:gd name="connsiteY68" fmla="*/ 4375228 h 6858000"/>
              <a:gd name="connsiteX69" fmla="*/ 618550 w 1508539"/>
              <a:gd name="connsiteY69" fmla="*/ 4214165 h 6858000"/>
              <a:gd name="connsiteX70" fmla="*/ 622623 w 1508539"/>
              <a:gd name="connsiteY70" fmla="*/ 4090296 h 6858000"/>
              <a:gd name="connsiteX71" fmla="*/ 607879 w 1508539"/>
              <a:gd name="connsiteY71" fmla="*/ 4033999 h 6858000"/>
              <a:gd name="connsiteX72" fmla="*/ 609028 w 1508539"/>
              <a:gd name="connsiteY72" fmla="*/ 4031933 h 6858000"/>
              <a:gd name="connsiteX73" fmla="*/ 607604 w 1508539"/>
              <a:gd name="connsiteY73" fmla="*/ 4013953 h 6858000"/>
              <a:gd name="connsiteX74" fmla="*/ 593899 w 1508539"/>
              <a:gd name="connsiteY74" fmla="*/ 3974753 h 6858000"/>
              <a:gd name="connsiteX75" fmla="*/ 595497 w 1508539"/>
              <a:gd name="connsiteY75" fmla="*/ 3969950 h 6858000"/>
              <a:gd name="connsiteX76" fmla="*/ 588919 w 1508539"/>
              <a:gd name="connsiteY76" fmla="*/ 3933779 h 6858000"/>
              <a:gd name="connsiteX77" fmla="*/ 590250 w 1508539"/>
              <a:gd name="connsiteY77" fmla="*/ 3933093 h 6858000"/>
              <a:gd name="connsiteX78" fmla="*/ 594604 w 1508539"/>
              <a:gd name="connsiteY78" fmla="*/ 3922082 h 6858000"/>
              <a:gd name="connsiteX79" fmla="*/ 599682 w 1508539"/>
              <a:gd name="connsiteY79" fmla="*/ 3901461 h 6858000"/>
              <a:gd name="connsiteX80" fmla="*/ 622276 w 1508539"/>
              <a:gd name="connsiteY80" fmla="*/ 3813873 h 6858000"/>
              <a:gd name="connsiteX81" fmla="*/ 621701 w 1508539"/>
              <a:gd name="connsiteY81" fmla="*/ 3806161 h 6858000"/>
              <a:gd name="connsiteX82" fmla="*/ 622008 w 1508539"/>
              <a:gd name="connsiteY82" fmla="*/ 3805957 h 6858000"/>
              <a:gd name="connsiteX83" fmla="*/ 622035 w 1508539"/>
              <a:gd name="connsiteY83" fmla="*/ 3797724 h 6858000"/>
              <a:gd name="connsiteX84" fmla="*/ 620650 w 1508539"/>
              <a:gd name="connsiteY84" fmla="*/ 3792098 h 6858000"/>
              <a:gd name="connsiteX85" fmla="*/ 619534 w 1508539"/>
              <a:gd name="connsiteY85" fmla="*/ 3777135 h 6858000"/>
              <a:gd name="connsiteX86" fmla="*/ 621267 w 1508539"/>
              <a:gd name="connsiteY86" fmla="*/ 3771656 h 6858000"/>
              <a:gd name="connsiteX87" fmla="*/ 625010 w 1508539"/>
              <a:gd name="connsiteY87" fmla="*/ 3769007 h 6858000"/>
              <a:gd name="connsiteX88" fmla="*/ 624476 w 1508539"/>
              <a:gd name="connsiteY88" fmla="*/ 3767709 h 6858000"/>
              <a:gd name="connsiteX89" fmla="*/ 633172 w 1508539"/>
              <a:gd name="connsiteY89" fmla="*/ 3738082 h 6858000"/>
              <a:gd name="connsiteX90" fmla="*/ 640518 w 1508539"/>
              <a:gd name="connsiteY90" fmla="*/ 3673397 h 6858000"/>
              <a:gd name="connsiteX91" fmla="*/ 639814 w 1508539"/>
              <a:gd name="connsiteY91" fmla="*/ 3637109 h 6858000"/>
              <a:gd name="connsiteX92" fmla="*/ 643257 w 1508539"/>
              <a:gd name="connsiteY92" fmla="*/ 3536883 h 6858000"/>
              <a:gd name="connsiteX93" fmla="*/ 650795 w 1508539"/>
              <a:gd name="connsiteY93" fmla="*/ 3435652 h 6858000"/>
              <a:gd name="connsiteX94" fmla="*/ 652466 w 1508539"/>
              <a:gd name="connsiteY94" fmla="*/ 3307769 h 6858000"/>
              <a:gd name="connsiteX95" fmla="*/ 670029 w 1508539"/>
              <a:gd name="connsiteY95" fmla="*/ 3250522 h 6858000"/>
              <a:gd name="connsiteX96" fmla="*/ 670454 w 1508539"/>
              <a:gd name="connsiteY96" fmla="*/ 3229163 h 6858000"/>
              <a:gd name="connsiteX97" fmla="*/ 672277 w 1508539"/>
              <a:gd name="connsiteY97" fmla="*/ 3217217 h 6858000"/>
              <a:gd name="connsiteX98" fmla="*/ 659112 w 1508539"/>
              <a:gd name="connsiteY98" fmla="*/ 3183755 h 6858000"/>
              <a:gd name="connsiteX99" fmla="*/ 659613 w 1508539"/>
              <a:gd name="connsiteY99" fmla="*/ 3178642 h 6858000"/>
              <a:gd name="connsiteX100" fmla="*/ 647213 w 1508539"/>
              <a:gd name="connsiteY100" fmla="*/ 3158586 h 6858000"/>
              <a:gd name="connsiteX101" fmla="*/ 632398 w 1508539"/>
              <a:gd name="connsiteY101" fmla="*/ 3129034 h 6858000"/>
              <a:gd name="connsiteX102" fmla="*/ 633063 w 1508539"/>
              <a:gd name="connsiteY102" fmla="*/ 3126682 h 6858000"/>
              <a:gd name="connsiteX103" fmla="*/ 623931 w 1508539"/>
              <a:gd name="connsiteY103" fmla="*/ 3114519 h 6858000"/>
              <a:gd name="connsiteX104" fmla="*/ 610540 w 1508539"/>
              <a:gd name="connsiteY104" fmla="*/ 3106272 h 6858000"/>
              <a:gd name="connsiteX105" fmla="*/ 583270 w 1508539"/>
              <a:gd name="connsiteY105" fmla="*/ 2958185 h 6858000"/>
              <a:gd name="connsiteX106" fmla="*/ 525884 w 1508539"/>
              <a:gd name="connsiteY106" fmla="*/ 2762989 h 6858000"/>
              <a:gd name="connsiteX107" fmla="*/ 474802 w 1508539"/>
              <a:gd name="connsiteY107" fmla="*/ 2554718 h 6858000"/>
              <a:gd name="connsiteX108" fmla="*/ 454896 w 1508539"/>
              <a:gd name="connsiteY108" fmla="*/ 2485734 h 6858000"/>
              <a:gd name="connsiteX109" fmla="*/ 445619 w 1508539"/>
              <a:gd name="connsiteY109" fmla="*/ 2447068 h 6858000"/>
              <a:gd name="connsiteX110" fmla="*/ 432580 w 1508539"/>
              <a:gd name="connsiteY110" fmla="*/ 2425819 h 6858000"/>
              <a:gd name="connsiteX111" fmla="*/ 438579 w 1508539"/>
              <a:gd name="connsiteY111" fmla="*/ 2402874 h 6858000"/>
              <a:gd name="connsiteX112" fmla="*/ 441191 w 1508539"/>
              <a:gd name="connsiteY112" fmla="*/ 2381443 h 6858000"/>
              <a:gd name="connsiteX113" fmla="*/ 417520 w 1508539"/>
              <a:gd name="connsiteY113" fmla="*/ 2261920 h 6858000"/>
              <a:gd name="connsiteX114" fmla="*/ 407407 w 1508539"/>
              <a:gd name="connsiteY114" fmla="*/ 2195378 h 6858000"/>
              <a:gd name="connsiteX115" fmla="*/ 391624 w 1508539"/>
              <a:gd name="connsiteY115" fmla="*/ 2155135 h 6858000"/>
              <a:gd name="connsiteX116" fmla="*/ 389082 w 1508539"/>
              <a:gd name="connsiteY116" fmla="*/ 2118008 h 6858000"/>
              <a:gd name="connsiteX117" fmla="*/ 390075 w 1508539"/>
              <a:gd name="connsiteY117" fmla="*/ 2050531 h 6858000"/>
              <a:gd name="connsiteX118" fmla="*/ 381881 w 1508539"/>
              <a:gd name="connsiteY118" fmla="*/ 1963269 h 6858000"/>
              <a:gd name="connsiteX119" fmla="*/ 363059 w 1508539"/>
              <a:gd name="connsiteY119" fmla="*/ 1906352 h 6858000"/>
              <a:gd name="connsiteX120" fmla="*/ 339616 w 1508539"/>
              <a:gd name="connsiteY120" fmla="*/ 1861531 h 6858000"/>
              <a:gd name="connsiteX121" fmla="*/ 293415 w 1508539"/>
              <a:gd name="connsiteY121" fmla="*/ 1732919 h 6858000"/>
              <a:gd name="connsiteX122" fmla="*/ 265726 w 1508539"/>
              <a:gd name="connsiteY122" fmla="*/ 1663540 h 6858000"/>
              <a:gd name="connsiteX123" fmla="*/ 264852 w 1508539"/>
              <a:gd name="connsiteY123" fmla="*/ 1615777 h 6858000"/>
              <a:gd name="connsiteX124" fmla="*/ 245647 w 1508539"/>
              <a:gd name="connsiteY124" fmla="*/ 1563678 h 6858000"/>
              <a:gd name="connsiteX125" fmla="*/ 258727 w 1508539"/>
              <a:gd name="connsiteY125" fmla="*/ 1519474 h 6858000"/>
              <a:gd name="connsiteX126" fmla="*/ 251469 w 1508539"/>
              <a:gd name="connsiteY126" fmla="*/ 1477995 h 6858000"/>
              <a:gd name="connsiteX127" fmla="*/ 237554 w 1508539"/>
              <a:gd name="connsiteY127" fmla="*/ 1373769 h 6858000"/>
              <a:gd name="connsiteX128" fmla="*/ 245861 w 1508539"/>
              <a:gd name="connsiteY128" fmla="*/ 1307086 h 6858000"/>
              <a:gd name="connsiteX129" fmla="*/ 247049 w 1508539"/>
              <a:gd name="connsiteY129" fmla="*/ 1189033 h 6858000"/>
              <a:gd name="connsiteX130" fmla="*/ 251734 w 1508539"/>
              <a:gd name="connsiteY130" fmla="*/ 1168288 h 6858000"/>
              <a:gd name="connsiteX131" fmla="*/ 244016 w 1508539"/>
              <a:gd name="connsiteY131" fmla="*/ 1142577 h 6858000"/>
              <a:gd name="connsiteX132" fmla="*/ 233322 w 1508539"/>
              <a:gd name="connsiteY132" fmla="*/ 1088484 h 6858000"/>
              <a:gd name="connsiteX133" fmla="*/ 222058 w 1508539"/>
              <a:gd name="connsiteY133" fmla="*/ 1016103 h 6858000"/>
              <a:gd name="connsiteX134" fmla="*/ 223514 w 1508539"/>
              <a:gd name="connsiteY134" fmla="*/ 932283 h 6858000"/>
              <a:gd name="connsiteX135" fmla="*/ 225750 w 1508539"/>
              <a:gd name="connsiteY135" fmla="*/ 915925 h 6858000"/>
              <a:gd name="connsiteX136" fmla="*/ 218379 w 1508539"/>
              <a:gd name="connsiteY136" fmla="*/ 896999 h 6858000"/>
              <a:gd name="connsiteX137" fmla="*/ 187787 w 1508539"/>
              <a:gd name="connsiteY137" fmla="*/ 821517 h 6858000"/>
              <a:gd name="connsiteX138" fmla="*/ 166737 w 1508539"/>
              <a:gd name="connsiteY138" fmla="*/ 751353 h 6858000"/>
              <a:gd name="connsiteX139" fmla="*/ 166295 w 1508539"/>
              <a:gd name="connsiteY139" fmla="*/ 721230 h 6858000"/>
              <a:gd name="connsiteX140" fmla="*/ 151966 w 1508539"/>
              <a:gd name="connsiteY140" fmla="*/ 681659 h 6858000"/>
              <a:gd name="connsiteX141" fmla="*/ 137385 w 1508539"/>
              <a:gd name="connsiteY141" fmla="*/ 635218 h 6858000"/>
              <a:gd name="connsiteX142" fmla="*/ 142396 w 1508539"/>
              <a:gd name="connsiteY142" fmla="*/ 613763 h 6858000"/>
              <a:gd name="connsiteX143" fmla="*/ 128338 w 1508539"/>
              <a:gd name="connsiteY143" fmla="*/ 598582 h 6858000"/>
              <a:gd name="connsiteX144" fmla="*/ 128019 w 1508539"/>
              <a:gd name="connsiteY144" fmla="*/ 576846 h 6858000"/>
              <a:gd name="connsiteX145" fmla="*/ 107645 w 1508539"/>
              <a:gd name="connsiteY145" fmla="*/ 530055 h 6858000"/>
              <a:gd name="connsiteX146" fmla="*/ 98081 w 1508539"/>
              <a:gd name="connsiteY146" fmla="*/ 448559 h 6858000"/>
              <a:gd name="connsiteX147" fmla="*/ 104503 w 1508539"/>
              <a:gd name="connsiteY147" fmla="*/ 441529 h 6858000"/>
              <a:gd name="connsiteX148" fmla="*/ 103724 w 1508539"/>
              <a:gd name="connsiteY148" fmla="*/ 428927 h 6858000"/>
              <a:gd name="connsiteX149" fmla="*/ 93128 w 1508539"/>
              <a:gd name="connsiteY149" fmla="*/ 430161 h 6858000"/>
              <a:gd name="connsiteX150" fmla="*/ 70148 w 1508539"/>
              <a:gd name="connsiteY150" fmla="*/ 367211 h 6858000"/>
              <a:gd name="connsiteX151" fmla="*/ 36452 w 1508539"/>
              <a:gd name="connsiteY151" fmla="*/ 268519 h 6858000"/>
              <a:gd name="connsiteX152" fmla="*/ 23935 w 1508539"/>
              <a:gd name="connsiteY152" fmla="*/ 160886 h 6858000"/>
              <a:gd name="connsiteX153" fmla="*/ 19312 w 1508539"/>
              <a:gd name="connsiteY153" fmla="*/ 47336 h 6858000"/>
              <a:gd name="connsiteX154" fmla="*/ 0 w 1508539"/>
              <a:gd name="connsiteY154" fmla="*/ 0 h 6858000"/>
              <a:gd name="connsiteX0" fmla="*/ 0 w 1508539"/>
              <a:gd name="connsiteY0" fmla="*/ 0 h 6858000"/>
              <a:gd name="connsiteX1" fmla="*/ 1508539 w 1508539"/>
              <a:gd name="connsiteY1" fmla="*/ 0 h 6858000"/>
              <a:gd name="connsiteX2" fmla="*/ 1508539 w 1508539"/>
              <a:gd name="connsiteY2" fmla="*/ 6858000 h 6858000"/>
              <a:gd name="connsiteX3" fmla="*/ 57174 w 1508539"/>
              <a:gd name="connsiteY3" fmla="*/ 6858000 h 6858000"/>
              <a:gd name="connsiteX4" fmla="*/ 57315 w 1508539"/>
              <a:gd name="connsiteY4" fmla="*/ 6857735 h 6858000"/>
              <a:gd name="connsiteX5" fmla="*/ 69364 w 1508539"/>
              <a:gd name="connsiteY5" fmla="*/ 6809549 h 6858000"/>
              <a:gd name="connsiteX6" fmla="*/ 101575 w 1508539"/>
              <a:gd name="connsiteY6" fmla="*/ 6715115 h 6858000"/>
              <a:gd name="connsiteX7" fmla="*/ 111426 w 1508539"/>
              <a:gd name="connsiteY7" fmla="*/ 6680170 h 6858000"/>
              <a:gd name="connsiteX8" fmla="*/ 136976 w 1508539"/>
              <a:gd name="connsiteY8" fmla="*/ 6621207 h 6858000"/>
              <a:gd name="connsiteX9" fmla="*/ 153633 w 1508539"/>
              <a:gd name="connsiteY9" fmla="*/ 6596265 h 6858000"/>
              <a:gd name="connsiteX10" fmla="*/ 153512 w 1508539"/>
              <a:gd name="connsiteY10" fmla="*/ 6594818 h 6858000"/>
              <a:gd name="connsiteX11" fmla="*/ 157757 w 1508539"/>
              <a:gd name="connsiteY11" fmla="*/ 6593735 h 6858000"/>
              <a:gd name="connsiteX12" fmla="*/ 160954 w 1508539"/>
              <a:gd name="connsiteY12" fmla="*/ 6589172 h 6858000"/>
              <a:gd name="connsiteX13" fmla="*/ 164248 w 1508539"/>
              <a:gd name="connsiteY13" fmla="*/ 6574442 h 6858000"/>
              <a:gd name="connsiteX14" fmla="*/ 164588 w 1508539"/>
              <a:gd name="connsiteY14" fmla="*/ 6568530 h 6858000"/>
              <a:gd name="connsiteX15" fmla="*/ 166997 w 1508539"/>
              <a:gd name="connsiteY15" fmla="*/ 6560674 h 6858000"/>
              <a:gd name="connsiteX16" fmla="*/ 167342 w 1508539"/>
              <a:gd name="connsiteY16" fmla="*/ 6560598 h 6858000"/>
              <a:gd name="connsiteX17" fmla="*/ 169039 w 1508539"/>
              <a:gd name="connsiteY17" fmla="*/ 6553006 h 6858000"/>
              <a:gd name="connsiteX18" fmla="*/ 173735 w 1508539"/>
              <a:gd name="connsiteY18" fmla="*/ 6514360 h 6858000"/>
              <a:gd name="connsiteX19" fmla="*/ 215389 w 1508539"/>
              <a:gd name="connsiteY19" fmla="*/ 6478062 h 6858000"/>
              <a:gd name="connsiteX20" fmla="*/ 226078 w 1508539"/>
              <a:gd name="connsiteY20" fmla="*/ 6460325 h 6858000"/>
              <a:gd name="connsiteX21" fmla="*/ 233311 w 1508539"/>
              <a:gd name="connsiteY21" fmla="*/ 6451488 h 6858000"/>
              <a:gd name="connsiteX22" fmla="*/ 234746 w 1508539"/>
              <a:gd name="connsiteY22" fmla="*/ 6451348 h 6858000"/>
              <a:gd name="connsiteX23" fmla="*/ 239104 w 1508539"/>
              <a:gd name="connsiteY23" fmla="*/ 6414240 h 6858000"/>
              <a:gd name="connsiteX24" fmla="*/ 241980 w 1508539"/>
              <a:gd name="connsiteY24" fmla="*/ 6410269 h 6858000"/>
              <a:gd name="connsiteX25" fmla="*/ 241880 w 1508539"/>
              <a:gd name="connsiteY25" fmla="*/ 6384857 h 6858000"/>
              <a:gd name="connsiteX26" fmla="*/ 243397 w 1508539"/>
              <a:gd name="connsiteY26" fmla="*/ 6372381 h 6858000"/>
              <a:gd name="connsiteX27" fmla="*/ 240591 w 1508539"/>
              <a:gd name="connsiteY27" fmla="*/ 6367510 h 6858000"/>
              <a:gd name="connsiteX28" fmla="*/ 244471 w 1508539"/>
              <a:gd name="connsiteY28" fmla="*/ 6349778 h 6858000"/>
              <a:gd name="connsiteX29" fmla="*/ 246136 w 1508539"/>
              <a:gd name="connsiteY29" fmla="*/ 6348250 h 6858000"/>
              <a:gd name="connsiteX30" fmla="*/ 262170 w 1508539"/>
              <a:gd name="connsiteY30" fmla="*/ 6281972 h 6858000"/>
              <a:gd name="connsiteX31" fmla="*/ 272933 w 1508539"/>
              <a:gd name="connsiteY31" fmla="*/ 6211940 h 6858000"/>
              <a:gd name="connsiteX32" fmla="*/ 314428 w 1508539"/>
              <a:gd name="connsiteY32" fmla="*/ 6113913 h 6858000"/>
              <a:gd name="connsiteX33" fmla="*/ 318721 w 1508539"/>
              <a:gd name="connsiteY33" fmla="*/ 6028119 h 6858000"/>
              <a:gd name="connsiteX34" fmla="*/ 345501 w 1508539"/>
              <a:gd name="connsiteY34" fmla="*/ 5934687 h 6858000"/>
              <a:gd name="connsiteX35" fmla="*/ 379513 w 1508539"/>
              <a:gd name="connsiteY35" fmla="*/ 5765594 h 6858000"/>
              <a:gd name="connsiteX36" fmla="*/ 411349 w 1508539"/>
              <a:gd name="connsiteY36" fmla="*/ 5693685 h 6858000"/>
              <a:gd name="connsiteX37" fmla="*/ 431404 w 1508539"/>
              <a:gd name="connsiteY37" fmla="*/ 5665173 h 6858000"/>
              <a:gd name="connsiteX38" fmla="*/ 465121 w 1508539"/>
              <a:gd name="connsiteY38" fmla="*/ 5563435 h 6858000"/>
              <a:gd name="connsiteX39" fmla="*/ 494626 w 1508539"/>
              <a:gd name="connsiteY39" fmla="*/ 5476393 h 6858000"/>
              <a:gd name="connsiteX40" fmla="*/ 525819 w 1508539"/>
              <a:gd name="connsiteY40" fmla="*/ 5396260 h 6858000"/>
              <a:gd name="connsiteX41" fmla="*/ 541800 w 1508539"/>
              <a:gd name="connsiteY41" fmla="*/ 5330009 h 6858000"/>
              <a:gd name="connsiteX42" fmla="*/ 575293 w 1508539"/>
              <a:gd name="connsiteY42" fmla="*/ 5273739 h 6858000"/>
              <a:gd name="connsiteX43" fmla="*/ 584892 w 1508539"/>
              <a:gd name="connsiteY43" fmla="*/ 5241779 h 6858000"/>
              <a:gd name="connsiteX44" fmla="*/ 596118 w 1508539"/>
              <a:gd name="connsiteY44" fmla="*/ 5225268 h 6858000"/>
              <a:gd name="connsiteX45" fmla="*/ 597138 w 1508539"/>
              <a:gd name="connsiteY45" fmla="*/ 5217684 h 6858000"/>
              <a:gd name="connsiteX46" fmla="*/ 604479 w 1508539"/>
              <a:gd name="connsiteY46" fmla="*/ 5193377 h 6858000"/>
              <a:gd name="connsiteX47" fmla="*/ 607782 w 1508539"/>
              <a:gd name="connsiteY47" fmla="*/ 5179288 h 6858000"/>
              <a:gd name="connsiteX48" fmla="*/ 608766 w 1508539"/>
              <a:gd name="connsiteY48" fmla="*/ 5173621 h 6858000"/>
              <a:gd name="connsiteX49" fmla="*/ 604400 w 1508539"/>
              <a:gd name="connsiteY49" fmla="*/ 5159961 h 6858000"/>
              <a:gd name="connsiteX50" fmla="*/ 611077 w 1508539"/>
              <a:gd name="connsiteY50" fmla="*/ 5144295 h 6858000"/>
              <a:gd name="connsiteX51" fmla="*/ 608010 w 1508539"/>
              <a:gd name="connsiteY51" fmla="*/ 5125185 h 6858000"/>
              <a:gd name="connsiteX52" fmla="*/ 614840 w 1508539"/>
              <a:gd name="connsiteY52" fmla="*/ 5121884 h 6858000"/>
              <a:gd name="connsiteX53" fmla="*/ 621876 w 1508539"/>
              <a:gd name="connsiteY53" fmla="*/ 5067850 h 6858000"/>
              <a:gd name="connsiteX54" fmla="*/ 624607 w 1508539"/>
              <a:gd name="connsiteY54" fmla="*/ 5060861 h 6858000"/>
              <a:gd name="connsiteX55" fmla="*/ 621311 w 1508539"/>
              <a:gd name="connsiteY55" fmla="*/ 5034192 h 6858000"/>
              <a:gd name="connsiteX56" fmla="*/ 622865 w 1508539"/>
              <a:gd name="connsiteY56" fmla="*/ 4993030 h 6858000"/>
              <a:gd name="connsiteX57" fmla="*/ 629774 w 1508539"/>
              <a:gd name="connsiteY57" fmla="*/ 4946844 h 6858000"/>
              <a:gd name="connsiteX58" fmla="*/ 625630 w 1508539"/>
              <a:gd name="connsiteY58" fmla="*/ 4932692 h 6858000"/>
              <a:gd name="connsiteX59" fmla="*/ 641033 w 1508539"/>
              <a:gd name="connsiteY59" fmla="*/ 4858827 h 6858000"/>
              <a:gd name="connsiteX60" fmla="*/ 635187 w 1508539"/>
              <a:gd name="connsiteY60" fmla="*/ 4801535 h 6858000"/>
              <a:gd name="connsiteX61" fmla="*/ 642856 w 1508539"/>
              <a:gd name="connsiteY61" fmla="*/ 4797794 h 6858000"/>
              <a:gd name="connsiteX62" fmla="*/ 644150 w 1508539"/>
              <a:gd name="connsiteY62" fmla="*/ 4784526 h 6858000"/>
              <a:gd name="connsiteX63" fmla="*/ 645934 w 1508539"/>
              <a:gd name="connsiteY63" fmla="*/ 4781211 h 6858000"/>
              <a:gd name="connsiteX64" fmla="*/ 654721 w 1508539"/>
              <a:gd name="connsiteY64" fmla="*/ 4761984 h 6858000"/>
              <a:gd name="connsiteX65" fmla="*/ 650769 w 1508539"/>
              <a:gd name="connsiteY65" fmla="*/ 4690749 h 6858000"/>
              <a:gd name="connsiteX66" fmla="*/ 646249 w 1508539"/>
              <a:gd name="connsiteY66" fmla="*/ 4584173 h 6858000"/>
              <a:gd name="connsiteX67" fmla="*/ 641332 w 1508539"/>
              <a:gd name="connsiteY67" fmla="*/ 4444346 h 6858000"/>
              <a:gd name="connsiteX68" fmla="*/ 637897 w 1508539"/>
              <a:gd name="connsiteY68" fmla="*/ 4375228 h 6858000"/>
              <a:gd name="connsiteX69" fmla="*/ 618550 w 1508539"/>
              <a:gd name="connsiteY69" fmla="*/ 4214165 h 6858000"/>
              <a:gd name="connsiteX70" fmla="*/ 622623 w 1508539"/>
              <a:gd name="connsiteY70" fmla="*/ 4090296 h 6858000"/>
              <a:gd name="connsiteX71" fmla="*/ 607879 w 1508539"/>
              <a:gd name="connsiteY71" fmla="*/ 4033999 h 6858000"/>
              <a:gd name="connsiteX72" fmla="*/ 609028 w 1508539"/>
              <a:gd name="connsiteY72" fmla="*/ 4031933 h 6858000"/>
              <a:gd name="connsiteX73" fmla="*/ 607604 w 1508539"/>
              <a:gd name="connsiteY73" fmla="*/ 4013953 h 6858000"/>
              <a:gd name="connsiteX74" fmla="*/ 593899 w 1508539"/>
              <a:gd name="connsiteY74" fmla="*/ 3974753 h 6858000"/>
              <a:gd name="connsiteX75" fmla="*/ 595497 w 1508539"/>
              <a:gd name="connsiteY75" fmla="*/ 3969950 h 6858000"/>
              <a:gd name="connsiteX76" fmla="*/ 588919 w 1508539"/>
              <a:gd name="connsiteY76" fmla="*/ 3933779 h 6858000"/>
              <a:gd name="connsiteX77" fmla="*/ 590250 w 1508539"/>
              <a:gd name="connsiteY77" fmla="*/ 3933093 h 6858000"/>
              <a:gd name="connsiteX78" fmla="*/ 594604 w 1508539"/>
              <a:gd name="connsiteY78" fmla="*/ 3922082 h 6858000"/>
              <a:gd name="connsiteX79" fmla="*/ 599682 w 1508539"/>
              <a:gd name="connsiteY79" fmla="*/ 3901461 h 6858000"/>
              <a:gd name="connsiteX80" fmla="*/ 622276 w 1508539"/>
              <a:gd name="connsiteY80" fmla="*/ 3813873 h 6858000"/>
              <a:gd name="connsiteX81" fmla="*/ 621701 w 1508539"/>
              <a:gd name="connsiteY81" fmla="*/ 3806161 h 6858000"/>
              <a:gd name="connsiteX82" fmla="*/ 622008 w 1508539"/>
              <a:gd name="connsiteY82" fmla="*/ 3805957 h 6858000"/>
              <a:gd name="connsiteX83" fmla="*/ 622035 w 1508539"/>
              <a:gd name="connsiteY83" fmla="*/ 3797724 h 6858000"/>
              <a:gd name="connsiteX84" fmla="*/ 620650 w 1508539"/>
              <a:gd name="connsiteY84" fmla="*/ 3792098 h 6858000"/>
              <a:gd name="connsiteX85" fmla="*/ 619534 w 1508539"/>
              <a:gd name="connsiteY85" fmla="*/ 3777135 h 6858000"/>
              <a:gd name="connsiteX86" fmla="*/ 621267 w 1508539"/>
              <a:gd name="connsiteY86" fmla="*/ 3771656 h 6858000"/>
              <a:gd name="connsiteX87" fmla="*/ 625010 w 1508539"/>
              <a:gd name="connsiteY87" fmla="*/ 3769007 h 6858000"/>
              <a:gd name="connsiteX88" fmla="*/ 624476 w 1508539"/>
              <a:gd name="connsiteY88" fmla="*/ 3767709 h 6858000"/>
              <a:gd name="connsiteX89" fmla="*/ 633172 w 1508539"/>
              <a:gd name="connsiteY89" fmla="*/ 3738082 h 6858000"/>
              <a:gd name="connsiteX90" fmla="*/ 640518 w 1508539"/>
              <a:gd name="connsiteY90" fmla="*/ 3673397 h 6858000"/>
              <a:gd name="connsiteX91" fmla="*/ 639814 w 1508539"/>
              <a:gd name="connsiteY91" fmla="*/ 3637109 h 6858000"/>
              <a:gd name="connsiteX92" fmla="*/ 643257 w 1508539"/>
              <a:gd name="connsiteY92" fmla="*/ 3536883 h 6858000"/>
              <a:gd name="connsiteX93" fmla="*/ 650795 w 1508539"/>
              <a:gd name="connsiteY93" fmla="*/ 3435652 h 6858000"/>
              <a:gd name="connsiteX94" fmla="*/ 652466 w 1508539"/>
              <a:gd name="connsiteY94" fmla="*/ 3307769 h 6858000"/>
              <a:gd name="connsiteX95" fmla="*/ 670029 w 1508539"/>
              <a:gd name="connsiteY95" fmla="*/ 3250522 h 6858000"/>
              <a:gd name="connsiteX96" fmla="*/ 670454 w 1508539"/>
              <a:gd name="connsiteY96" fmla="*/ 3229163 h 6858000"/>
              <a:gd name="connsiteX97" fmla="*/ 672277 w 1508539"/>
              <a:gd name="connsiteY97" fmla="*/ 3217217 h 6858000"/>
              <a:gd name="connsiteX98" fmla="*/ 659112 w 1508539"/>
              <a:gd name="connsiteY98" fmla="*/ 3183755 h 6858000"/>
              <a:gd name="connsiteX99" fmla="*/ 659613 w 1508539"/>
              <a:gd name="connsiteY99" fmla="*/ 3178642 h 6858000"/>
              <a:gd name="connsiteX100" fmla="*/ 647213 w 1508539"/>
              <a:gd name="connsiteY100" fmla="*/ 3158586 h 6858000"/>
              <a:gd name="connsiteX101" fmla="*/ 632398 w 1508539"/>
              <a:gd name="connsiteY101" fmla="*/ 3129034 h 6858000"/>
              <a:gd name="connsiteX102" fmla="*/ 633063 w 1508539"/>
              <a:gd name="connsiteY102" fmla="*/ 3126682 h 6858000"/>
              <a:gd name="connsiteX103" fmla="*/ 623931 w 1508539"/>
              <a:gd name="connsiteY103" fmla="*/ 3114519 h 6858000"/>
              <a:gd name="connsiteX104" fmla="*/ 610540 w 1508539"/>
              <a:gd name="connsiteY104" fmla="*/ 3106272 h 6858000"/>
              <a:gd name="connsiteX105" fmla="*/ 583270 w 1508539"/>
              <a:gd name="connsiteY105" fmla="*/ 2958185 h 6858000"/>
              <a:gd name="connsiteX106" fmla="*/ 525884 w 1508539"/>
              <a:gd name="connsiteY106" fmla="*/ 2762989 h 6858000"/>
              <a:gd name="connsiteX107" fmla="*/ 474802 w 1508539"/>
              <a:gd name="connsiteY107" fmla="*/ 2554718 h 6858000"/>
              <a:gd name="connsiteX108" fmla="*/ 454896 w 1508539"/>
              <a:gd name="connsiteY108" fmla="*/ 2485734 h 6858000"/>
              <a:gd name="connsiteX109" fmla="*/ 445619 w 1508539"/>
              <a:gd name="connsiteY109" fmla="*/ 2447068 h 6858000"/>
              <a:gd name="connsiteX110" fmla="*/ 432580 w 1508539"/>
              <a:gd name="connsiteY110" fmla="*/ 2425819 h 6858000"/>
              <a:gd name="connsiteX111" fmla="*/ 438579 w 1508539"/>
              <a:gd name="connsiteY111" fmla="*/ 2402874 h 6858000"/>
              <a:gd name="connsiteX112" fmla="*/ 441191 w 1508539"/>
              <a:gd name="connsiteY112" fmla="*/ 2381443 h 6858000"/>
              <a:gd name="connsiteX113" fmla="*/ 417520 w 1508539"/>
              <a:gd name="connsiteY113" fmla="*/ 2261920 h 6858000"/>
              <a:gd name="connsiteX114" fmla="*/ 407407 w 1508539"/>
              <a:gd name="connsiteY114" fmla="*/ 2195378 h 6858000"/>
              <a:gd name="connsiteX115" fmla="*/ 391624 w 1508539"/>
              <a:gd name="connsiteY115" fmla="*/ 2155135 h 6858000"/>
              <a:gd name="connsiteX116" fmla="*/ 389082 w 1508539"/>
              <a:gd name="connsiteY116" fmla="*/ 2118008 h 6858000"/>
              <a:gd name="connsiteX117" fmla="*/ 390075 w 1508539"/>
              <a:gd name="connsiteY117" fmla="*/ 2050531 h 6858000"/>
              <a:gd name="connsiteX118" fmla="*/ 381881 w 1508539"/>
              <a:gd name="connsiteY118" fmla="*/ 1963269 h 6858000"/>
              <a:gd name="connsiteX119" fmla="*/ 363059 w 1508539"/>
              <a:gd name="connsiteY119" fmla="*/ 1906352 h 6858000"/>
              <a:gd name="connsiteX120" fmla="*/ 339616 w 1508539"/>
              <a:gd name="connsiteY120" fmla="*/ 1861531 h 6858000"/>
              <a:gd name="connsiteX121" fmla="*/ 293415 w 1508539"/>
              <a:gd name="connsiteY121" fmla="*/ 1732919 h 6858000"/>
              <a:gd name="connsiteX122" fmla="*/ 265726 w 1508539"/>
              <a:gd name="connsiteY122" fmla="*/ 1663540 h 6858000"/>
              <a:gd name="connsiteX123" fmla="*/ 264852 w 1508539"/>
              <a:gd name="connsiteY123" fmla="*/ 1615777 h 6858000"/>
              <a:gd name="connsiteX124" fmla="*/ 245647 w 1508539"/>
              <a:gd name="connsiteY124" fmla="*/ 1563678 h 6858000"/>
              <a:gd name="connsiteX125" fmla="*/ 258727 w 1508539"/>
              <a:gd name="connsiteY125" fmla="*/ 1519474 h 6858000"/>
              <a:gd name="connsiteX126" fmla="*/ 251469 w 1508539"/>
              <a:gd name="connsiteY126" fmla="*/ 1477995 h 6858000"/>
              <a:gd name="connsiteX127" fmla="*/ 237554 w 1508539"/>
              <a:gd name="connsiteY127" fmla="*/ 1373769 h 6858000"/>
              <a:gd name="connsiteX128" fmla="*/ 245861 w 1508539"/>
              <a:gd name="connsiteY128" fmla="*/ 1307086 h 6858000"/>
              <a:gd name="connsiteX129" fmla="*/ 247049 w 1508539"/>
              <a:gd name="connsiteY129" fmla="*/ 1189033 h 6858000"/>
              <a:gd name="connsiteX130" fmla="*/ 251734 w 1508539"/>
              <a:gd name="connsiteY130" fmla="*/ 1168288 h 6858000"/>
              <a:gd name="connsiteX131" fmla="*/ 244016 w 1508539"/>
              <a:gd name="connsiteY131" fmla="*/ 1142577 h 6858000"/>
              <a:gd name="connsiteX132" fmla="*/ 233322 w 1508539"/>
              <a:gd name="connsiteY132" fmla="*/ 1088484 h 6858000"/>
              <a:gd name="connsiteX133" fmla="*/ 222058 w 1508539"/>
              <a:gd name="connsiteY133" fmla="*/ 1016103 h 6858000"/>
              <a:gd name="connsiteX134" fmla="*/ 223514 w 1508539"/>
              <a:gd name="connsiteY134" fmla="*/ 932283 h 6858000"/>
              <a:gd name="connsiteX135" fmla="*/ 225750 w 1508539"/>
              <a:gd name="connsiteY135" fmla="*/ 915925 h 6858000"/>
              <a:gd name="connsiteX136" fmla="*/ 218379 w 1508539"/>
              <a:gd name="connsiteY136" fmla="*/ 896999 h 6858000"/>
              <a:gd name="connsiteX137" fmla="*/ 187787 w 1508539"/>
              <a:gd name="connsiteY137" fmla="*/ 821517 h 6858000"/>
              <a:gd name="connsiteX138" fmla="*/ 166737 w 1508539"/>
              <a:gd name="connsiteY138" fmla="*/ 751353 h 6858000"/>
              <a:gd name="connsiteX139" fmla="*/ 166295 w 1508539"/>
              <a:gd name="connsiteY139" fmla="*/ 721230 h 6858000"/>
              <a:gd name="connsiteX140" fmla="*/ 151966 w 1508539"/>
              <a:gd name="connsiteY140" fmla="*/ 681659 h 6858000"/>
              <a:gd name="connsiteX141" fmla="*/ 137385 w 1508539"/>
              <a:gd name="connsiteY141" fmla="*/ 635218 h 6858000"/>
              <a:gd name="connsiteX142" fmla="*/ 142396 w 1508539"/>
              <a:gd name="connsiteY142" fmla="*/ 613763 h 6858000"/>
              <a:gd name="connsiteX143" fmla="*/ 128338 w 1508539"/>
              <a:gd name="connsiteY143" fmla="*/ 598582 h 6858000"/>
              <a:gd name="connsiteX144" fmla="*/ 128019 w 1508539"/>
              <a:gd name="connsiteY144" fmla="*/ 576846 h 6858000"/>
              <a:gd name="connsiteX145" fmla="*/ 107645 w 1508539"/>
              <a:gd name="connsiteY145" fmla="*/ 530055 h 6858000"/>
              <a:gd name="connsiteX146" fmla="*/ 98081 w 1508539"/>
              <a:gd name="connsiteY146" fmla="*/ 448559 h 6858000"/>
              <a:gd name="connsiteX147" fmla="*/ 104503 w 1508539"/>
              <a:gd name="connsiteY147" fmla="*/ 441529 h 6858000"/>
              <a:gd name="connsiteX148" fmla="*/ 103724 w 1508539"/>
              <a:gd name="connsiteY148" fmla="*/ 428927 h 6858000"/>
              <a:gd name="connsiteX149" fmla="*/ 90191 w 1508539"/>
              <a:gd name="connsiteY149" fmla="*/ 404917 h 6858000"/>
              <a:gd name="connsiteX150" fmla="*/ 70148 w 1508539"/>
              <a:gd name="connsiteY150" fmla="*/ 367211 h 6858000"/>
              <a:gd name="connsiteX151" fmla="*/ 36452 w 1508539"/>
              <a:gd name="connsiteY151" fmla="*/ 268519 h 6858000"/>
              <a:gd name="connsiteX152" fmla="*/ 23935 w 1508539"/>
              <a:gd name="connsiteY152" fmla="*/ 160886 h 6858000"/>
              <a:gd name="connsiteX153" fmla="*/ 19312 w 1508539"/>
              <a:gd name="connsiteY153" fmla="*/ 47336 h 6858000"/>
              <a:gd name="connsiteX154" fmla="*/ 0 w 1508539"/>
              <a:gd name="connsiteY154" fmla="*/ 0 h 6858000"/>
              <a:gd name="connsiteX0" fmla="*/ 0 w 1508539"/>
              <a:gd name="connsiteY0" fmla="*/ 0 h 6858000"/>
              <a:gd name="connsiteX1" fmla="*/ 1508539 w 1508539"/>
              <a:gd name="connsiteY1" fmla="*/ 0 h 6858000"/>
              <a:gd name="connsiteX2" fmla="*/ 1508539 w 1508539"/>
              <a:gd name="connsiteY2" fmla="*/ 6858000 h 6858000"/>
              <a:gd name="connsiteX3" fmla="*/ 57174 w 1508539"/>
              <a:gd name="connsiteY3" fmla="*/ 6858000 h 6858000"/>
              <a:gd name="connsiteX4" fmla="*/ 57315 w 1508539"/>
              <a:gd name="connsiteY4" fmla="*/ 6857735 h 6858000"/>
              <a:gd name="connsiteX5" fmla="*/ 69364 w 1508539"/>
              <a:gd name="connsiteY5" fmla="*/ 6809549 h 6858000"/>
              <a:gd name="connsiteX6" fmla="*/ 101575 w 1508539"/>
              <a:gd name="connsiteY6" fmla="*/ 6715115 h 6858000"/>
              <a:gd name="connsiteX7" fmla="*/ 111426 w 1508539"/>
              <a:gd name="connsiteY7" fmla="*/ 6680170 h 6858000"/>
              <a:gd name="connsiteX8" fmla="*/ 136976 w 1508539"/>
              <a:gd name="connsiteY8" fmla="*/ 6621207 h 6858000"/>
              <a:gd name="connsiteX9" fmla="*/ 153633 w 1508539"/>
              <a:gd name="connsiteY9" fmla="*/ 6596265 h 6858000"/>
              <a:gd name="connsiteX10" fmla="*/ 153512 w 1508539"/>
              <a:gd name="connsiteY10" fmla="*/ 6594818 h 6858000"/>
              <a:gd name="connsiteX11" fmla="*/ 157757 w 1508539"/>
              <a:gd name="connsiteY11" fmla="*/ 6593735 h 6858000"/>
              <a:gd name="connsiteX12" fmla="*/ 160954 w 1508539"/>
              <a:gd name="connsiteY12" fmla="*/ 6589172 h 6858000"/>
              <a:gd name="connsiteX13" fmla="*/ 164248 w 1508539"/>
              <a:gd name="connsiteY13" fmla="*/ 6574442 h 6858000"/>
              <a:gd name="connsiteX14" fmla="*/ 164588 w 1508539"/>
              <a:gd name="connsiteY14" fmla="*/ 6568530 h 6858000"/>
              <a:gd name="connsiteX15" fmla="*/ 166997 w 1508539"/>
              <a:gd name="connsiteY15" fmla="*/ 6560674 h 6858000"/>
              <a:gd name="connsiteX16" fmla="*/ 167342 w 1508539"/>
              <a:gd name="connsiteY16" fmla="*/ 6560598 h 6858000"/>
              <a:gd name="connsiteX17" fmla="*/ 169039 w 1508539"/>
              <a:gd name="connsiteY17" fmla="*/ 6553006 h 6858000"/>
              <a:gd name="connsiteX18" fmla="*/ 173735 w 1508539"/>
              <a:gd name="connsiteY18" fmla="*/ 6514360 h 6858000"/>
              <a:gd name="connsiteX19" fmla="*/ 215389 w 1508539"/>
              <a:gd name="connsiteY19" fmla="*/ 6478062 h 6858000"/>
              <a:gd name="connsiteX20" fmla="*/ 226078 w 1508539"/>
              <a:gd name="connsiteY20" fmla="*/ 6460325 h 6858000"/>
              <a:gd name="connsiteX21" fmla="*/ 233311 w 1508539"/>
              <a:gd name="connsiteY21" fmla="*/ 6451488 h 6858000"/>
              <a:gd name="connsiteX22" fmla="*/ 234746 w 1508539"/>
              <a:gd name="connsiteY22" fmla="*/ 6451348 h 6858000"/>
              <a:gd name="connsiteX23" fmla="*/ 239104 w 1508539"/>
              <a:gd name="connsiteY23" fmla="*/ 6414240 h 6858000"/>
              <a:gd name="connsiteX24" fmla="*/ 241980 w 1508539"/>
              <a:gd name="connsiteY24" fmla="*/ 6410269 h 6858000"/>
              <a:gd name="connsiteX25" fmla="*/ 241880 w 1508539"/>
              <a:gd name="connsiteY25" fmla="*/ 6384857 h 6858000"/>
              <a:gd name="connsiteX26" fmla="*/ 243397 w 1508539"/>
              <a:gd name="connsiteY26" fmla="*/ 6372381 h 6858000"/>
              <a:gd name="connsiteX27" fmla="*/ 240591 w 1508539"/>
              <a:gd name="connsiteY27" fmla="*/ 6367510 h 6858000"/>
              <a:gd name="connsiteX28" fmla="*/ 244471 w 1508539"/>
              <a:gd name="connsiteY28" fmla="*/ 6349778 h 6858000"/>
              <a:gd name="connsiteX29" fmla="*/ 246136 w 1508539"/>
              <a:gd name="connsiteY29" fmla="*/ 6348250 h 6858000"/>
              <a:gd name="connsiteX30" fmla="*/ 262170 w 1508539"/>
              <a:gd name="connsiteY30" fmla="*/ 6281972 h 6858000"/>
              <a:gd name="connsiteX31" fmla="*/ 272933 w 1508539"/>
              <a:gd name="connsiteY31" fmla="*/ 6211940 h 6858000"/>
              <a:gd name="connsiteX32" fmla="*/ 314428 w 1508539"/>
              <a:gd name="connsiteY32" fmla="*/ 6113913 h 6858000"/>
              <a:gd name="connsiteX33" fmla="*/ 318721 w 1508539"/>
              <a:gd name="connsiteY33" fmla="*/ 6028119 h 6858000"/>
              <a:gd name="connsiteX34" fmla="*/ 345501 w 1508539"/>
              <a:gd name="connsiteY34" fmla="*/ 5934687 h 6858000"/>
              <a:gd name="connsiteX35" fmla="*/ 379513 w 1508539"/>
              <a:gd name="connsiteY35" fmla="*/ 5765594 h 6858000"/>
              <a:gd name="connsiteX36" fmla="*/ 411349 w 1508539"/>
              <a:gd name="connsiteY36" fmla="*/ 5693685 h 6858000"/>
              <a:gd name="connsiteX37" fmla="*/ 431404 w 1508539"/>
              <a:gd name="connsiteY37" fmla="*/ 5665173 h 6858000"/>
              <a:gd name="connsiteX38" fmla="*/ 465121 w 1508539"/>
              <a:gd name="connsiteY38" fmla="*/ 5563435 h 6858000"/>
              <a:gd name="connsiteX39" fmla="*/ 494626 w 1508539"/>
              <a:gd name="connsiteY39" fmla="*/ 5476393 h 6858000"/>
              <a:gd name="connsiteX40" fmla="*/ 525819 w 1508539"/>
              <a:gd name="connsiteY40" fmla="*/ 5396260 h 6858000"/>
              <a:gd name="connsiteX41" fmla="*/ 541800 w 1508539"/>
              <a:gd name="connsiteY41" fmla="*/ 5330009 h 6858000"/>
              <a:gd name="connsiteX42" fmla="*/ 575293 w 1508539"/>
              <a:gd name="connsiteY42" fmla="*/ 5273739 h 6858000"/>
              <a:gd name="connsiteX43" fmla="*/ 584892 w 1508539"/>
              <a:gd name="connsiteY43" fmla="*/ 5241779 h 6858000"/>
              <a:gd name="connsiteX44" fmla="*/ 596118 w 1508539"/>
              <a:gd name="connsiteY44" fmla="*/ 5225268 h 6858000"/>
              <a:gd name="connsiteX45" fmla="*/ 597138 w 1508539"/>
              <a:gd name="connsiteY45" fmla="*/ 5217684 h 6858000"/>
              <a:gd name="connsiteX46" fmla="*/ 604479 w 1508539"/>
              <a:gd name="connsiteY46" fmla="*/ 5193377 h 6858000"/>
              <a:gd name="connsiteX47" fmla="*/ 607782 w 1508539"/>
              <a:gd name="connsiteY47" fmla="*/ 5179288 h 6858000"/>
              <a:gd name="connsiteX48" fmla="*/ 608766 w 1508539"/>
              <a:gd name="connsiteY48" fmla="*/ 5173621 h 6858000"/>
              <a:gd name="connsiteX49" fmla="*/ 604400 w 1508539"/>
              <a:gd name="connsiteY49" fmla="*/ 5159961 h 6858000"/>
              <a:gd name="connsiteX50" fmla="*/ 611077 w 1508539"/>
              <a:gd name="connsiteY50" fmla="*/ 5144295 h 6858000"/>
              <a:gd name="connsiteX51" fmla="*/ 608010 w 1508539"/>
              <a:gd name="connsiteY51" fmla="*/ 5125185 h 6858000"/>
              <a:gd name="connsiteX52" fmla="*/ 614840 w 1508539"/>
              <a:gd name="connsiteY52" fmla="*/ 5121884 h 6858000"/>
              <a:gd name="connsiteX53" fmla="*/ 621876 w 1508539"/>
              <a:gd name="connsiteY53" fmla="*/ 5067850 h 6858000"/>
              <a:gd name="connsiteX54" fmla="*/ 624607 w 1508539"/>
              <a:gd name="connsiteY54" fmla="*/ 5060861 h 6858000"/>
              <a:gd name="connsiteX55" fmla="*/ 621311 w 1508539"/>
              <a:gd name="connsiteY55" fmla="*/ 5034192 h 6858000"/>
              <a:gd name="connsiteX56" fmla="*/ 622865 w 1508539"/>
              <a:gd name="connsiteY56" fmla="*/ 4993030 h 6858000"/>
              <a:gd name="connsiteX57" fmla="*/ 629774 w 1508539"/>
              <a:gd name="connsiteY57" fmla="*/ 4946844 h 6858000"/>
              <a:gd name="connsiteX58" fmla="*/ 625630 w 1508539"/>
              <a:gd name="connsiteY58" fmla="*/ 4932692 h 6858000"/>
              <a:gd name="connsiteX59" fmla="*/ 641033 w 1508539"/>
              <a:gd name="connsiteY59" fmla="*/ 4858827 h 6858000"/>
              <a:gd name="connsiteX60" fmla="*/ 635187 w 1508539"/>
              <a:gd name="connsiteY60" fmla="*/ 4801535 h 6858000"/>
              <a:gd name="connsiteX61" fmla="*/ 642856 w 1508539"/>
              <a:gd name="connsiteY61" fmla="*/ 4797794 h 6858000"/>
              <a:gd name="connsiteX62" fmla="*/ 644150 w 1508539"/>
              <a:gd name="connsiteY62" fmla="*/ 4784526 h 6858000"/>
              <a:gd name="connsiteX63" fmla="*/ 645934 w 1508539"/>
              <a:gd name="connsiteY63" fmla="*/ 4781211 h 6858000"/>
              <a:gd name="connsiteX64" fmla="*/ 654721 w 1508539"/>
              <a:gd name="connsiteY64" fmla="*/ 4761984 h 6858000"/>
              <a:gd name="connsiteX65" fmla="*/ 650769 w 1508539"/>
              <a:gd name="connsiteY65" fmla="*/ 4690749 h 6858000"/>
              <a:gd name="connsiteX66" fmla="*/ 646249 w 1508539"/>
              <a:gd name="connsiteY66" fmla="*/ 4584173 h 6858000"/>
              <a:gd name="connsiteX67" fmla="*/ 641332 w 1508539"/>
              <a:gd name="connsiteY67" fmla="*/ 4444346 h 6858000"/>
              <a:gd name="connsiteX68" fmla="*/ 637897 w 1508539"/>
              <a:gd name="connsiteY68" fmla="*/ 4375228 h 6858000"/>
              <a:gd name="connsiteX69" fmla="*/ 618550 w 1508539"/>
              <a:gd name="connsiteY69" fmla="*/ 4214165 h 6858000"/>
              <a:gd name="connsiteX70" fmla="*/ 622623 w 1508539"/>
              <a:gd name="connsiteY70" fmla="*/ 4090296 h 6858000"/>
              <a:gd name="connsiteX71" fmla="*/ 607879 w 1508539"/>
              <a:gd name="connsiteY71" fmla="*/ 4033999 h 6858000"/>
              <a:gd name="connsiteX72" fmla="*/ 609028 w 1508539"/>
              <a:gd name="connsiteY72" fmla="*/ 4031933 h 6858000"/>
              <a:gd name="connsiteX73" fmla="*/ 607604 w 1508539"/>
              <a:gd name="connsiteY73" fmla="*/ 4013953 h 6858000"/>
              <a:gd name="connsiteX74" fmla="*/ 593899 w 1508539"/>
              <a:gd name="connsiteY74" fmla="*/ 3974753 h 6858000"/>
              <a:gd name="connsiteX75" fmla="*/ 595497 w 1508539"/>
              <a:gd name="connsiteY75" fmla="*/ 3969950 h 6858000"/>
              <a:gd name="connsiteX76" fmla="*/ 588919 w 1508539"/>
              <a:gd name="connsiteY76" fmla="*/ 3933779 h 6858000"/>
              <a:gd name="connsiteX77" fmla="*/ 590250 w 1508539"/>
              <a:gd name="connsiteY77" fmla="*/ 3933093 h 6858000"/>
              <a:gd name="connsiteX78" fmla="*/ 594604 w 1508539"/>
              <a:gd name="connsiteY78" fmla="*/ 3922082 h 6858000"/>
              <a:gd name="connsiteX79" fmla="*/ 599682 w 1508539"/>
              <a:gd name="connsiteY79" fmla="*/ 3901461 h 6858000"/>
              <a:gd name="connsiteX80" fmla="*/ 622276 w 1508539"/>
              <a:gd name="connsiteY80" fmla="*/ 3813873 h 6858000"/>
              <a:gd name="connsiteX81" fmla="*/ 621701 w 1508539"/>
              <a:gd name="connsiteY81" fmla="*/ 3806161 h 6858000"/>
              <a:gd name="connsiteX82" fmla="*/ 622008 w 1508539"/>
              <a:gd name="connsiteY82" fmla="*/ 3805957 h 6858000"/>
              <a:gd name="connsiteX83" fmla="*/ 622035 w 1508539"/>
              <a:gd name="connsiteY83" fmla="*/ 3797724 h 6858000"/>
              <a:gd name="connsiteX84" fmla="*/ 620650 w 1508539"/>
              <a:gd name="connsiteY84" fmla="*/ 3792098 h 6858000"/>
              <a:gd name="connsiteX85" fmla="*/ 619534 w 1508539"/>
              <a:gd name="connsiteY85" fmla="*/ 3777135 h 6858000"/>
              <a:gd name="connsiteX86" fmla="*/ 621267 w 1508539"/>
              <a:gd name="connsiteY86" fmla="*/ 3771656 h 6858000"/>
              <a:gd name="connsiteX87" fmla="*/ 625010 w 1508539"/>
              <a:gd name="connsiteY87" fmla="*/ 3769007 h 6858000"/>
              <a:gd name="connsiteX88" fmla="*/ 624476 w 1508539"/>
              <a:gd name="connsiteY88" fmla="*/ 3767709 h 6858000"/>
              <a:gd name="connsiteX89" fmla="*/ 633172 w 1508539"/>
              <a:gd name="connsiteY89" fmla="*/ 3738082 h 6858000"/>
              <a:gd name="connsiteX90" fmla="*/ 640518 w 1508539"/>
              <a:gd name="connsiteY90" fmla="*/ 3673397 h 6858000"/>
              <a:gd name="connsiteX91" fmla="*/ 639814 w 1508539"/>
              <a:gd name="connsiteY91" fmla="*/ 3637109 h 6858000"/>
              <a:gd name="connsiteX92" fmla="*/ 643257 w 1508539"/>
              <a:gd name="connsiteY92" fmla="*/ 3536883 h 6858000"/>
              <a:gd name="connsiteX93" fmla="*/ 650795 w 1508539"/>
              <a:gd name="connsiteY93" fmla="*/ 3435652 h 6858000"/>
              <a:gd name="connsiteX94" fmla="*/ 652466 w 1508539"/>
              <a:gd name="connsiteY94" fmla="*/ 3307769 h 6858000"/>
              <a:gd name="connsiteX95" fmla="*/ 670029 w 1508539"/>
              <a:gd name="connsiteY95" fmla="*/ 3250522 h 6858000"/>
              <a:gd name="connsiteX96" fmla="*/ 670454 w 1508539"/>
              <a:gd name="connsiteY96" fmla="*/ 3229163 h 6858000"/>
              <a:gd name="connsiteX97" fmla="*/ 672277 w 1508539"/>
              <a:gd name="connsiteY97" fmla="*/ 3217217 h 6858000"/>
              <a:gd name="connsiteX98" fmla="*/ 659112 w 1508539"/>
              <a:gd name="connsiteY98" fmla="*/ 3183755 h 6858000"/>
              <a:gd name="connsiteX99" fmla="*/ 659613 w 1508539"/>
              <a:gd name="connsiteY99" fmla="*/ 3178642 h 6858000"/>
              <a:gd name="connsiteX100" fmla="*/ 647213 w 1508539"/>
              <a:gd name="connsiteY100" fmla="*/ 3158586 h 6858000"/>
              <a:gd name="connsiteX101" fmla="*/ 632398 w 1508539"/>
              <a:gd name="connsiteY101" fmla="*/ 3129034 h 6858000"/>
              <a:gd name="connsiteX102" fmla="*/ 633063 w 1508539"/>
              <a:gd name="connsiteY102" fmla="*/ 3126682 h 6858000"/>
              <a:gd name="connsiteX103" fmla="*/ 623931 w 1508539"/>
              <a:gd name="connsiteY103" fmla="*/ 3114519 h 6858000"/>
              <a:gd name="connsiteX104" fmla="*/ 610540 w 1508539"/>
              <a:gd name="connsiteY104" fmla="*/ 3106272 h 6858000"/>
              <a:gd name="connsiteX105" fmla="*/ 583270 w 1508539"/>
              <a:gd name="connsiteY105" fmla="*/ 2958185 h 6858000"/>
              <a:gd name="connsiteX106" fmla="*/ 525884 w 1508539"/>
              <a:gd name="connsiteY106" fmla="*/ 2762989 h 6858000"/>
              <a:gd name="connsiteX107" fmla="*/ 474802 w 1508539"/>
              <a:gd name="connsiteY107" fmla="*/ 2554718 h 6858000"/>
              <a:gd name="connsiteX108" fmla="*/ 454896 w 1508539"/>
              <a:gd name="connsiteY108" fmla="*/ 2485734 h 6858000"/>
              <a:gd name="connsiteX109" fmla="*/ 445619 w 1508539"/>
              <a:gd name="connsiteY109" fmla="*/ 2447068 h 6858000"/>
              <a:gd name="connsiteX110" fmla="*/ 432580 w 1508539"/>
              <a:gd name="connsiteY110" fmla="*/ 2425819 h 6858000"/>
              <a:gd name="connsiteX111" fmla="*/ 438579 w 1508539"/>
              <a:gd name="connsiteY111" fmla="*/ 2402874 h 6858000"/>
              <a:gd name="connsiteX112" fmla="*/ 441191 w 1508539"/>
              <a:gd name="connsiteY112" fmla="*/ 2381443 h 6858000"/>
              <a:gd name="connsiteX113" fmla="*/ 417520 w 1508539"/>
              <a:gd name="connsiteY113" fmla="*/ 2261920 h 6858000"/>
              <a:gd name="connsiteX114" fmla="*/ 407407 w 1508539"/>
              <a:gd name="connsiteY114" fmla="*/ 2195378 h 6858000"/>
              <a:gd name="connsiteX115" fmla="*/ 391624 w 1508539"/>
              <a:gd name="connsiteY115" fmla="*/ 2155135 h 6858000"/>
              <a:gd name="connsiteX116" fmla="*/ 389082 w 1508539"/>
              <a:gd name="connsiteY116" fmla="*/ 2118008 h 6858000"/>
              <a:gd name="connsiteX117" fmla="*/ 390075 w 1508539"/>
              <a:gd name="connsiteY117" fmla="*/ 2050531 h 6858000"/>
              <a:gd name="connsiteX118" fmla="*/ 381881 w 1508539"/>
              <a:gd name="connsiteY118" fmla="*/ 1963269 h 6858000"/>
              <a:gd name="connsiteX119" fmla="*/ 363059 w 1508539"/>
              <a:gd name="connsiteY119" fmla="*/ 1906352 h 6858000"/>
              <a:gd name="connsiteX120" fmla="*/ 339616 w 1508539"/>
              <a:gd name="connsiteY120" fmla="*/ 1861531 h 6858000"/>
              <a:gd name="connsiteX121" fmla="*/ 293415 w 1508539"/>
              <a:gd name="connsiteY121" fmla="*/ 1732919 h 6858000"/>
              <a:gd name="connsiteX122" fmla="*/ 265726 w 1508539"/>
              <a:gd name="connsiteY122" fmla="*/ 1663540 h 6858000"/>
              <a:gd name="connsiteX123" fmla="*/ 264852 w 1508539"/>
              <a:gd name="connsiteY123" fmla="*/ 1615777 h 6858000"/>
              <a:gd name="connsiteX124" fmla="*/ 245647 w 1508539"/>
              <a:gd name="connsiteY124" fmla="*/ 1563678 h 6858000"/>
              <a:gd name="connsiteX125" fmla="*/ 258727 w 1508539"/>
              <a:gd name="connsiteY125" fmla="*/ 1519474 h 6858000"/>
              <a:gd name="connsiteX126" fmla="*/ 251469 w 1508539"/>
              <a:gd name="connsiteY126" fmla="*/ 1477995 h 6858000"/>
              <a:gd name="connsiteX127" fmla="*/ 237554 w 1508539"/>
              <a:gd name="connsiteY127" fmla="*/ 1373769 h 6858000"/>
              <a:gd name="connsiteX128" fmla="*/ 245861 w 1508539"/>
              <a:gd name="connsiteY128" fmla="*/ 1307086 h 6858000"/>
              <a:gd name="connsiteX129" fmla="*/ 247049 w 1508539"/>
              <a:gd name="connsiteY129" fmla="*/ 1189033 h 6858000"/>
              <a:gd name="connsiteX130" fmla="*/ 251734 w 1508539"/>
              <a:gd name="connsiteY130" fmla="*/ 1168288 h 6858000"/>
              <a:gd name="connsiteX131" fmla="*/ 244016 w 1508539"/>
              <a:gd name="connsiteY131" fmla="*/ 1142577 h 6858000"/>
              <a:gd name="connsiteX132" fmla="*/ 233322 w 1508539"/>
              <a:gd name="connsiteY132" fmla="*/ 1088484 h 6858000"/>
              <a:gd name="connsiteX133" fmla="*/ 222058 w 1508539"/>
              <a:gd name="connsiteY133" fmla="*/ 1016103 h 6858000"/>
              <a:gd name="connsiteX134" fmla="*/ 223514 w 1508539"/>
              <a:gd name="connsiteY134" fmla="*/ 932283 h 6858000"/>
              <a:gd name="connsiteX135" fmla="*/ 225750 w 1508539"/>
              <a:gd name="connsiteY135" fmla="*/ 915925 h 6858000"/>
              <a:gd name="connsiteX136" fmla="*/ 218379 w 1508539"/>
              <a:gd name="connsiteY136" fmla="*/ 896999 h 6858000"/>
              <a:gd name="connsiteX137" fmla="*/ 187787 w 1508539"/>
              <a:gd name="connsiteY137" fmla="*/ 821517 h 6858000"/>
              <a:gd name="connsiteX138" fmla="*/ 166737 w 1508539"/>
              <a:gd name="connsiteY138" fmla="*/ 751353 h 6858000"/>
              <a:gd name="connsiteX139" fmla="*/ 166295 w 1508539"/>
              <a:gd name="connsiteY139" fmla="*/ 721230 h 6858000"/>
              <a:gd name="connsiteX140" fmla="*/ 151966 w 1508539"/>
              <a:gd name="connsiteY140" fmla="*/ 681659 h 6858000"/>
              <a:gd name="connsiteX141" fmla="*/ 137385 w 1508539"/>
              <a:gd name="connsiteY141" fmla="*/ 635218 h 6858000"/>
              <a:gd name="connsiteX142" fmla="*/ 142396 w 1508539"/>
              <a:gd name="connsiteY142" fmla="*/ 613763 h 6858000"/>
              <a:gd name="connsiteX143" fmla="*/ 128338 w 1508539"/>
              <a:gd name="connsiteY143" fmla="*/ 598582 h 6858000"/>
              <a:gd name="connsiteX144" fmla="*/ 128019 w 1508539"/>
              <a:gd name="connsiteY144" fmla="*/ 576846 h 6858000"/>
              <a:gd name="connsiteX145" fmla="*/ 107645 w 1508539"/>
              <a:gd name="connsiteY145" fmla="*/ 530055 h 6858000"/>
              <a:gd name="connsiteX146" fmla="*/ 98081 w 1508539"/>
              <a:gd name="connsiteY146" fmla="*/ 448559 h 6858000"/>
              <a:gd name="connsiteX147" fmla="*/ 104503 w 1508539"/>
              <a:gd name="connsiteY147" fmla="*/ 441529 h 6858000"/>
              <a:gd name="connsiteX148" fmla="*/ 90191 w 1508539"/>
              <a:gd name="connsiteY148" fmla="*/ 404917 h 6858000"/>
              <a:gd name="connsiteX149" fmla="*/ 70148 w 1508539"/>
              <a:gd name="connsiteY149" fmla="*/ 367211 h 6858000"/>
              <a:gd name="connsiteX150" fmla="*/ 36452 w 1508539"/>
              <a:gd name="connsiteY150" fmla="*/ 268519 h 6858000"/>
              <a:gd name="connsiteX151" fmla="*/ 23935 w 1508539"/>
              <a:gd name="connsiteY151" fmla="*/ 160886 h 6858000"/>
              <a:gd name="connsiteX152" fmla="*/ 19312 w 1508539"/>
              <a:gd name="connsiteY152" fmla="*/ 47336 h 6858000"/>
              <a:gd name="connsiteX153" fmla="*/ 0 w 1508539"/>
              <a:gd name="connsiteY153" fmla="*/ 0 h 6858000"/>
              <a:gd name="connsiteX0" fmla="*/ 0 w 1508539"/>
              <a:gd name="connsiteY0" fmla="*/ 0 h 6858000"/>
              <a:gd name="connsiteX1" fmla="*/ 1508539 w 1508539"/>
              <a:gd name="connsiteY1" fmla="*/ 0 h 6858000"/>
              <a:gd name="connsiteX2" fmla="*/ 1508539 w 1508539"/>
              <a:gd name="connsiteY2" fmla="*/ 6858000 h 6858000"/>
              <a:gd name="connsiteX3" fmla="*/ 57174 w 1508539"/>
              <a:gd name="connsiteY3" fmla="*/ 6858000 h 6858000"/>
              <a:gd name="connsiteX4" fmla="*/ 57315 w 1508539"/>
              <a:gd name="connsiteY4" fmla="*/ 6857735 h 6858000"/>
              <a:gd name="connsiteX5" fmla="*/ 69364 w 1508539"/>
              <a:gd name="connsiteY5" fmla="*/ 6809549 h 6858000"/>
              <a:gd name="connsiteX6" fmla="*/ 101575 w 1508539"/>
              <a:gd name="connsiteY6" fmla="*/ 6715115 h 6858000"/>
              <a:gd name="connsiteX7" fmla="*/ 111426 w 1508539"/>
              <a:gd name="connsiteY7" fmla="*/ 6680170 h 6858000"/>
              <a:gd name="connsiteX8" fmla="*/ 136976 w 1508539"/>
              <a:gd name="connsiteY8" fmla="*/ 6621207 h 6858000"/>
              <a:gd name="connsiteX9" fmla="*/ 153633 w 1508539"/>
              <a:gd name="connsiteY9" fmla="*/ 6596265 h 6858000"/>
              <a:gd name="connsiteX10" fmla="*/ 153512 w 1508539"/>
              <a:gd name="connsiteY10" fmla="*/ 6594818 h 6858000"/>
              <a:gd name="connsiteX11" fmla="*/ 157757 w 1508539"/>
              <a:gd name="connsiteY11" fmla="*/ 6593735 h 6858000"/>
              <a:gd name="connsiteX12" fmla="*/ 160954 w 1508539"/>
              <a:gd name="connsiteY12" fmla="*/ 6589172 h 6858000"/>
              <a:gd name="connsiteX13" fmla="*/ 164248 w 1508539"/>
              <a:gd name="connsiteY13" fmla="*/ 6574442 h 6858000"/>
              <a:gd name="connsiteX14" fmla="*/ 164588 w 1508539"/>
              <a:gd name="connsiteY14" fmla="*/ 6568530 h 6858000"/>
              <a:gd name="connsiteX15" fmla="*/ 166997 w 1508539"/>
              <a:gd name="connsiteY15" fmla="*/ 6560674 h 6858000"/>
              <a:gd name="connsiteX16" fmla="*/ 167342 w 1508539"/>
              <a:gd name="connsiteY16" fmla="*/ 6560598 h 6858000"/>
              <a:gd name="connsiteX17" fmla="*/ 169039 w 1508539"/>
              <a:gd name="connsiteY17" fmla="*/ 6553006 h 6858000"/>
              <a:gd name="connsiteX18" fmla="*/ 173735 w 1508539"/>
              <a:gd name="connsiteY18" fmla="*/ 6514360 h 6858000"/>
              <a:gd name="connsiteX19" fmla="*/ 215389 w 1508539"/>
              <a:gd name="connsiteY19" fmla="*/ 6478062 h 6858000"/>
              <a:gd name="connsiteX20" fmla="*/ 226078 w 1508539"/>
              <a:gd name="connsiteY20" fmla="*/ 6460325 h 6858000"/>
              <a:gd name="connsiteX21" fmla="*/ 233311 w 1508539"/>
              <a:gd name="connsiteY21" fmla="*/ 6451488 h 6858000"/>
              <a:gd name="connsiteX22" fmla="*/ 234746 w 1508539"/>
              <a:gd name="connsiteY22" fmla="*/ 6451348 h 6858000"/>
              <a:gd name="connsiteX23" fmla="*/ 239104 w 1508539"/>
              <a:gd name="connsiteY23" fmla="*/ 6414240 h 6858000"/>
              <a:gd name="connsiteX24" fmla="*/ 241980 w 1508539"/>
              <a:gd name="connsiteY24" fmla="*/ 6410269 h 6858000"/>
              <a:gd name="connsiteX25" fmla="*/ 241880 w 1508539"/>
              <a:gd name="connsiteY25" fmla="*/ 6384857 h 6858000"/>
              <a:gd name="connsiteX26" fmla="*/ 243397 w 1508539"/>
              <a:gd name="connsiteY26" fmla="*/ 6372381 h 6858000"/>
              <a:gd name="connsiteX27" fmla="*/ 240591 w 1508539"/>
              <a:gd name="connsiteY27" fmla="*/ 6367510 h 6858000"/>
              <a:gd name="connsiteX28" fmla="*/ 244471 w 1508539"/>
              <a:gd name="connsiteY28" fmla="*/ 6349778 h 6858000"/>
              <a:gd name="connsiteX29" fmla="*/ 246136 w 1508539"/>
              <a:gd name="connsiteY29" fmla="*/ 6348250 h 6858000"/>
              <a:gd name="connsiteX30" fmla="*/ 262170 w 1508539"/>
              <a:gd name="connsiteY30" fmla="*/ 6281972 h 6858000"/>
              <a:gd name="connsiteX31" fmla="*/ 272933 w 1508539"/>
              <a:gd name="connsiteY31" fmla="*/ 6211940 h 6858000"/>
              <a:gd name="connsiteX32" fmla="*/ 314428 w 1508539"/>
              <a:gd name="connsiteY32" fmla="*/ 6113913 h 6858000"/>
              <a:gd name="connsiteX33" fmla="*/ 318721 w 1508539"/>
              <a:gd name="connsiteY33" fmla="*/ 6028119 h 6858000"/>
              <a:gd name="connsiteX34" fmla="*/ 345501 w 1508539"/>
              <a:gd name="connsiteY34" fmla="*/ 5934687 h 6858000"/>
              <a:gd name="connsiteX35" fmla="*/ 379513 w 1508539"/>
              <a:gd name="connsiteY35" fmla="*/ 5765594 h 6858000"/>
              <a:gd name="connsiteX36" fmla="*/ 411349 w 1508539"/>
              <a:gd name="connsiteY36" fmla="*/ 5693685 h 6858000"/>
              <a:gd name="connsiteX37" fmla="*/ 431404 w 1508539"/>
              <a:gd name="connsiteY37" fmla="*/ 5665173 h 6858000"/>
              <a:gd name="connsiteX38" fmla="*/ 465121 w 1508539"/>
              <a:gd name="connsiteY38" fmla="*/ 5563435 h 6858000"/>
              <a:gd name="connsiteX39" fmla="*/ 494626 w 1508539"/>
              <a:gd name="connsiteY39" fmla="*/ 5476393 h 6858000"/>
              <a:gd name="connsiteX40" fmla="*/ 525819 w 1508539"/>
              <a:gd name="connsiteY40" fmla="*/ 5396260 h 6858000"/>
              <a:gd name="connsiteX41" fmla="*/ 541800 w 1508539"/>
              <a:gd name="connsiteY41" fmla="*/ 5330009 h 6858000"/>
              <a:gd name="connsiteX42" fmla="*/ 575293 w 1508539"/>
              <a:gd name="connsiteY42" fmla="*/ 5273739 h 6858000"/>
              <a:gd name="connsiteX43" fmla="*/ 584892 w 1508539"/>
              <a:gd name="connsiteY43" fmla="*/ 5241779 h 6858000"/>
              <a:gd name="connsiteX44" fmla="*/ 596118 w 1508539"/>
              <a:gd name="connsiteY44" fmla="*/ 5225268 h 6858000"/>
              <a:gd name="connsiteX45" fmla="*/ 597138 w 1508539"/>
              <a:gd name="connsiteY45" fmla="*/ 5217684 h 6858000"/>
              <a:gd name="connsiteX46" fmla="*/ 604479 w 1508539"/>
              <a:gd name="connsiteY46" fmla="*/ 5193377 h 6858000"/>
              <a:gd name="connsiteX47" fmla="*/ 607782 w 1508539"/>
              <a:gd name="connsiteY47" fmla="*/ 5179288 h 6858000"/>
              <a:gd name="connsiteX48" fmla="*/ 608766 w 1508539"/>
              <a:gd name="connsiteY48" fmla="*/ 5173621 h 6858000"/>
              <a:gd name="connsiteX49" fmla="*/ 604400 w 1508539"/>
              <a:gd name="connsiteY49" fmla="*/ 5159961 h 6858000"/>
              <a:gd name="connsiteX50" fmla="*/ 611077 w 1508539"/>
              <a:gd name="connsiteY50" fmla="*/ 5144295 h 6858000"/>
              <a:gd name="connsiteX51" fmla="*/ 608010 w 1508539"/>
              <a:gd name="connsiteY51" fmla="*/ 5125185 h 6858000"/>
              <a:gd name="connsiteX52" fmla="*/ 614840 w 1508539"/>
              <a:gd name="connsiteY52" fmla="*/ 5121884 h 6858000"/>
              <a:gd name="connsiteX53" fmla="*/ 621876 w 1508539"/>
              <a:gd name="connsiteY53" fmla="*/ 5067850 h 6858000"/>
              <a:gd name="connsiteX54" fmla="*/ 624607 w 1508539"/>
              <a:gd name="connsiteY54" fmla="*/ 5060861 h 6858000"/>
              <a:gd name="connsiteX55" fmla="*/ 621311 w 1508539"/>
              <a:gd name="connsiteY55" fmla="*/ 5034192 h 6858000"/>
              <a:gd name="connsiteX56" fmla="*/ 622865 w 1508539"/>
              <a:gd name="connsiteY56" fmla="*/ 4993030 h 6858000"/>
              <a:gd name="connsiteX57" fmla="*/ 629774 w 1508539"/>
              <a:gd name="connsiteY57" fmla="*/ 4946844 h 6858000"/>
              <a:gd name="connsiteX58" fmla="*/ 625630 w 1508539"/>
              <a:gd name="connsiteY58" fmla="*/ 4932692 h 6858000"/>
              <a:gd name="connsiteX59" fmla="*/ 641033 w 1508539"/>
              <a:gd name="connsiteY59" fmla="*/ 4858827 h 6858000"/>
              <a:gd name="connsiteX60" fmla="*/ 635187 w 1508539"/>
              <a:gd name="connsiteY60" fmla="*/ 4801535 h 6858000"/>
              <a:gd name="connsiteX61" fmla="*/ 642856 w 1508539"/>
              <a:gd name="connsiteY61" fmla="*/ 4797794 h 6858000"/>
              <a:gd name="connsiteX62" fmla="*/ 644150 w 1508539"/>
              <a:gd name="connsiteY62" fmla="*/ 4784526 h 6858000"/>
              <a:gd name="connsiteX63" fmla="*/ 645934 w 1508539"/>
              <a:gd name="connsiteY63" fmla="*/ 4781211 h 6858000"/>
              <a:gd name="connsiteX64" fmla="*/ 654721 w 1508539"/>
              <a:gd name="connsiteY64" fmla="*/ 4761984 h 6858000"/>
              <a:gd name="connsiteX65" fmla="*/ 650769 w 1508539"/>
              <a:gd name="connsiteY65" fmla="*/ 4690749 h 6858000"/>
              <a:gd name="connsiteX66" fmla="*/ 646249 w 1508539"/>
              <a:gd name="connsiteY66" fmla="*/ 4584173 h 6858000"/>
              <a:gd name="connsiteX67" fmla="*/ 641332 w 1508539"/>
              <a:gd name="connsiteY67" fmla="*/ 4444346 h 6858000"/>
              <a:gd name="connsiteX68" fmla="*/ 637897 w 1508539"/>
              <a:gd name="connsiteY68" fmla="*/ 4375228 h 6858000"/>
              <a:gd name="connsiteX69" fmla="*/ 618550 w 1508539"/>
              <a:gd name="connsiteY69" fmla="*/ 4214165 h 6858000"/>
              <a:gd name="connsiteX70" fmla="*/ 622623 w 1508539"/>
              <a:gd name="connsiteY70" fmla="*/ 4090296 h 6858000"/>
              <a:gd name="connsiteX71" fmla="*/ 607879 w 1508539"/>
              <a:gd name="connsiteY71" fmla="*/ 4033999 h 6858000"/>
              <a:gd name="connsiteX72" fmla="*/ 609028 w 1508539"/>
              <a:gd name="connsiteY72" fmla="*/ 4031933 h 6858000"/>
              <a:gd name="connsiteX73" fmla="*/ 607604 w 1508539"/>
              <a:gd name="connsiteY73" fmla="*/ 4013953 h 6858000"/>
              <a:gd name="connsiteX74" fmla="*/ 593899 w 1508539"/>
              <a:gd name="connsiteY74" fmla="*/ 3974753 h 6858000"/>
              <a:gd name="connsiteX75" fmla="*/ 595497 w 1508539"/>
              <a:gd name="connsiteY75" fmla="*/ 3969950 h 6858000"/>
              <a:gd name="connsiteX76" fmla="*/ 588919 w 1508539"/>
              <a:gd name="connsiteY76" fmla="*/ 3933779 h 6858000"/>
              <a:gd name="connsiteX77" fmla="*/ 590250 w 1508539"/>
              <a:gd name="connsiteY77" fmla="*/ 3933093 h 6858000"/>
              <a:gd name="connsiteX78" fmla="*/ 594604 w 1508539"/>
              <a:gd name="connsiteY78" fmla="*/ 3922082 h 6858000"/>
              <a:gd name="connsiteX79" fmla="*/ 599682 w 1508539"/>
              <a:gd name="connsiteY79" fmla="*/ 3901461 h 6858000"/>
              <a:gd name="connsiteX80" fmla="*/ 622276 w 1508539"/>
              <a:gd name="connsiteY80" fmla="*/ 3813873 h 6858000"/>
              <a:gd name="connsiteX81" fmla="*/ 621701 w 1508539"/>
              <a:gd name="connsiteY81" fmla="*/ 3806161 h 6858000"/>
              <a:gd name="connsiteX82" fmla="*/ 622008 w 1508539"/>
              <a:gd name="connsiteY82" fmla="*/ 3805957 h 6858000"/>
              <a:gd name="connsiteX83" fmla="*/ 622035 w 1508539"/>
              <a:gd name="connsiteY83" fmla="*/ 3797724 h 6858000"/>
              <a:gd name="connsiteX84" fmla="*/ 620650 w 1508539"/>
              <a:gd name="connsiteY84" fmla="*/ 3792098 h 6858000"/>
              <a:gd name="connsiteX85" fmla="*/ 619534 w 1508539"/>
              <a:gd name="connsiteY85" fmla="*/ 3777135 h 6858000"/>
              <a:gd name="connsiteX86" fmla="*/ 621267 w 1508539"/>
              <a:gd name="connsiteY86" fmla="*/ 3771656 h 6858000"/>
              <a:gd name="connsiteX87" fmla="*/ 625010 w 1508539"/>
              <a:gd name="connsiteY87" fmla="*/ 3769007 h 6858000"/>
              <a:gd name="connsiteX88" fmla="*/ 624476 w 1508539"/>
              <a:gd name="connsiteY88" fmla="*/ 3767709 h 6858000"/>
              <a:gd name="connsiteX89" fmla="*/ 633172 w 1508539"/>
              <a:gd name="connsiteY89" fmla="*/ 3738082 h 6858000"/>
              <a:gd name="connsiteX90" fmla="*/ 640518 w 1508539"/>
              <a:gd name="connsiteY90" fmla="*/ 3673397 h 6858000"/>
              <a:gd name="connsiteX91" fmla="*/ 639814 w 1508539"/>
              <a:gd name="connsiteY91" fmla="*/ 3637109 h 6858000"/>
              <a:gd name="connsiteX92" fmla="*/ 643257 w 1508539"/>
              <a:gd name="connsiteY92" fmla="*/ 3536883 h 6858000"/>
              <a:gd name="connsiteX93" fmla="*/ 650795 w 1508539"/>
              <a:gd name="connsiteY93" fmla="*/ 3435652 h 6858000"/>
              <a:gd name="connsiteX94" fmla="*/ 652466 w 1508539"/>
              <a:gd name="connsiteY94" fmla="*/ 3307769 h 6858000"/>
              <a:gd name="connsiteX95" fmla="*/ 670029 w 1508539"/>
              <a:gd name="connsiteY95" fmla="*/ 3250522 h 6858000"/>
              <a:gd name="connsiteX96" fmla="*/ 670454 w 1508539"/>
              <a:gd name="connsiteY96" fmla="*/ 3229163 h 6858000"/>
              <a:gd name="connsiteX97" fmla="*/ 672277 w 1508539"/>
              <a:gd name="connsiteY97" fmla="*/ 3217217 h 6858000"/>
              <a:gd name="connsiteX98" fmla="*/ 659112 w 1508539"/>
              <a:gd name="connsiteY98" fmla="*/ 3183755 h 6858000"/>
              <a:gd name="connsiteX99" fmla="*/ 659613 w 1508539"/>
              <a:gd name="connsiteY99" fmla="*/ 3178642 h 6858000"/>
              <a:gd name="connsiteX100" fmla="*/ 647213 w 1508539"/>
              <a:gd name="connsiteY100" fmla="*/ 3158586 h 6858000"/>
              <a:gd name="connsiteX101" fmla="*/ 632398 w 1508539"/>
              <a:gd name="connsiteY101" fmla="*/ 3129034 h 6858000"/>
              <a:gd name="connsiteX102" fmla="*/ 633063 w 1508539"/>
              <a:gd name="connsiteY102" fmla="*/ 3126682 h 6858000"/>
              <a:gd name="connsiteX103" fmla="*/ 623931 w 1508539"/>
              <a:gd name="connsiteY103" fmla="*/ 3114519 h 6858000"/>
              <a:gd name="connsiteX104" fmla="*/ 610540 w 1508539"/>
              <a:gd name="connsiteY104" fmla="*/ 3106272 h 6858000"/>
              <a:gd name="connsiteX105" fmla="*/ 583270 w 1508539"/>
              <a:gd name="connsiteY105" fmla="*/ 2958185 h 6858000"/>
              <a:gd name="connsiteX106" fmla="*/ 525884 w 1508539"/>
              <a:gd name="connsiteY106" fmla="*/ 2762989 h 6858000"/>
              <a:gd name="connsiteX107" fmla="*/ 474802 w 1508539"/>
              <a:gd name="connsiteY107" fmla="*/ 2554718 h 6858000"/>
              <a:gd name="connsiteX108" fmla="*/ 454896 w 1508539"/>
              <a:gd name="connsiteY108" fmla="*/ 2485734 h 6858000"/>
              <a:gd name="connsiteX109" fmla="*/ 445619 w 1508539"/>
              <a:gd name="connsiteY109" fmla="*/ 2447068 h 6858000"/>
              <a:gd name="connsiteX110" fmla="*/ 432580 w 1508539"/>
              <a:gd name="connsiteY110" fmla="*/ 2425819 h 6858000"/>
              <a:gd name="connsiteX111" fmla="*/ 438579 w 1508539"/>
              <a:gd name="connsiteY111" fmla="*/ 2402874 h 6858000"/>
              <a:gd name="connsiteX112" fmla="*/ 441191 w 1508539"/>
              <a:gd name="connsiteY112" fmla="*/ 2381443 h 6858000"/>
              <a:gd name="connsiteX113" fmla="*/ 417520 w 1508539"/>
              <a:gd name="connsiteY113" fmla="*/ 2261920 h 6858000"/>
              <a:gd name="connsiteX114" fmla="*/ 407407 w 1508539"/>
              <a:gd name="connsiteY114" fmla="*/ 2195378 h 6858000"/>
              <a:gd name="connsiteX115" fmla="*/ 391624 w 1508539"/>
              <a:gd name="connsiteY115" fmla="*/ 2155135 h 6858000"/>
              <a:gd name="connsiteX116" fmla="*/ 389082 w 1508539"/>
              <a:gd name="connsiteY116" fmla="*/ 2118008 h 6858000"/>
              <a:gd name="connsiteX117" fmla="*/ 390075 w 1508539"/>
              <a:gd name="connsiteY117" fmla="*/ 2050531 h 6858000"/>
              <a:gd name="connsiteX118" fmla="*/ 381881 w 1508539"/>
              <a:gd name="connsiteY118" fmla="*/ 1963269 h 6858000"/>
              <a:gd name="connsiteX119" fmla="*/ 363059 w 1508539"/>
              <a:gd name="connsiteY119" fmla="*/ 1906352 h 6858000"/>
              <a:gd name="connsiteX120" fmla="*/ 339616 w 1508539"/>
              <a:gd name="connsiteY120" fmla="*/ 1861531 h 6858000"/>
              <a:gd name="connsiteX121" fmla="*/ 293415 w 1508539"/>
              <a:gd name="connsiteY121" fmla="*/ 1732919 h 6858000"/>
              <a:gd name="connsiteX122" fmla="*/ 265726 w 1508539"/>
              <a:gd name="connsiteY122" fmla="*/ 1663540 h 6858000"/>
              <a:gd name="connsiteX123" fmla="*/ 264852 w 1508539"/>
              <a:gd name="connsiteY123" fmla="*/ 1615777 h 6858000"/>
              <a:gd name="connsiteX124" fmla="*/ 245647 w 1508539"/>
              <a:gd name="connsiteY124" fmla="*/ 1563678 h 6858000"/>
              <a:gd name="connsiteX125" fmla="*/ 258727 w 1508539"/>
              <a:gd name="connsiteY125" fmla="*/ 1519474 h 6858000"/>
              <a:gd name="connsiteX126" fmla="*/ 251469 w 1508539"/>
              <a:gd name="connsiteY126" fmla="*/ 1477995 h 6858000"/>
              <a:gd name="connsiteX127" fmla="*/ 237554 w 1508539"/>
              <a:gd name="connsiteY127" fmla="*/ 1373769 h 6858000"/>
              <a:gd name="connsiteX128" fmla="*/ 245861 w 1508539"/>
              <a:gd name="connsiteY128" fmla="*/ 1307086 h 6858000"/>
              <a:gd name="connsiteX129" fmla="*/ 247049 w 1508539"/>
              <a:gd name="connsiteY129" fmla="*/ 1189033 h 6858000"/>
              <a:gd name="connsiteX130" fmla="*/ 251734 w 1508539"/>
              <a:gd name="connsiteY130" fmla="*/ 1168288 h 6858000"/>
              <a:gd name="connsiteX131" fmla="*/ 244016 w 1508539"/>
              <a:gd name="connsiteY131" fmla="*/ 1142577 h 6858000"/>
              <a:gd name="connsiteX132" fmla="*/ 233322 w 1508539"/>
              <a:gd name="connsiteY132" fmla="*/ 1088484 h 6858000"/>
              <a:gd name="connsiteX133" fmla="*/ 222058 w 1508539"/>
              <a:gd name="connsiteY133" fmla="*/ 1016103 h 6858000"/>
              <a:gd name="connsiteX134" fmla="*/ 223514 w 1508539"/>
              <a:gd name="connsiteY134" fmla="*/ 932283 h 6858000"/>
              <a:gd name="connsiteX135" fmla="*/ 225750 w 1508539"/>
              <a:gd name="connsiteY135" fmla="*/ 915925 h 6858000"/>
              <a:gd name="connsiteX136" fmla="*/ 218379 w 1508539"/>
              <a:gd name="connsiteY136" fmla="*/ 896999 h 6858000"/>
              <a:gd name="connsiteX137" fmla="*/ 187787 w 1508539"/>
              <a:gd name="connsiteY137" fmla="*/ 821517 h 6858000"/>
              <a:gd name="connsiteX138" fmla="*/ 166737 w 1508539"/>
              <a:gd name="connsiteY138" fmla="*/ 751353 h 6858000"/>
              <a:gd name="connsiteX139" fmla="*/ 166295 w 1508539"/>
              <a:gd name="connsiteY139" fmla="*/ 721230 h 6858000"/>
              <a:gd name="connsiteX140" fmla="*/ 151966 w 1508539"/>
              <a:gd name="connsiteY140" fmla="*/ 681659 h 6858000"/>
              <a:gd name="connsiteX141" fmla="*/ 137385 w 1508539"/>
              <a:gd name="connsiteY141" fmla="*/ 635218 h 6858000"/>
              <a:gd name="connsiteX142" fmla="*/ 142396 w 1508539"/>
              <a:gd name="connsiteY142" fmla="*/ 613763 h 6858000"/>
              <a:gd name="connsiteX143" fmla="*/ 128338 w 1508539"/>
              <a:gd name="connsiteY143" fmla="*/ 598582 h 6858000"/>
              <a:gd name="connsiteX144" fmla="*/ 128019 w 1508539"/>
              <a:gd name="connsiteY144" fmla="*/ 576846 h 6858000"/>
              <a:gd name="connsiteX145" fmla="*/ 107645 w 1508539"/>
              <a:gd name="connsiteY145" fmla="*/ 530055 h 6858000"/>
              <a:gd name="connsiteX146" fmla="*/ 98081 w 1508539"/>
              <a:gd name="connsiteY146" fmla="*/ 448559 h 6858000"/>
              <a:gd name="connsiteX147" fmla="*/ 89816 w 1508539"/>
              <a:gd name="connsiteY147" fmla="*/ 424699 h 6858000"/>
              <a:gd name="connsiteX148" fmla="*/ 90191 w 1508539"/>
              <a:gd name="connsiteY148" fmla="*/ 404917 h 6858000"/>
              <a:gd name="connsiteX149" fmla="*/ 70148 w 1508539"/>
              <a:gd name="connsiteY149" fmla="*/ 367211 h 6858000"/>
              <a:gd name="connsiteX150" fmla="*/ 36452 w 1508539"/>
              <a:gd name="connsiteY150" fmla="*/ 268519 h 6858000"/>
              <a:gd name="connsiteX151" fmla="*/ 23935 w 1508539"/>
              <a:gd name="connsiteY151" fmla="*/ 160886 h 6858000"/>
              <a:gd name="connsiteX152" fmla="*/ 19312 w 1508539"/>
              <a:gd name="connsiteY152" fmla="*/ 47336 h 6858000"/>
              <a:gd name="connsiteX153" fmla="*/ 0 w 1508539"/>
              <a:gd name="connsiteY153" fmla="*/ 0 h 6858000"/>
              <a:gd name="connsiteX0" fmla="*/ 0 w 1508539"/>
              <a:gd name="connsiteY0" fmla="*/ 0 h 6858000"/>
              <a:gd name="connsiteX1" fmla="*/ 1508539 w 1508539"/>
              <a:gd name="connsiteY1" fmla="*/ 0 h 6858000"/>
              <a:gd name="connsiteX2" fmla="*/ 1508539 w 1508539"/>
              <a:gd name="connsiteY2" fmla="*/ 6858000 h 6858000"/>
              <a:gd name="connsiteX3" fmla="*/ 57174 w 1508539"/>
              <a:gd name="connsiteY3" fmla="*/ 6858000 h 6858000"/>
              <a:gd name="connsiteX4" fmla="*/ 57315 w 1508539"/>
              <a:gd name="connsiteY4" fmla="*/ 6857735 h 6858000"/>
              <a:gd name="connsiteX5" fmla="*/ 69364 w 1508539"/>
              <a:gd name="connsiteY5" fmla="*/ 6809549 h 6858000"/>
              <a:gd name="connsiteX6" fmla="*/ 101575 w 1508539"/>
              <a:gd name="connsiteY6" fmla="*/ 6715115 h 6858000"/>
              <a:gd name="connsiteX7" fmla="*/ 111426 w 1508539"/>
              <a:gd name="connsiteY7" fmla="*/ 6680170 h 6858000"/>
              <a:gd name="connsiteX8" fmla="*/ 136976 w 1508539"/>
              <a:gd name="connsiteY8" fmla="*/ 6621207 h 6858000"/>
              <a:gd name="connsiteX9" fmla="*/ 153633 w 1508539"/>
              <a:gd name="connsiteY9" fmla="*/ 6596265 h 6858000"/>
              <a:gd name="connsiteX10" fmla="*/ 153512 w 1508539"/>
              <a:gd name="connsiteY10" fmla="*/ 6594818 h 6858000"/>
              <a:gd name="connsiteX11" fmla="*/ 157757 w 1508539"/>
              <a:gd name="connsiteY11" fmla="*/ 6593735 h 6858000"/>
              <a:gd name="connsiteX12" fmla="*/ 160954 w 1508539"/>
              <a:gd name="connsiteY12" fmla="*/ 6589172 h 6858000"/>
              <a:gd name="connsiteX13" fmla="*/ 164248 w 1508539"/>
              <a:gd name="connsiteY13" fmla="*/ 6574442 h 6858000"/>
              <a:gd name="connsiteX14" fmla="*/ 164588 w 1508539"/>
              <a:gd name="connsiteY14" fmla="*/ 6568530 h 6858000"/>
              <a:gd name="connsiteX15" fmla="*/ 166997 w 1508539"/>
              <a:gd name="connsiteY15" fmla="*/ 6560674 h 6858000"/>
              <a:gd name="connsiteX16" fmla="*/ 167342 w 1508539"/>
              <a:gd name="connsiteY16" fmla="*/ 6560598 h 6858000"/>
              <a:gd name="connsiteX17" fmla="*/ 169039 w 1508539"/>
              <a:gd name="connsiteY17" fmla="*/ 6553006 h 6858000"/>
              <a:gd name="connsiteX18" fmla="*/ 173735 w 1508539"/>
              <a:gd name="connsiteY18" fmla="*/ 6514360 h 6858000"/>
              <a:gd name="connsiteX19" fmla="*/ 215389 w 1508539"/>
              <a:gd name="connsiteY19" fmla="*/ 6478062 h 6858000"/>
              <a:gd name="connsiteX20" fmla="*/ 226078 w 1508539"/>
              <a:gd name="connsiteY20" fmla="*/ 6460325 h 6858000"/>
              <a:gd name="connsiteX21" fmla="*/ 233311 w 1508539"/>
              <a:gd name="connsiteY21" fmla="*/ 6451488 h 6858000"/>
              <a:gd name="connsiteX22" fmla="*/ 234746 w 1508539"/>
              <a:gd name="connsiteY22" fmla="*/ 6451348 h 6858000"/>
              <a:gd name="connsiteX23" fmla="*/ 239104 w 1508539"/>
              <a:gd name="connsiteY23" fmla="*/ 6414240 h 6858000"/>
              <a:gd name="connsiteX24" fmla="*/ 241980 w 1508539"/>
              <a:gd name="connsiteY24" fmla="*/ 6410269 h 6858000"/>
              <a:gd name="connsiteX25" fmla="*/ 241880 w 1508539"/>
              <a:gd name="connsiteY25" fmla="*/ 6384857 h 6858000"/>
              <a:gd name="connsiteX26" fmla="*/ 243397 w 1508539"/>
              <a:gd name="connsiteY26" fmla="*/ 6372381 h 6858000"/>
              <a:gd name="connsiteX27" fmla="*/ 240591 w 1508539"/>
              <a:gd name="connsiteY27" fmla="*/ 6367510 h 6858000"/>
              <a:gd name="connsiteX28" fmla="*/ 244471 w 1508539"/>
              <a:gd name="connsiteY28" fmla="*/ 6349778 h 6858000"/>
              <a:gd name="connsiteX29" fmla="*/ 246136 w 1508539"/>
              <a:gd name="connsiteY29" fmla="*/ 6348250 h 6858000"/>
              <a:gd name="connsiteX30" fmla="*/ 262170 w 1508539"/>
              <a:gd name="connsiteY30" fmla="*/ 6281972 h 6858000"/>
              <a:gd name="connsiteX31" fmla="*/ 272933 w 1508539"/>
              <a:gd name="connsiteY31" fmla="*/ 6211940 h 6858000"/>
              <a:gd name="connsiteX32" fmla="*/ 314428 w 1508539"/>
              <a:gd name="connsiteY32" fmla="*/ 6113913 h 6858000"/>
              <a:gd name="connsiteX33" fmla="*/ 318721 w 1508539"/>
              <a:gd name="connsiteY33" fmla="*/ 6028119 h 6858000"/>
              <a:gd name="connsiteX34" fmla="*/ 345501 w 1508539"/>
              <a:gd name="connsiteY34" fmla="*/ 5934687 h 6858000"/>
              <a:gd name="connsiteX35" fmla="*/ 379513 w 1508539"/>
              <a:gd name="connsiteY35" fmla="*/ 5765594 h 6858000"/>
              <a:gd name="connsiteX36" fmla="*/ 411349 w 1508539"/>
              <a:gd name="connsiteY36" fmla="*/ 5693685 h 6858000"/>
              <a:gd name="connsiteX37" fmla="*/ 431404 w 1508539"/>
              <a:gd name="connsiteY37" fmla="*/ 5665173 h 6858000"/>
              <a:gd name="connsiteX38" fmla="*/ 465121 w 1508539"/>
              <a:gd name="connsiteY38" fmla="*/ 5563435 h 6858000"/>
              <a:gd name="connsiteX39" fmla="*/ 494626 w 1508539"/>
              <a:gd name="connsiteY39" fmla="*/ 5476393 h 6858000"/>
              <a:gd name="connsiteX40" fmla="*/ 525819 w 1508539"/>
              <a:gd name="connsiteY40" fmla="*/ 5396260 h 6858000"/>
              <a:gd name="connsiteX41" fmla="*/ 541800 w 1508539"/>
              <a:gd name="connsiteY41" fmla="*/ 5330009 h 6858000"/>
              <a:gd name="connsiteX42" fmla="*/ 575293 w 1508539"/>
              <a:gd name="connsiteY42" fmla="*/ 5273739 h 6858000"/>
              <a:gd name="connsiteX43" fmla="*/ 584892 w 1508539"/>
              <a:gd name="connsiteY43" fmla="*/ 5241779 h 6858000"/>
              <a:gd name="connsiteX44" fmla="*/ 596118 w 1508539"/>
              <a:gd name="connsiteY44" fmla="*/ 5225268 h 6858000"/>
              <a:gd name="connsiteX45" fmla="*/ 597138 w 1508539"/>
              <a:gd name="connsiteY45" fmla="*/ 5217684 h 6858000"/>
              <a:gd name="connsiteX46" fmla="*/ 604479 w 1508539"/>
              <a:gd name="connsiteY46" fmla="*/ 5193377 h 6858000"/>
              <a:gd name="connsiteX47" fmla="*/ 607782 w 1508539"/>
              <a:gd name="connsiteY47" fmla="*/ 5179288 h 6858000"/>
              <a:gd name="connsiteX48" fmla="*/ 608766 w 1508539"/>
              <a:gd name="connsiteY48" fmla="*/ 5173621 h 6858000"/>
              <a:gd name="connsiteX49" fmla="*/ 604400 w 1508539"/>
              <a:gd name="connsiteY49" fmla="*/ 5159961 h 6858000"/>
              <a:gd name="connsiteX50" fmla="*/ 611077 w 1508539"/>
              <a:gd name="connsiteY50" fmla="*/ 5144295 h 6858000"/>
              <a:gd name="connsiteX51" fmla="*/ 608010 w 1508539"/>
              <a:gd name="connsiteY51" fmla="*/ 5125185 h 6858000"/>
              <a:gd name="connsiteX52" fmla="*/ 614840 w 1508539"/>
              <a:gd name="connsiteY52" fmla="*/ 5121884 h 6858000"/>
              <a:gd name="connsiteX53" fmla="*/ 621876 w 1508539"/>
              <a:gd name="connsiteY53" fmla="*/ 5067850 h 6858000"/>
              <a:gd name="connsiteX54" fmla="*/ 624607 w 1508539"/>
              <a:gd name="connsiteY54" fmla="*/ 5060861 h 6858000"/>
              <a:gd name="connsiteX55" fmla="*/ 621311 w 1508539"/>
              <a:gd name="connsiteY55" fmla="*/ 5034192 h 6858000"/>
              <a:gd name="connsiteX56" fmla="*/ 622865 w 1508539"/>
              <a:gd name="connsiteY56" fmla="*/ 4993030 h 6858000"/>
              <a:gd name="connsiteX57" fmla="*/ 629774 w 1508539"/>
              <a:gd name="connsiteY57" fmla="*/ 4946844 h 6858000"/>
              <a:gd name="connsiteX58" fmla="*/ 625630 w 1508539"/>
              <a:gd name="connsiteY58" fmla="*/ 4932692 h 6858000"/>
              <a:gd name="connsiteX59" fmla="*/ 641033 w 1508539"/>
              <a:gd name="connsiteY59" fmla="*/ 4858827 h 6858000"/>
              <a:gd name="connsiteX60" fmla="*/ 635187 w 1508539"/>
              <a:gd name="connsiteY60" fmla="*/ 4801535 h 6858000"/>
              <a:gd name="connsiteX61" fmla="*/ 642856 w 1508539"/>
              <a:gd name="connsiteY61" fmla="*/ 4797794 h 6858000"/>
              <a:gd name="connsiteX62" fmla="*/ 644150 w 1508539"/>
              <a:gd name="connsiteY62" fmla="*/ 4784526 h 6858000"/>
              <a:gd name="connsiteX63" fmla="*/ 645934 w 1508539"/>
              <a:gd name="connsiteY63" fmla="*/ 4781211 h 6858000"/>
              <a:gd name="connsiteX64" fmla="*/ 654721 w 1508539"/>
              <a:gd name="connsiteY64" fmla="*/ 4761984 h 6858000"/>
              <a:gd name="connsiteX65" fmla="*/ 650769 w 1508539"/>
              <a:gd name="connsiteY65" fmla="*/ 4690749 h 6858000"/>
              <a:gd name="connsiteX66" fmla="*/ 646249 w 1508539"/>
              <a:gd name="connsiteY66" fmla="*/ 4584173 h 6858000"/>
              <a:gd name="connsiteX67" fmla="*/ 641332 w 1508539"/>
              <a:gd name="connsiteY67" fmla="*/ 4444346 h 6858000"/>
              <a:gd name="connsiteX68" fmla="*/ 637897 w 1508539"/>
              <a:gd name="connsiteY68" fmla="*/ 4375228 h 6858000"/>
              <a:gd name="connsiteX69" fmla="*/ 618550 w 1508539"/>
              <a:gd name="connsiteY69" fmla="*/ 4214165 h 6858000"/>
              <a:gd name="connsiteX70" fmla="*/ 622623 w 1508539"/>
              <a:gd name="connsiteY70" fmla="*/ 4090296 h 6858000"/>
              <a:gd name="connsiteX71" fmla="*/ 607879 w 1508539"/>
              <a:gd name="connsiteY71" fmla="*/ 4033999 h 6858000"/>
              <a:gd name="connsiteX72" fmla="*/ 609028 w 1508539"/>
              <a:gd name="connsiteY72" fmla="*/ 4031933 h 6858000"/>
              <a:gd name="connsiteX73" fmla="*/ 607604 w 1508539"/>
              <a:gd name="connsiteY73" fmla="*/ 4013953 h 6858000"/>
              <a:gd name="connsiteX74" fmla="*/ 593899 w 1508539"/>
              <a:gd name="connsiteY74" fmla="*/ 3974753 h 6858000"/>
              <a:gd name="connsiteX75" fmla="*/ 595497 w 1508539"/>
              <a:gd name="connsiteY75" fmla="*/ 3969950 h 6858000"/>
              <a:gd name="connsiteX76" fmla="*/ 588919 w 1508539"/>
              <a:gd name="connsiteY76" fmla="*/ 3933779 h 6858000"/>
              <a:gd name="connsiteX77" fmla="*/ 590250 w 1508539"/>
              <a:gd name="connsiteY77" fmla="*/ 3933093 h 6858000"/>
              <a:gd name="connsiteX78" fmla="*/ 594604 w 1508539"/>
              <a:gd name="connsiteY78" fmla="*/ 3922082 h 6858000"/>
              <a:gd name="connsiteX79" fmla="*/ 599682 w 1508539"/>
              <a:gd name="connsiteY79" fmla="*/ 3901461 h 6858000"/>
              <a:gd name="connsiteX80" fmla="*/ 622276 w 1508539"/>
              <a:gd name="connsiteY80" fmla="*/ 3813873 h 6858000"/>
              <a:gd name="connsiteX81" fmla="*/ 621701 w 1508539"/>
              <a:gd name="connsiteY81" fmla="*/ 3806161 h 6858000"/>
              <a:gd name="connsiteX82" fmla="*/ 622008 w 1508539"/>
              <a:gd name="connsiteY82" fmla="*/ 3805957 h 6858000"/>
              <a:gd name="connsiteX83" fmla="*/ 622035 w 1508539"/>
              <a:gd name="connsiteY83" fmla="*/ 3797724 h 6858000"/>
              <a:gd name="connsiteX84" fmla="*/ 620650 w 1508539"/>
              <a:gd name="connsiteY84" fmla="*/ 3792098 h 6858000"/>
              <a:gd name="connsiteX85" fmla="*/ 619534 w 1508539"/>
              <a:gd name="connsiteY85" fmla="*/ 3777135 h 6858000"/>
              <a:gd name="connsiteX86" fmla="*/ 621267 w 1508539"/>
              <a:gd name="connsiteY86" fmla="*/ 3771656 h 6858000"/>
              <a:gd name="connsiteX87" fmla="*/ 625010 w 1508539"/>
              <a:gd name="connsiteY87" fmla="*/ 3769007 h 6858000"/>
              <a:gd name="connsiteX88" fmla="*/ 624476 w 1508539"/>
              <a:gd name="connsiteY88" fmla="*/ 3767709 h 6858000"/>
              <a:gd name="connsiteX89" fmla="*/ 633172 w 1508539"/>
              <a:gd name="connsiteY89" fmla="*/ 3738082 h 6858000"/>
              <a:gd name="connsiteX90" fmla="*/ 640518 w 1508539"/>
              <a:gd name="connsiteY90" fmla="*/ 3673397 h 6858000"/>
              <a:gd name="connsiteX91" fmla="*/ 639814 w 1508539"/>
              <a:gd name="connsiteY91" fmla="*/ 3637109 h 6858000"/>
              <a:gd name="connsiteX92" fmla="*/ 643257 w 1508539"/>
              <a:gd name="connsiteY92" fmla="*/ 3536883 h 6858000"/>
              <a:gd name="connsiteX93" fmla="*/ 650795 w 1508539"/>
              <a:gd name="connsiteY93" fmla="*/ 3435652 h 6858000"/>
              <a:gd name="connsiteX94" fmla="*/ 652466 w 1508539"/>
              <a:gd name="connsiteY94" fmla="*/ 3307769 h 6858000"/>
              <a:gd name="connsiteX95" fmla="*/ 670029 w 1508539"/>
              <a:gd name="connsiteY95" fmla="*/ 3250522 h 6858000"/>
              <a:gd name="connsiteX96" fmla="*/ 670454 w 1508539"/>
              <a:gd name="connsiteY96" fmla="*/ 3229163 h 6858000"/>
              <a:gd name="connsiteX97" fmla="*/ 672277 w 1508539"/>
              <a:gd name="connsiteY97" fmla="*/ 3217217 h 6858000"/>
              <a:gd name="connsiteX98" fmla="*/ 659112 w 1508539"/>
              <a:gd name="connsiteY98" fmla="*/ 3183755 h 6858000"/>
              <a:gd name="connsiteX99" fmla="*/ 659613 w 1508539"/>
              <a:gd name="connsiteY99" fmla="*/ 3178642 h 6858000"/>
              <a:gd name="connsiteX100" fmla="*/ 647213 w 1508539"/>
              <a:gd name="connsiteY100" fmla="*/ 3158586 h 6858000"/>
              <a:gd name="connsiteX101" fmla="*/ 632398 w 1508539"/>
              <a:gd name="connsiteY101" fmla="*/ 3129034 h 6858000"/>
              <a:gd name="connsiteX102" fmla="*/ 633063 w 1508539"/>
              <a:gd name="connsiteY102" fmla="*/ 3126682 h 6858000"/>
              <a:gd name="connsiteX103" fmla="*/ 623931 w 1508539"/>
              <a:gd name="connsiteY103" fmla="*/ 3114519 h 6858000"/>
              <a:gd name="connsiteX104" fmla="*/ 610540 w 1508539"/>
              <a:gd name="connsiteY104" fmla="*/ 3106272 h 6858000"/>
              <a:gd name="connsiteX105" fmla="*/ 583270 w 1508539"/>
              <a:gd name="connsiteY105" fmla="*/ 2958185 h 6858000"/>
              <a:gd name="connsiteX106" fmla="*/ 525884 w 1508539"/>
              <a:gd name="connsiteY106" fmla="*/ 2762989 h 6858000"/>
              <a:gd name="connsiteX107" fmla="*/ 474802 w 1508539"/>
              <a:gd name="connsiteY107" fmla="*/ 2554718 h 6858000"/>
              <a:gd name="connsiteX108" fmla="*/ 454896 w 1508539"/>
              <a:gd name="connsiteY108" fmla="*/ 2485734 h 6858000"/>
              <a:gd name="connsiteX109" fmla="*/ 445619 w 1508539"/>
              <a:gd name="connsiteY109" fmla="*/ 2447068 h 6858000"/>
              <a:gd name="connsiteX110" fmla="*/ 432580 w 1508539"/>
              <a:gd name="connsiteY110" fmla="*/ 2425819 h 6858000"/>
              <a:gd name="connsiteX111" fmla="*/ 438579 w 1508539"/>
              <a:gd name="connsiteY111" fmla="*/ 2402874 h 6858000"/>
              <a:gd name="connsiteX112" fmla="*/ 441191 w 1508539"/>
              <a:gd name="connsiteY112" fmla="*/ 2381443 h 6858000"/>
              <a:gd name="connsiteX113" fmla="*/ 417520 w 1508539"/>
              <a:gd name="connsiteY113" fmla="*/ 2261920 h 6858000"/>
              <a:gd name="connsiteX114" fmla="*/ 407407 w 1508539"/>
              <a:gd name="connsiteY114" fmla="*/ 2195378 h 6858000"/>
              <a:gd name="connsiteX115" fmla="*/ 391624 w 1508539"/>
              <a:gd name="connsiteY115" fmla="*/ 2155135 h 6858000"/>
              <a:gd name="connsiteX116" fmla="*/ 389082 w 1508539"/>
              <a:gd name="connsiteY116" fmla="*/ 2118008 h 6858000"/>
              <a:gd name="connsiteX117" fmla="*/ 390075 w 1508539"/>
              <a:gd name="connsiteY117" fmla="*/ 2050531 h 6858000"/>
              <a:gd name="connsiteX118" fmla="*/ 381881 w 1508539"/>
              <a:gd name="connsiteY118" fmla="*/ 1963269 h 6858000"/>
              <a:gd name="connsiteX119" fmla="*/ 363059 w 1508539"/>
              <a:gd name="connsiteY119" fmla="*/ 1906352 h 6858000"/>
              <a:gd name="connsiteX120" fmla="*/ 339616 w 1508539"/>
              <a:gd name="connsiteY120" fmla="*/ 1861531 h 6858000"/>
              <a:gd name="connsiteX121" fmla="*/ 293415 w 1508539"/>
              <a:gd name="connsiteY121" fmla="*/ 1732919 h 6858000"/>
              <a:gd name="connsiteX122" fmla="*/ 265726 w 1508539"/>
              <a:gd name="connsiteY122" fmla="*/ 1663540 h 6858000"/>
              <a:gd name="connsiteX123" fmla="*/ 264852 w 1508539"/>
              <a:gd name="connsiteY123" fmla="*/ 1615777 h 6858000"/>
              <a:gd name="connsiteX124" fmla="*/ 245647 w 1508539"/>
              <a:gd name="connsiteY124" fmla="*/ 1563678 h 6858000"/>
              <a:gd name="connsiteX125" fmla="*/ 258727 w 1508539"/>
              <a:gd name="connsiteY125" fmla="*/ 1519474 h 6858000"/>
              <a:gd name="connsiteX126" fmla="*/ 251469 w 1508539"/>
              <a:gd name="connsiteY126" fmla="*/ 1477995 h 6858000"/>
              <a:gd name="connsiteX127" fmla="*/ 237554 w 1508539"/>
              <a:gd name="connsiteY127" fmla="*/ 1373769 h 6858000"/>
              <a:gd name="connsiteX128" fmla="*/ 245861 w 1508539"/>
              <a:gd name="connsiteY128" fmla="*/ 1307086 h 6858000"/>
              <a:gd name="connsiteX129" fmla="*/ 247049 w 1508539"/>
              <a:gd name="connsiteY129" fmla="*/ 1189033 h 6858000"/>
              <a:gd name="connsiteX130" fmla="*/ 251734 w 1508539"/>
              <a:gd name="connsiteY130" fmla="*/ 1168288 h 6858000"/>
              <a:gd name="connsiteX131" fmla="*/ 244016 w 1508539"/>
              <a:gd name="connsiteY131" fmla="*/ 1142577 h 6858000"/>
              <a:gd name="connsiteX132" fmla="*/ 233322 w 1508539"/>
              <a:gd name="connsiteY132" fmla="*/ 1088484 h 6858000"/>
              <a:gd name="connsiteX133" fmla="*/ 222058 w 1508539"/>
              <a:gd name="connsiteY133" fmla="*/ 1016103 h 6858000"/>
              <a:gd name="connsiteX134" fmla="*/ 223514 w 1508539"/>
              <a:gd name="connsiteY134" fmla="*/ 932283 h 6858000"/>
              <a:gd name="connsiteX135" fmla="*/ 225750 w 1508539"/>
              <a:gd name="connsiteY135" fmla="*/ 915925 h 6858000"/>
              <a:gd name="connsiteX136" fmla="*/ 218379 w 1508539"/>
              <a:gd name="connsiteY136" fmla="*/ 896999 h 6858000"/>
              <a:gd name="connsiteX137" fmla="*/ 187787 w 1508539"/>
              <a:gd name="connsiteY137" fmla="*/ 821517 h 6858000"/>
              <a:gd name="connsiteX138" fmla="*/ 166737 w 1508539"/>
              <a:gd name="connsiteY138" fmla="*/ 751353 h 6858000"/>
              <a:gd name="connsiteX139" fmla="*/ 166295 w 1508539"/>
              <a:gd name="connsiteY139" fmla="*/ 721230 h 6858000"/>
              <a:gd name="connsiteX140" fmla="*/ 151966 w 1508539"/>
              <a:gd name="connsiteY140" fmla="*/ 681659 h 6858000"/>
              <a:gd name="connsiteX141" fmla="*/ 137385 w 1508539"/>
              <a:gd name="connsiteY141" fmla="*/ 635218 h 6858000"/>
              <a:gd name="connsiteX142" fmla="*/ 142396 w 1508539"/>
              <a:gd name="connsiteY142" fmla="*/ 613763 h 6858000"/>
              <a:gd name="connsiteX143" fmla="*/ 128338 w 1508539"/>
              <a:gd name="connsiteY143" fmla="*/ 598582 h 6858000"/>
              <a:gd name="connsiteX144" fmla="*/ 128019 w 1508539"/>
              <a:gd name="connsiteY144" fmla="*/ 576846 h 6858000"/>
              <a:gd name="connsiteX145" fmla="*/ 107645 w 1508539"/>
              <a:gd name="connsiteY145" fmla="*/ 530055 h 6858000"/>
              <a:gd name="connsiteX146" fmla="*/ 106893 w 1508539"/>
              <a:gd name="connsiteY146" fmla="*/ 465389 h 6858000"/>
              <a:gd name="connsiteX147" fmla="*/ 89816 w 1508539"/>
              <a:gd name="connsiteY147" fmla="*/ 424699 h 6858000"/>
              <a:gd name="connsiteX148" fmla="*/ 90191 w 1508539"/>
              <a:gd name="connsiteY148" fmla="*/ 404917 h 6858000"/>
              <a:gd name="connsiteX149" fmla="*/ 70148 w 1508539"/>
              <a:gd name="connsiteY149" fmla="*/ 367211 h 6858000"/>
              <a:gd name="connsiteX150" fmla="*/ 36452 w 1508539"/>
              <a:gd name="connsiteY150" fmla="*/ 268519 h 6858000"/>
              <a:gd name="connsiteX151" fmla="*/ 23935 w 1508539"/>
              <a:gd name="connsiteY151" fmla="*/ 160886 h 6858000"/>
              <a:gd name="connsiteX152" fmla="*/ 19312 w 1508539"/>
              <a:gd name="connsiteY152" fmla="*/ 47336 h 6858000"/>
              <a:gd name="connsiteX153" fmla="*/ 0 w 1508539"/>
              <a:gd name="connsiteY153" fmla="*/ 0 h 6858000"/>
              <a:gd name="connsiteX0" fmla="*/ 0 w 1508539"/>
              <a:gd name="connsiteY0" fmla="*/ 0 h 6858000"/>
              <a:gd name="connsiteX1" fmla="*/ 1508539 w 1508539"/>
              <a:gd name="connsiteY1" fmla="*/ 0 h 6858000"/>
              <a:gd name="connsiteX2" fmla="*/ 1508539 w 1508539"/>
              <a:gd name="connsiteY2" fmla="*/ 6858000 h 6858000"/>
              <a:gd name="connsiteX3" fmla="*/ 57174 w 1508539"/>
              <a:gd name="connsiteY3" fmla="*/ 6858000 h 6858000"/>
              <a:gd name="connsiteX4" fmla="*/ 57315 w 1508539"/>
              <a:gd name="connsiteY4" fmla="*/ 6857735 h 6858000"/>
              <a:gd name="connsiteX5" fmla="*/ 69364 w 1508539"/>
              <a:gd name="connsiteY5" fmla="*/ 6809549 h 6858000"/>
              <a:gd name="connsiteX6" fmla="*/ 101575 w 1508539"/>
              <a:gd name="connsiteY6" fmla="*/ 6715115 h 6858000"/>
              <a:gd name="connsiteX7" fmla="*/ 111426 w 1508539"/>
              <a:gd name="connsiteY7" fmla="*/ 6680170 h 6858000"/>
              <a:gd name="connsiteX8" fmla="*/ 136976 w 1508539"/>
              <a:gd name="connsiteY8" fmla="*/ 6621207 h 6858000"/>
              <a:gd name="connsiteX9" fmla="*/ 153633 w 1508539"/>
              <a:gd name="connsiteY9" fmla="*/ 6596265 h 6858000"/>
              <a:gd name="connsiteX10" fmla="*/ 153512 w 1508539"/>
              <a:gd name="connsiteY10" fmla="*/ 6594818 h 6858000"/>
              <a:gd name="connsiteX11" fmla="*/ 157757 w 1508539"/>
              <a:gd name="connsiteY11" fmla="*/ 6593735 h 6858000"/>
              <a:gd name="connsiteX12" fmla="*/ 160954 w 1508539"/>
              <a:gd name="connsiteY12" fmla="*/ 6589172 h 6858000"/>
              <a:gd name="connsiteX13" fmla="*/ 164248 w 1508539"/>
              <a:gd name="connsiteY13" fmla="*/ 6574442 h 6858000"/>
              <a:gd name="connsiteX14" fmla="*/ 164588 w 1508539"/>
              <a:gd name="connsiteY14" fmla="*/ 6568530 h 6858000"/>
              <a:gd name="connsiteX15" fmla="*/ 166997 w 1508539"/>
              <a:gd name="connsiteY15" fmla="*/ 6560674 h 6858000"/>
              <a:gd name="connsiteX16" fmla="*/ 167342 w 1508539"/>
              <a:gd name="connsiteY16" fmla="*/ 6560598 h 6858000"/>
              <a:gd name="connsiteX17" fmla="*/ 169039 w 1508539"/>
              <a:gd name="connsiteY17" fmla="*/ 6553006 h 6858000"/>
              <a:gd name="connsiteX18" fmla="*/ 173735 w 1508539"/>
              <a:gd name="connsiteY18" fmla="*/ 6514360 h 6858000"/>
              <a:gd name="connsiteX19" fmla="*/ 215389 w 1508539"/>
              <a:gd name="connsiteY19" fmla="*/ 6478062 h 6858000"/>
              <a:gd name="connsiteX20" fmla="*/ 226078 w 1508539"/>
              <a:gd name="connsiteY20" fmla="*/ 6460325 h 6858000"/>
              <a:gd name="connsiteX21" fmla="*/ 233311 w 1508539"/>
              <a:gd name="connsiteY21" fmla="*/ 6451488 h 6858000"/>
              <a:gd name="connsiteX22" fmla="*/ 234746 w 1508539"/>
              <a:gd name="connsiteY22" fmla="*/ 6451348 h 6858000"/>
              <a:gd name="connsiteX23" fmla="*/ 239104 w 1508539"/>
              <a:gd name="connsiteY23" fmla="*/ 6414240 h 6858000"/>
              <a:gd name="connsiteX24" fmla="*/ 241980 w 1508539"/>
              <a:gd name="connsiteY24" fmla="*/ 6410269 h 6858000"/>
              <a:gd name="connsiteX25" fmla="*/ 241880 w 1508539"/>
              <a:gd name="connsiteY25" fmla="*/ 6384857 h 6858000"/>
              <a:gd name="connsiteX26" fmla="*/ 243397 w 1508539"/>
              <a:gd name="connsiteY26" fmla="*/ 6372381 h 6858000"/>
              <a:gd name="connsiteX27" fmla="*/ 240591 w 1508539"/>
              <a:gd name="connsiteY27" fmla="*/ 6367510 h 6858000"/>
              <a:gd name="connsiteX28" fmla="*/ 244471 w 1508539"/>
              <a:gd name="connsiteY28" fmla="*/ 6349778 h 6858000"/>
              <a:gd name="connsiteX29" fmla="*/ 246136 w 1508539"/>
              <a:gd name="connsiteY29" fmla="*/ 6348250 h 6858000"/>
              <a:gd name="connsiteX30" fmla="*/ 262170 w 1508539"/>
              <a:gd name="connsiteY30" fmla="*/ 6281972 h 6858000"/>
              <a:gd name="connsiteX31" fmla="*/ 272933 w 1508539"/>
              <a:gd name="connsiteY31" fmla="*/ 6211940 h 6858000"/>
              <a:gd name="connsiteX32" fmla="*/ 314428 w 1508539"/>
              <a:gd name="connsiteY32" fmla="*/ 6113913 h 6858000"/>
              <a:gd name="connsiteX33" fmla="*/ 318721 w 1508539"/>
              <a:gd name="connsiteY33" fmla="*/ 6028119 h 6858000"/>
              <a:gd name="connsiteX34" fmla="*/ 345501 w 1508539"/>
              <a:gd name="connsiteY34" fmla="*/ 5934687 h 6858000"/>
              <a:gd name="connsiteX35" fmla="*/ 379513 w 1508539"/>
              <a:gd name="connsiteY35" fmla="*/ 5765594 h 6858000"/>
              <a:gd name="connsiteX36" fmla="*/ 411349 w 1508539"/>
              <a:gd name="connsiteY36" fmla="*/ 5693685 h 6858000"/>
              <a:gd name="connsiteX37" fmla="*/ 431404 w 1508539"/>
              <a:gd name="connsiteY37" fmla="*/ 5665173 h 6858000"/>
              <a:gd name="connsiteX38" fmla="*/ 465121 w 1508539"/>
              <a:gd name="connsiteY38" fmla="*/ 5563435 h 6858000"/>
              <a:gd name="connsiteX39" fmla="*/ 494626 w 1508539"/>
              <a:gd name="connsiteY39" fmla="*/ 5476393 h 6858000"/>
              <a:gd name="connsiteX40" fmla="*/ 525819 w 1508539"/>
              <a:gd name="connsiteY40" fmla="*/ 5396260 h 6858000"/>
              <a:gd name="connsiteX41" fmla="*/ 541800 w 1508539"/>
              <a:gd name="connsiteY41" fmla="*/ 5330009 h 6858000"/>
              <a:gd name="connsiteX42" fmla="*/ 575293 w 1508539"/>
              <a:gd name="connsiteY42" fmla="*/ 5273739 h 6858000"/>
              <a:gd name="connsiteX43" fmla="*/ 584892 w 1508539"/>
              <a:gd name="connsiteY43" fmla="*/ 5241779 h 6858000"/>
              <a:gd name="connsiteX44" fmla="*/ 596118 w 1508539"/>
              <a:gd name="connsiteY44" fmla="*/ 5225268 h 6858000"/>
              <a:gd name="connsiteX45" fmla="*/ 597138 w 1508539"/>
              <a:gd name="connsiteY45" fmla="*/ 5217684 h 6858000"/>
              <a:gd name="connsiteX46" fmla="*/ 604479 w 1508539"/>
              <a:gd name="connsiteY46" fmla="*/ 5193377 h 6858000"/>
              <a:gd name="connsiteX47" fmla="*/ 607782 w 1508539"/>
              <a:gd name="connsiteY47" fmla="*/ 5179288 h 6858000"/>
              <a:gd name="connsiteX48" fmla="*/ 608766 w 1508539"/>
              <a:gd name="connsiteY48" fmla="*/ 5173621 h 6858000"/>
              <a:gd name="connsiteX49" fmla="*/ 604400 w 1508539"/>
              <a:gd name="connsiteY49" fmla="*/ 5159961 h 6858000"/>
              <a:gd name="connsiteX50" fmla="*/ 611077 w 1508539"/>
              <a:gd name="connsiteY50" fmla="*/ 5144295 h 6858000"/>
              <a:gd name="connsiteX51" fmla="*/ 608010 w 1508539"/>
              <a:gd name="connsiteY51" fmla="*/ 5125185 h 6858000"/>
              <a:gd name="connsiteX52" fmla="*/ 614840 w 1508539"/>
              <a:gd name="connsiteY52" fmla="*/ 5121884 h 6858000"/>
              <a:gd name="connsiteX53" fmla="*/ 621876 w 1508539"/>
              <a:gd name="connsiteY53" fmla="*/ 5067850 h 6858000"/>
              <a:gd name="connsiteX54" fmla="*/ 624607 w 1508539"/>
              <a:gd name="connsiteY54" fmla="*/ 5060861 h 6858000"/>
              <a:gd name="connsiteX55" fmla="*/ 621311 w 1508539"/>
              <a:gd name="connsiteY55" fmla="*/ 5034192 h 6858000"/>
              <a:gd name="connsiteX56" fmla="*/ 622865 w 1508539"/>
              <a:gd name="connsiteY56" fmla="*/ 4993030 h 6858000"/>
              <a:gd name="connsiteX57" fmla="*/ 629774 w 1508539"/>
              <a:gd name="connsiteY57" fmla="*/ 4946844 h 6858000"/>
              <a:gd name="connsiteX58" fmla="*/ 625630 w 1508539"/>
              <a:gd name="connsiteY58" fmla="*/ 4932692 h 6858000"/>
              <a:gd name="connsiteX59" fmla="*/ 641033 w 1508539"/>
              <a:gd name="connsiteY59" fmla="*/ 4858827 h 6858000"/>
              <a:gd name="connsiteX60" fmla="*/ 635187 w 1508539"/>
              <a:gd name="connsiteY60" fmla="*/ 4801535 h 6858000"/>
              <a:gd name="connsiteX61" fmla="*/ 642856 w 1508539"/>
              <a:gd name="connsiteY61" fmla="*/ 4797794 h 6858000"/>
              <a:gd name="connsiteX62" fmla="*/ 644150 w 1508539"/>
              <a:gd name="connsiteY62" fmla="*/ 4784526 h 6858000"/>
              <a:gd name="connsiteX63" fmla="*/ 654721 w 1508539"/>
              <a:gd name="connsiteY63" fmla="*/ 4761984 h 6858000"/>
              <a:gd name="connsiteX64" fmla="*/ 650769 w 1508539"/>
              <a:gd name="connsiteY64" fmla="*/ 4690749 h 6858000"/>
              <a:gd name="connsiteX65" fmla="*/ 646249 w 1508539"/>
              <a:gd name="connsiteY65" fmla="*/ 4584173 h 6858000"/>
              <a:gd name="connsiteX66" fmla="*/ 641332 w 1508539"/>
              <a:gd name="connsiteY66" fmla="*/ 4444346 h 6858000"/>
              <a:gd name="connsiteX67" fmla="*/ 637897 w 1508539"/>
              <a:gd name="connsiteY67" fmla="*/ 4375228 h 6858000"/>
              <a:gd name="connsiteX68" fmla="*/ 618550 w 1508539"/>
              <a:gd name="connsiteY68" fmla="*/ 4214165 h 6858000"/>
              <a:gd name="connsiteX69" fmla="*/ 622623 w 1508539"/>
              <a:gd name="connsiteY69" fmla="*/ 4090296 h 6858000"/>
              <a:gd name="connsiteX70" fmla="*/ 607879 w 1508539"/>
              <a:gd name="connsiteY70" fmla="*/ 4033999 h 6858000"/>
              <a:gd name="connsiteX71" fmla="*/ 609028 w 1508539"/>
              <a:gd name="connsiteY71" fmla="*/ 4031933 h 6858000"/>
              <a:gd name="connsiteX72" fmla="*/ 607604 w 1508539"/>
              <a:gd name="connsiteY72" fmla="*/ 4013953 h 6858000"/>
              <a:gd name="connsiteX73" fmla="*/ 593899 w 1508539"/>
              <a:gd name="connsiteY73" fmla="*/ 3974753 h 6858000"/>
              <a:gd name="connsiteX74" fmla="*/ 595497 w 1508539"/>
              <a:gd name="connsiteY74" fmla="*/ 3969950 h 6858000"/>
              <a:gd name="connsiteX75" fmla="*/ 588919 w 1508539"/>
              <a:gd name="connsiteY75" fmla="*/ 3933779 h 6858000"/>
              <a:gd name="connsiteX76" fmla="*/ 590250 w 1508539"/>
              <a:gd name="connsiteY76" fmla="*/ 3933093 h 6858000"/>
              <a:gd name="connsiteX77" fmla="*/ 594604 w 1508539"/>
              <a:gd name="connsiteY77" fmla="*/ 3922082 h 6858000"/>
              <a:gd name="connsiteX78" fmla="*/ 599682 w 1508539"/>
              <a:gd name="connsiteY78" fmla="*/ 3901461 h 6858000"/>
              <a:gd name="connsiteX79" fmla="*/ 622276 w 1508539"/>
              <a:gd name="connsiteY79" fmla="*/ 3813873 h 6858000"/>
              <a:gd name="connsiteX80" fmla="*/ 621701 w 1508539"/>
              <a:gd name="connsiteY80" fmla="*/ 3806161 h 6858000"/>
              <a:gd name="connsiteX81" fmla="*/ 622008 w 1508539"/>
              <a:gd name="connsiteY81" fmla="*/ 3805957 h 6858000"/>
              <a:gd name="connsiteX82" fmla="*/ 622035 w 1508539"/>
              <a:gd name="connsiteY82" fmla="*/ 3797724 h 6858000"/>
              <a:gd name="connsiteX83" fmla="*/ 620650 w 1508539"/>
              <a:gd name="connsiteY83" fmla="*/ 3792098 h 6858000"/>
              <a:gd name="connsiteX84" fmla="*/ 619534 w 1508539"/>
              <a:gd name="connsiteY84" fmla="*/ 3777135 h 6858000"/>
              <a:gd name="connsiteX85" fmla="*/ 621267 w 1508539"/>
              <a:gd name="connsiteY85" fmla="*/ 3771656 h 6858000"/>
              <a:gd name="connsiteX86" fmla="*/ 625010 w 1508539"/>
              <a:gd name="connsiteY86" fmla="*/ 3769007 h 6858000"/>
              <a:gd name="connsiteX87" fmla="*/ 624476 w 1508539"/>
              <a:gd name="connsiteY87" fmla="*/ 3767709 h 6858000"/>
              <a:gd name="connsiteX88" fmla="*/ 633172 w 1508539"/>
              <a:gd name="connsiteY88" fmla="*/ 3738082 h 6858000"/>
              <a:gd name="connsiteX89" fmla="*/ 640518 w 1508539"/>
              <a:gd name="connsiteY89" fmla="*/ 3673397 h 6858000"/>
              <a:gd name="connsiteX90" fmla="*/ 639814 w 1508539"/>
              <a:gd name="connsiteY90" fmla="*/ 3637109 h 6858000"/>
              <a:gd name="connsiteX91" fmla="*/ 643257 w 1508539"/>
              <a:gd name="connsiteY91" fmla="*/ 3536883 h 6858000"/>
              <a:gd name="connsiteX92" fmla="*/ 650795 w 1508539"/>
              <a:gd name="connsiteY92" fmla="*/ 3435652 h 6858000"/>
              <a:gd name="connsiteX93" fmla="*/ 652466 w 1508539"/>
              <a:gd name="connsiteY93" fmla="*/ 3307769 h 6858000"/>
              <a:gd name="connsiteX94" fmla="*/ 670029 w 1508539"/>
              <a:gd name="connsiteY94" fmla="*/ 3250522 h 6858000"/>
              <a:gd name="connsiteX95" fmla="*/ 670454 w 1508539"/>
              <a:gd name="connsiteY95" fmla="*/ 3229163 h 6858000"/>
              <a:gd name="connsiteX96" fmla="*/ 672277 w 1508539"/>
              <a:gd name="connsiteY96" fmla="*/ 3217217 h 6858000"/>
              <a:gd name="connsiteX97" fmla="*/ 659112 w 1508539"/>
              <a:gd name="connsiteY97" fmla="*/ 3183755 h 6858000"/>
              <a:gd name="connsiteX98" fmla="*/ 659613 w 1508539"/>
              <a:gd name="connsiteY98" fmla="*/ 3178642 h 6858000"/>
              <a:gd name="connsiteX99" fmla="*/ 647213 w 1508539"/>
              <a:gd name="connsiteY99" fmla="*/ 3158586 h 6858000"/>
              <a:gd name="connsiteX100" fmla="*/ 632398 w 1508539"/>
              <a:gd name="connsiteY100" fmla="*/ 3129034 h 6858000"/>
              <a:gd name="connsiteX101" fmla="*/ 633063 w 1508539"/>
              <a:gd name="connsiteY101" fmla="*/ 3126682 h 6858000"/>
              <a:gd name="connsiteX102" fmla="*/ 623931 w 1508539"/>
              <a:gd name="connsiteY102" fmla="*/ 3114519 h 6858000"/>
              <a:gd name="connsiteX103" fmla="*/ 610540 w 1508539"/>
              <a:gd name="connsiteY103" fmla="*/ 3106272 h 6858000"/>
              <a:gd name="connsiteX104" fmla="*/ 583270 w 1508539"/>
              <a:gd name="connsiteY104" fmla="*/ 2958185 h 6858000"/>
              <a:gd name="connsiteX105" fmla="*/ 525884 w 1508539"/>
              <a:gd name="connsiteY105" fmla="*/ 2762989 h 6858000"/>
              <a:gd name="connsiteX106" fmla="*/ 474802 w 1508539"/>
              <a:gd name="connsiteY106" fmla="*/ 2554718 h 6858000"/>
              <a:gd name="connsiteX107" fmla="*/ 454896 w 1508539"/>
              <a:gd name="connsiteY107" fmla="*/ 2485734 h 6858000"/>
              <a:gd name="connsiteX108" fmla="*/ 445619 w 1508539"/>
              <a:gd name="connsiteY108" fmla="*/ 2447068 h 6858000"/>
              <a:gd name="connsiteX109" fmla="*/ 432580 w 1508539"/>
              <a:gd name="connsiteY109" fmla="*/ 2425819 h 6858000"/>
              <a:gd name="connsiteX110" fmla="*/ 438579 w 1508539"/>
              <a:gd name="connsiteY110" fmla="*/ 2402874 h 6858000"/>
              <a:gd name="connsiteX111" fmla="*/ 441191 w 1508539"/>
              <a:gd name="connsiteY111" fmla="*/ 2381443 h 6858000"/>
              <a:gd name="connsiteX112" fmla="*/ 417520 w 1508539"/>
              <a:gd name="connsiteY112" fmla="*/ 2261920 h 6858000"/>
              <a:gd name="connsiteX113" fmla="*/ 407407 w 1508539"/>
              <a:gd name="connsiteY113" fmla="*/ 2195378 h 6858000"/>
              <a:gd name="connsiteX114" fmla="*/ 391624 w 1508539"/>
              <a:gd name="connsiteY114" fmla="*/ 2155135 h 6858000"/>
              <a:gd name="connsiteX115" fmla="*/ 389082 w 1508539"/>
              <a:gd name="connsiteY115" fmla="*/ 2118008 h 6858000"/>
              <a:gd name="connsiteX116" fmla="*/ 390075 w 1508539"/>
              <a:gd name="connsiteY116" fmla="*/ 2050531 h 6858000"/>
              <a:gd name="connsiteX117" fmla="*/ 381881 w 1508539"/>
              <a:gd name="connsiteY117" fmla="*/ 1963269 h 6858000"/>
              <a:gd name="connsiteX118" fmla="*/ 363059 w 1508539"/>
              <a:gd name="connsiteY118" fmla="*/ 1906352 h 6858000"/>
              <a:gd name="connsiteX119" fmla="*/ 339616 w 1508539"/>
              <a:gd name="connsiteY119" fmla="*/ 1861531 h 6858000"/>
              <a:gd name="connsiteX120" fmla="*/ 293415 w 1508539"/>
              <a:gd name="connsiteY120" fmla="*/ 1732919 h 6858000"/>
              <a:gd name="connsiteX121" fmla="*/ 265726 w 1508539"/>
              <a:gd name="connsiteY121" fmla="*/ 1663540 h 6858000"/>
              <a:gd name="connsiteX122" fmla="*/ 264852 w 1508539"/>
              <a:gd name="connsiteY122" fmla="*/ 1615777 h 6858000"/>
              <a:gd name="connsiteX123" fmla="*/ 245647 w 1508539"/>
              <a:gd name="connsiteY123" fmla="*/ 1563678 h 6858000"/>
              <a:gd name="connsiteX124" fmla="*/ 258727 w 1508539"/>
              <a:gd name="connsiteY124" fmla="*/ 1519474 h 6858000"/>
              <a:gd name="connsiteX125" fmla="*/ 251469 w 1508539"/>
              <a:gd name="connsiteY125" fmla="*/ 1477995 h 6858000"/>
              <a:gd name="connsiteX126" fmla="*/ 237554 w 1508539"/>
              <a:gd name="connsiteY126" fmla="*/ 1373769 h 6858000"/>
              <a:gd name="connsiteX127" fmla="*/ 245861 w 1508539"/>
              <a:gd name="connsiteY127" fmla="*/ 1307086 h 6858000"/>
              <a:gd name="connsiteX128" fmla="*/ 247049 w 1508539"/>
              <a:gd name="connsiteY128" fmla="*/ 1189033 h 6858000"/>
              <a:gd name="connsiteX129" fmla="*/ 251734 w 1508539"/>
              <a:gd name="connsiteY129" fmla="*/ 1168288 h 6858000"/>
              <a:gd name="connsiteX130" fmla="*/ 244016 w 1508539"/>
              <a:gd name="connsiteY130" fmla="*/ 1142577 h 6858000"/>
              <a:gd name="connsiteX131" fmla="*/ 233322 w 1508539"/>
              <a:gd name="connsiteY131" fmla="*/ 1088484 h 6858000"/>
              <a:gd name="connsiteX132" fmla="*/ 222058 w 1508539"/>
              <a:gd name="connsiteY132" fmla="*/ 1016103 h 6858000"/>
              <a:gd name="connsiteX133" fmla="*/ 223514 w 1508539"/>
              <a:gd name="connsiteY133" fmla="*/ 932283 h 6858000"/>
              <a:gd name="connsiteX134" fmla="*/ 225750 w 1508539"/>
              <a:gd name="connsiteY134" fmla="*/ 915925 h 6858000"/>
              <a:gd name="connsiteX135" fmla="*/ 218379 w 1508539"/>
              <a:gd name="connsiteY135" fmla="*/ 896999 h 6858000"/>
              <a:gd name="connsiteX136" fmla="*/ 187787 w 1508539"/>
              <a:gd name="connsiteY136" fmla="*/ 821517 h 6858000"/>
              <a:gd name="connsiteX137" fmla="*/ 166737 w 1508539"/>
              <a:gd name="connsiteY137" fmla="*/ 751353 h 6858000"/>
              <a:gd name="connsiteX138" fmla="*/ 166295 w 1508539"/>
              <a:gd name="connsiteY138" fmla="*/ 721230 h 6858000"/>
              <a:gd name="connsiteX139" fmla="*/ 151966 w 1508539"/>
              <a:gd name="connsiteY139" fmla="*/ 681659 h 6858000"/>
              <a:gd name="connsiteX140" fmla="*/ 137385 w 1508539"/>
              <a:gd name="connsiteY140" fmla="*/ 635218 h 6858000"/>
              <a:gd name="connsiteX141" fmla="*/ 142396 w 1508539"/>
              <a:gd name="connsiteY141" fmla="*/ 613763 h 6858000"/>
              <a:gd name="connsiteX142" fmla="*/ 128338 w 1508539"/>
              <a:gd name="connsiteY142" fmla="*/ 598582 h 6858000"/>
              <a:gd name="connsiteX143" fmla="*/ 128019 w 1508539"/>
              <a:gd name="connsiteY143" fmla="*/ 576846 h 6858000"/>
              <a:gd name="connsiteX144" fmla="*/ 107645 w 1508539"/>
              <a:gd name="connsiteY144" fmla="*/ 530055 h 6858000"/>
              <a:gd name="connsiteX145" fmla="*/ 106893 w 1508539"/>
              <a:gd name="connsiteY145" fmla="*/ 465389 h 6858000"/>
              <a:gd name="connsiteX146" fmla="*/ 89816 w 1508539"/>
              <a:gd name="connsiteY146" fmla="*/ 424699 h 6858000"/>
              <a:gd name="connsiteX147" fmla="*/ 90191 w 1508539"/>
              <a:gd name="connsiteY147" fmla="*/ 404917 h 6858000"/>
              <a:gd name="connsiteX148" fmla="*/ 70148 w 1508539"/>
              <a:gd name="connsiteY148" fmla="*/ 367211 h 6858000"/>
              <a:gd name="connsiteX149" fmla="*/ 36452 w 1508539"/>
              <a:gd name="connsiteY149" fmla="*/ 268519 h 6858000"/>
              <a:gd name="connsiteX150" fmla="*/ 23935 w 1508539"/>
              <a:gd name="connsiteY150" fmla="*/ 160886 h 6858000"/>
              <a:gd name="connsiteX151" fmla="*/ 19312 w 1508539"/>
              <a:gd name="connsiteY151" fmla="*/ 47336 h 6858000"/>
              <a:gd name="connsiteX152" fmla="*/ 0 w 1508539"/>
              <a:gd name="connsiteY152" fmla="*/ 0 h 6858000"/>
              <a:gd name="connsiteX0" fmla="*/ 0 w 1508539"/>
              <a:gd name="connsiteY0" fmla="*/ 0 h 6858000"/>
              <a:gd name="connsiteX1" fmla="*/ 1508539 w 1508539"/>
              <a:gd name="connsiteY1" fmla="*/ 0 h 6858000"/>
              <a:gd name="connsiteX2" fmla="*/ 1508539 w 1508539"/>
              <a:gd name="connsiteY2" fmla="*/ 6858000 h 6858000"/>
              <a:gd name="connsiteX3" fmla="*/ 57174 w 1508539"/>
              <a:gd name="connsiteY3" fmla="*/ 6858000 h 6858000"/>
              <a:gd name="connsiteX4" fmla="*/ 57315 w 1508539"/>
              <a:gd name="connsiteY4" fmla="*/ 6857735 h 6858000"/>
              <a:gd name="connsiteX5" fmla="*/ 69364 w 1508539"/>
              <a:gd name="connsiteY5" fmla="*/ 6809549 h 6858000"/>
              <a:gd name="connsiteX6" fmla="*/ 101575 w 1508539"/>
              <a:gd name="connsiteY6" fmla="*/ 6715115 h 6858000"/>
              <a:gd name="connsiteX7" fmla="*/ 111426 w 1508539"/>
              <a:gd name="connsiteY7" fmla="*/ 6680170 h 6858000"/>
              <a:gd name="connsiteX8" fmla="*/ 136976 w 1508539"/>
              <a:gd name="connsiteY8" fmla="*/ 6621207 h 6858000"/>
              <a:gd name="connsiteX9" fmla="*/ 153633 w 1508539"/>
              <a:gd name="connsiteY9" fmla="*/ 6596265 h 6858000"/>
              <a:gd name="connsiteX10" fmla="*/ 153512 w 1508539"/>
              <a:gd name="connsiteY10" fmla="*/ 6594818 h 6858000"/>
              <a:gd name="connsiteX11" fmla="*/ 157757 w 1508539"/>
              <a:gd name="connsiteY11" fmla="*/ 6593735 h 6858000"/>
              <a:gd name="connsiteX12" fmla="*/ 160954 w 1508539"/>
              <a:gd name="connsiteY12" fmla="*/ 6589172 h 6858000"/>
              <a:gd name="connsiteX13" fmla="*/ 164248 w 1508539"/>
              <a:gd name="connsiteY13" fmla="*/ 6574442 h 6858000"/>
              <a:gd name="connsiteX14" fmla="*/ 164588 w 1508539"/>
              <a:gd name="connsiteY14" fmla="*/ 6568530 h 6858000"/>
              <a:gd name="connsiteX15" fmla="*/ 166997 w 1508539"/>
              <a:gd name="connsiteY15" fmla="*/ 6560674 h 6858000"/>
              <a:gd name="connsiteX16" fmla="*/ 167342 w 1508539"/>
              <a:gd name="connsiteY16" fmla="*/ 6560598 h 6858000"/>
              <a:gd name="connsiteX17" fmla="*/ 169039 w 1508539"/>
              <a:gd name="connsiteY17" fmla="*/ 6553006 h 6858000"/>
              <a:gd name="connsiteX18" fmla="*/ 173735 w 1508539"/>
              <a:gd name="connsiteY18" fmla="*/ 6514360 h 6858000"/>
              <a:gd name="connsiteX19" fmla="*/ 215389 w 1508539"/>
              <a:gd name="connsiteY19" fmla="*/ 6478062 h 6858000"/>
              <a:gd name="connsiteX20" fmla="*/ 226078 w 1508539"/>
              <a:gd name="connsiteY20" fmla="*/ 6460325 h 6858000"/>
              <a:gd name="connsiteX21" fmla="*/ 233311 w 1508539"/>
              <a:gd name="connsiteY21" fmla="*/ 6451488 h 6858000"/>
              <a:gd name="connsiteX22" fmla="*/ 234746 w 1508539"/>
              <a:gd name="connsiteY22" fmla="*/ 6451348 h 6858000"/>
              <a:gd name="connsiteX23" fmla="*/ 239104 w 1508539"/>
              <a:gd name="connsiteY23" fmla="*/ 6414240 h 6858000"/>
              <a:gd name="connsiteX24" fmla="*/ 241980 w 1508539"/>
              <a:gd name="connsiteY24" fmla="*/ 6410269 h 6858000"/>
              <a:gd name="connsiteX25" fmla="*/ 241880 w 1508539"/>
              <a:gd name="connsiteY25" fmla="*/ 6384857 h 6858000"/>
              <a:gd name="connsiteX26" fmla="*/ 243397 w 1508539"/>
              <a:gd name="connsiteY26" fmla="*/ 6372381 h 6858000"/>
              <a:gd name="connsiteX27" fmla="*/ 240591 w 1508539"/>
              <a:gd name="connsiteY27" fmla="*/ 6367510 h 6858000"/>
              <a:gd name="connsiteX28" fmla="*/ 244471 w 1508539"/>
              <a:gd name="connsiteY28" fmla="*/ 6349778 h 6858000"/>
              <a:gd name="connsiteX29" fmla="*/ 246136 w 1508539"/>
              <a:gd name="connsiteY29" fmla="*/ 6348250 h 6858000"/>
              <a:gd name="connsiteX30" fmla="*/ 262170 w 1508539"/>
              <a:gd name="connsiteY30" fmla="*/ 6281972 h 6858000"/>
              <a:gd name="connsiteX31" fmla="*/ 272933 w 1508539"/>
              <a:gd name="connsiteY31" fmla="*/ 6211940 h 6858000"/>
              <a:gd name="connsiteX32" fmla="*/ 314428 w 1508539"/>
              <a:gd name="connsiteY32" fmla="*/ 6113913 h 6858000"/>
              <a:gd name="connsiteX33" fmla="*/ 318721 w 1508539"/>
              <a:gd name="connsiteY33" fmla="*/ 6028119 h 6858000"/>
              <a:gd name="connsiteX34" fmla="*/ 345501 w 1508539"/>
              <a:gd name="connsiteY34" fmla="*/ 5934687 h 6858000"/>
              <a:gd name="connsiteX35" fmla="*/ 379513 w 1508539"/>
              <a:gd name="connsiteY35" fmla="*/ 5765594 h 6858000"/>
              <a:gd name="connsiteX36" fmla="*/ 411349 w 1508539"/>
              <a:gd name="connsiteY36" fmla="*/ 5693685 h 6858000"/>
              <a:gd name="connsiteX37" fmla="*/ 431404 w 1508539"/>
              <a:gd name="connsiteY37" fmla="*/ 5665173 h 6858000"/>
              <a:gd name="connsiteX38" fmla="*/ 465121 w 1508539"/>
              <a:gd name="connsiteY38" fmla="*/ 5563435 h 6858000"/>
              <a:gd name="connsiteX39" fmla="*/ 494626 w 1508539"/>
              <a:gd name="connsiteY39" fmla="*/ 5476393 h 6858000"/>
              <a:gd name="connsiteX40" fmla="*/ 525819 w 1508539"/>
              <a:gd name="connsiteY40" fmla="*/ 5396260 h 6858000"/>
              <a:gd name="connsiteX41" fmla="*/ 541800 w 1508539"/>
              <a:gd name="connsiteY41" fmla="*/ 5330009 h 6858000"/>
              <a:gd name="connsiteX42" fmla="*/ 575293 w 1508539"/>
              <a:gd name="connsiteY42" fmla="*/ 5273739 h 6858000"/>
              <a:gd name="connsiteX43" fmla="*/ 584892 w 1508539"/>
              <a:gd name="connsiteY43" fmla="*/ 5241779 h 6858000"/>
              <a:gd name="connsiteX44" fmla="*/ 596118 w 1508539"/>
              <a:gd name="connsiteY44" fmla="*/ 5225268 h 6858000"/>
              <a:gd name="connsiteX45" fmla="*/ 597138 w 1508539"/>
              <a:gd name="connsiteY45" fmla="*/ 5217684 h 6858000"/>
              <a:gd name="connsiteX46" fmla="*/ 604479 w 1508539"/>
              <a:gd name="connsiteY46" fmla="*/ 5193377 h 6858000"/>
              <a:gd name="connsiteX47" fmla="*/ 607782 w 1508539"/>
              <a:gd name="connsiteY47" fmla="*/ 5179288 h 6858000"/>
              <a:gd name="connsiteX48" fmla="*/ 608766 w 1508539"/>
              <a:gd name="connsiteY48" fmla="*/ 5173621 h 6858000"/>
              <a:gd name="connsiteX49" fmla="*/ 604400 w 1508539"/>
              <a:gd name="connsiteY49" fmla="*/ 5159961 h 6858000"/>
              <a:gd name="connsiteX50" fmla="*/ 611077 w 1508539"/>
              <a:gd name="connsiteY50" fmla="*/ 5144295 h 6858000"/>
              <a:gd name="connsiteX51" fmla="*/ 608010 w 1508539"/>
              <a:gd name="connsiteY51" fmla="*/ 5125185 h 6858000"/>
              <a:gd name="connsiteX52" fmla="*/ 614840 w 1508539"/>
              <a:gd name="connsiteY52" fmla="*/ 5121884 h 6858000"/>
              <a:gd name="connsiteX53" fmla="*/ 621876 w 1508539"/>
              <a:gd name="connsiteY53" fmla="*/ 5067850 h 6858000"/>
              <a:gd name="connsiteX54" fmla="*/ 624607 w 1508539"/>
              <a:gd name="connsiteY54" fmla="*/ 5060861 h 6858000"/>
              <a:gd name="connsiteX55" fmla="*/ 621311 w 1508539"/>
              <a:gd name="connsiteY55" fmla="*/ 5034192 h 6858000"/>
              <a:gd name="connsiteX56" fmla="*/ 622865 w 1508539"/>
              <a:gd name="connsiteY56" fmla="*/ 4993030 h 6858000"/>
              <a:gd name="connsiteX57" fmla="*/ 629774 w 1508539"/>
              <a:gd name="connsiteY57" fmla="*/ 4946844 h 6858000"/>
              <a:gd name="connsiteX58" fmla="*/ 625630 w 1508539"/>
              <a:gd name="connsiteY58" fmla="*/ 4932692 h 6858000"/>
              <a:gd name="connsiteX59" fmla="*/ 641033 w 1508539"/>
              <a:gd name="connsiteY59" fmla="*/ 4858827 h 6858000"/>
              <a:gd name="connsiteX60" fmla="*/ 635187 w 1508539"/>
              <a:gd name="connsiteY60" fmla="*/ 4801535 h 6858000"/>
              <a:gd name="connsiteX61" fmla="*/ 642856 w 1508539"/>
              <a:gd name="connsiteY61" fmla="*/ 4797794 h 6858000"/>
              <a:gd name="connsiteX62" fmla="*/ 644150 w 1508539"/>
              <a:gd name="connsiteY62" fmla="*/ 4784526 h 6858000"/>
              <a:gd name="connsiteX63" fmla="*/ 650769 w 1508539"/>
              <a:gd name="connsiteY63" fmla="*/ 4690749 h 6858000"/>
              <a:gd name="connsiteX64" fmla="*/ 646249 w 1508539"/>
              <a:gd name="connsiteY64" fmla="*/ 4584173 h 6858000"/>
              <a:gd name="connsiteX65" fmla="*/ 641332 w 1508539"/>
              <a:gd name="connsiteY65" fmla="*/ 4444346 h 6858000"/>
              <a:gd name="connsiteX66" fmla="*/ 637897 w 1508539"/>
              <a:gd name="connsiteY66" fmla="*/ 4375228 h 6858000"/>
              <a:gd name="connsiteX67" fmla="*/ 618550 w 1508539"/>
              <a:gd name="connsiteY67" fmla="*/ 4214165 h 6858000"/>
              <a:gd name="connsiteX68" fmla="*/ 622623 w 1508539"/>
              <a:gd name="connsiteY68" fmla="*/ 4090296 h 6858000"/>
              <a:gd name="connsiteX69" fmla="*/ 607879 w 1508539"/>
              <a:gd name="connsiteY69" fmla="*/ 4033999 h 6858000"/>
              <a:gd name="connsiteX70" fmla="*/ 609028 w 1508539"/>
              <a:gd name="connsiteY70" fmla="*/ 4031933 h 6858000"/>
              <a:gd name="connsiteX71" fmla="*/ 607604 w 1508539"/>
              <a:gd name="connsiteY71" fmla="*/ 4013953 h 6858000"/>
              <a:gd name="connsiteX72" fmla="*/ 593899 w 1508539"/>
              <a:gd name="connsiteY72" fmla="*/ 3974753 h 6858000"/>
              <a:gd name="connsiteX73" fmla="*/ 595497 w 1508539"/>
              <a:gd name="connsiteY73" fmla="*/ 3969950 h 6858000"/>
              <a:gd name="connsiteX74" fmla="*/ 588919 w 1508539"/>
              <a:gd name="connsiteY74" fmla="*/ 3933779 h 6858000"/>
              <a:gd name="connsiteX75" fmla="*/ 590250 w 1508539"/>
              <a:gd name="connsiteY75" fmla="*/ 3933093 h 6858000"/>
              <a:gd name="connsiteX76" fmla="*/ 594604 w 1508539"/>
              <a:gd name="connsiteY76" fmla="*/ 3922082 h 6858000"/>
              <a:gd name="connsiteX77" fmla="*/ 599682 w 1508539"/>
              <a:gd name="connsiteY77" fmla="*/ 3901461 h 6858000"/>
              <a:gd name="connsiteX78" fmla="*/ 622276 w 1508539"/>
              <a:gd name="connsiteY78" fmla="*/ 3813873 h 6858000"/>
              <a:gd name="connsiteX79" fmla="*/ 621701 w 1508539"/>
              <a:gd name="connsiteY79" fmla="*/ 3806161 h 6858000"/>
              <a:gd name="connsiteX80" fmla="*/ 622008 w 1508539"/>
              <a:gd name="connsiteY80" fmla="*/ 3805957 h 6858000"/>
              <a:gd name="connsiteX81" fmla="*/ 622035 w 1508539"/>
              <a:gd name="connsiteY81" fmla="*/ 3797724 h 6858000"/>
              <a:gd name="connsiteX82" fmla="*/ 620650 w 1508539"/>
              <a:gd name="connsiteY82" fmla="*/ 3792098 h 6858000"/>
              <a:gd name="connsiteX83" fmla="*/ 619534 w 1508539"/>
              <a:gd name="connsiteY83" fmla="*/ 3777135 h 6858000"/>
              <a:gd name="connsiteX84" fmla="*/ 621267 w 1508539"/>
              <a:gd name="connsiteY84" fmla="*/ 3771656 h 6858000"/>
              <a:gd name="connsiteX85" fmla="*/ 625010 w 1508539"/>
              <a:gd name="connsiteY85" fmla="*/ 3769007 h 6858000"/>
              <a:gd name="connsiteX86" fmla="*/ 624476 w 1508539"/>
              <a:gd name="connsiteY86" fmla="*/ 3767709 h 6858000"/>
              <a:gd name="connsiteX87" fmla="*/ 633172 w 1508539"/>
              <a:gd name="connsiteY87" fmla="*/ 3738082 h 6858000"/>
              <a:gd name="connsiteX88" fmla="*/ 640518 w 1508539"/>
              <a:gd name="connsiteY88" fmla="*/ 3673397 h 6858000"/>
              <a:gd name="connsiteX89" fmla="*/ 639814 w 1508539"/>
              <a:gd name="connsiteY89" fmla="*/ 3637109 h 6858000"/>
              <a:gd name="connsiteX90" fmla="*/ 643257 w 1508539"/>
              <a:gd name="connsiteY90" fmla="*/ 3536883 h 6858000"/>
              <a:gd name="connsiteX91" fmla="*/ 650795 w 1508539"/>
              <a:gd name="connsiteY91" fmla="*/ 3435652 h 6858000"/>
              <a:gd name="connsiteX92" fmla="*/ 652466 w 1508539"/>
              <a:gd name="connsiteY92" fmla="*/ 3307769 h 6858000"/>
              <a:gd name="connsiteX93" fmla="*/ 670029 w 1508539"/>
              <a:gd name="connsiteY93" fmla="*/ 3250522 h 6858000"/>
              <a:gd name="connsiteX94" fmla="*/ 670454 w 1508539"/>
              <a:gd name="connsiteY94" fmla="*/ 3229163 h 6858000"/>
              <a:gd name="connsiteX95" fmla="*/ 672277 w 1508539"/>
              <a:gd name="connsiteY95" fmla="*/ 3217217 h 6858000"/>
              <a:gd name="connsiteX96" fmla="*/ 659112 w 1508539"/>
              <a:gd name="connsiteY96" fmla="*/ 3183755 h 6858000"/>
              <a:gd name="connsiteX97" fmla="*/ 659613 w 1508539"/>
              <a:gd name="connsiteY97" fmla="*/ 3178642 h 6858000"/>
              <a:gd name="connsiteX98" fmla="*/ 647213 w 1508539"/>
              <a:gd name="connsiteY98" fmla="*/ 3158586 h 6858000"/>
              <a:gd name="connsiteX99" fmla="*/ 632398 w 1508539"/>
              <a:gd name="connsiteY99" fmla="*/ 3129034 h 6858000"/>
              <a:gd name="connsiteX100" fmla="*/ 633063 w 1508539"/>
              <a:gd name="connsiteY100" fmla="*/ 3126682 h 6858000"/>
              <a:gd name="connsiteX101" fmla="*/ 623931 w 1508539"/>
              <a:gd name="connsiteY101" fmla="*/ 3114519 h 6858000"/>
              <a:gd name="connsiteX102" fmla="*/ 610540 w 1508539"/>
              <a:gd name="connsiteY102" fmla="*/ 3106272 h 6858000"/>
              <a:gd name="connsiteX103" fmla="*/ 583270 w 1508539"/>
              <a:gd name="connsiteY103" fmla="*/ 2958185 h 6858000"/>
              <a:gd name="connsiteX104" fmla="*/ 525884 w 1508539"/>
              <a:gd name="connsiteY104" fmla="*/ 2762989 h 6858000"/>
              <a:gd name="connsiteX105" fmla="*/ 474802 w 1508539"/>
              <a:gd name="connsiteY105" fmla="*/ 2554718 h 6858000"/>
              <a:gd name="connsiteX106" fmla="*/ 454896 w 1508539"/>
              <a:gd name="connsiteY106" fmla="*/ 2485734 h 6858000"/>
              <a:gd name="connsiteX107" fmla="*/ 445619 w 1508539"/>
              <a:gd name="connsiteY107" fmla="*/ 2447068 h 6858000"/>
              <a:gd name="connsiteX108" fmla="*/ 432580 w 1508539"/>
              <a:gd name="connsiteY108" fmla="*/ 2425819 h 6858000"/>
              <a:gd name="connsiteX109" fmla="*/ 438579 w 1508539"/>
              <a:gd name="connsiteY109" fmla="*/ 2402874 h 6858000"/>
              <a:gd name="connsiteX110" fmla="*/ 441191 w 1508539"/>
              <a:gd name="connsiteY110" fmla="*/ 2381443 h 6858000"/>
              <a:gd name="connsiteX111" fmla="*/ 417520 w 1508539"/>
              <a:gd name="connsiteY111" fmla="*/ 2261920 h 6858000"/>
              <a:gd name="connsiteX112" fmla="*/ 407407 w 1508539"/>
              <a:gd name="connsiteY112" fmla="*/ 2195378 h 6858000"/>
              <a:gd name="connsiteX113" fmla="*/ 391624 w 1508539"/>
              <a:gd name="connsiteY113" fmla="*/ 2155135 h 6858000"/>
              <a:gd name="connsiteX114" fmla="*/ 389082 w 1508539"/>
              <a:gd name="connsiteY114" fmla="*/ 2118008 h 6858000"/>
              <a:gd name="connsiteX115" fmla="*/ 390075 w 1508539"/>
              <a:gd name="connsiteY115" fmla="*/ 2050531 h 6858000"/>
              <a:gd name="connsiteX116" fmla="*/ 381881 w 1508539"/>
              <a:gd name="connsiteY116" fmla="*/ 1963269 h 6858000"/>
              <a:gd name="connsiteX117" fmla="*/ 363059 w 1508539"/>
              <a:gd name="connsiteY117" fmla="*/ 1906352 h 6858000"/>
              <a:gd name="connsiteX118" fmla="*/ 339616 w 1508539"/>
              <a:gd name="connsiteY118" fmla="*/ 1861531 h 6858000"/>
              <a:gd name="connsiteX119" fmla="*/ 293415 w 1508539"/>
              <a:gd name="connsiteY119" fmla="*/ 1732919 h 6858000"/>
              <a:gd name="connsiteX120" fmla="*/ 265726 w 1508539"/>
              <a:gd name="connsiteY120" fmla="*/ 1663540 h 6858000"/>
              <a:gd name="connsiteX121" fmla="*/ 264852 w 1508539"/>
              <a:gd name="connsiteY121" fmla="*/ 1615777 h 6858000"/>
              <a:gd name="connsiteX122" fmla="*/ 245647 w 1508539"/>
              <a:gd name="connsiteY122" fmla="*/ 1563678 h 6858000"/>
              <a:gd name="connsiteX123" fmla="*/ 258727 w 1508539"/>
              <a:gd name="connsiteY123" fmla="*/ 1519474 h 6858000"/>
              <a:gd name="connsiteX124" fmla="*/ 251469 w 1508539"/>
              <a:gd name="connsiteY124" fmla="*/ 1477995 h 6858000"/>
              <a:gd name="connsiteX125" fmla="*/ 237554 w 1508539"/>
              <a:gd name="connsiteY125" fmla="*/ 1373769 h 6858000"/>
              <a:gd name="connsiteX126" fmla="*/ 245861 w 1508539"/>
              <a:gd name="connsiteY126" fmla="*/ 1307086 h 6858000"/>
              <a:gd name="connsiteX127" fmla="*/ 247049 w 1508539"/>
              <a:gd name="connsiteY127" fmla="*/ 1189033 h 6858000"/>
              <a:gd name="connsiteX128" fmla="*/ 251734 w 1508539"/>
              <a:gd name="connsiteY128" fmla="*/ 1168288 h 6858000"/>
              <a:gd name="connsiteX129" fmla="*/ 244016 w 1508539"/>
              <a:gd name="connsiteY129" fmla="*/ 1142577 h 6858000"/>
              <a:gd name="connsiteX130" fmla="*/ 233322 w 1508539"/>
              <a:gd name="connsiteY130" fmla="*/ 1088484 h 6858000"/>
              <a:gd name="connsiteX131" fmla="*/ 222058 w 1508539"/>
              <a:gd name="connsiteY131" fmla="*/ 1016103 h 6858000"/>
              <a:gd name="connsiteX132" fmla="*/ 223514 w 1508539"/>
              <a:gd name="connsiteY132" fmla="*/ 932283 h 6858000"/>
              <a:gd name="connsiteX133" fmla="*/ 225750 w 1508539"/>
              <a:gd name="connsiteY133" fmla="*/ 915925 h 6858000"/>
              <a:gd name="connsiteX134" fmla="*/ 218379 w 1508539"/>
              <a:gd name="connsiteY134" fmla="*/ 896999 h 6858000"/>
              <a:gd name="connsiteX135" fmla="*/ 187787 w 1508539"/>
              <a:gd name="connsiteY135" fmla="*/ 821517 h 6858000"/>
              <a:gd name="connsiteX136" fmla="*/ 166737 w 1508539"/>
              <a:gd name="connsiteY136" fmla="*/ 751353 h 6858000"/>
              <a:gd name="connsiteX137" fmla="*/ 166295 w 1508539"/>
              <a:gd name="connsiteY137" fmla="*/ 721230 h 6858000"/>
              <a:gd name="connsiteX138" fmla="*/ 151966 w 1508539"/>
              <a:gd name="connsiteY138" fmla="*/ 681659 h 6858000"/>
              <a:gd name="connsiteX139" fmla="*/ 137385 w 1508539"/>
              <a:gd name="connsiteY139" fmla="*/ 635218 h 6858000"/>
              <a:gd name="connsiteX140" fmla="*/ 142396 w 1508539"/>
              <a:gd name="connsiteY140" fmla="*/ 613763 h 6858000"/>
              <a:gd name="connsiteX141" fmla="*/ 128338 w 1508539"/>
              <a:gd name="connsiteY141" fmla="*/ 598582 h 6858000"/>
              <a:gd name="connsiteX142" fmla="*/ 128019 w 1508539"/>
              <a:gd name="connsiteY142" fmla="*/ 576846 h 6858000"/>
              <a:gd name="connsiteX143" fmla="*/ 107645 w 1508539"/>
              <a:gd name="connsiteY143" fmla="*/ 530055 h 6858000"/>
              <a:gd name="connsiteX144" fmla="*/ 106893 w 1508539"/>
              <a:gd name="connsiteY144" fmla="*/ 465389 h 6858000"/>
              <a:gd name="connsiteX145" fmla="*/ 89816 w 1508539"/>
              <a:gd name="connsiteY145" fmla="*/ 424699 h 6858000"/>
              <a:gd name="connsiteX146" fmla="*/ 90191 w 1508539"/>
              <a:gd name="connsiteY146" fmla="*/ 404917 h 6858000"/>
              <a:gd name="connsiteX147" fmla="*/ 70148 w 1508539"/>
              <a:gd name="connsiteY147" fmla="*/ 367211 h 6858000"/>
              <a:gd name="connsiteX148" fmla="*/ 36452 w 1508539"/>
              <a:gd name="connsiteY148" fmla="*/ 268519 h 6858000"/>
              <a:gd name="connsiteX149" fmla="*/ 23935 w 1508539"/>
              <a:gd name="connsiteY149" fmla="*/ 160886 h 6858000"/>
              <a:gd name="connsiteX150" fmla="*/ 19312 w 1508539"/>
              <a:gd name="connsiteY150" fmla="*/ 47336 h 6858000"/>
              <a:gd name="connsiteX151" fmla="*/ 0 w 1508539"/>
              <a:gd name="connsiteY151" fmla="*/ 0 h 6858000"/>
              <a:gd name="connsiteX0" fmla="*/ 0 w 1508539"/>
              <a:gd name="connsiteY0" fmla="*/ 0 h 6858000"/>
              <a:gd name="connsiteX1" fmla="*/ 1508539 w 1508539"/>
              <a:gd name="connsiteY1" fmla="*/ 0 h 6858000"/>
              <a:gd name="connsiteX2" fmla="*/ 1508539 w 1508539"/>
              <a:gd name="connsiteY2" fmla="*/ 6858000 h 6858000"/>
              <a:gd name="connsiteX3" fmla="*/ 57174 w 1508539"/>
              <a:gd name="connsiteY3" fmla="*/ 6858000 h 6858000"/>
              <a:gd name="connsiteX4" fmla="*/ 57315 w 1508539"/>
              <a:gd name="connsiteY4" fmla="*/ 6857735 h 6858000"/>
              <a:gd name="connsiteX5" fmla="*/ 69364 w 1508539"/>
              <a:gd name="connsiteY5" fmla="*/ 6809549 h 6858000"/>
              <a:gd name="connsiteX6" fmla="*/ 101575 w 1508539"/>
              <a:gd name="connsiteY6" fmla="*/ 6715115 h 6858000"/>
              <a:gd name="connsiteX7" fmla="*/ 111426 w 1508539"/>
              <a:gd name="connsiteY7" fmla="*/ 6680170 h 6858000"/>
              <a:gd name="connsiteX8" fmla="*/ 136976 w 1508539"/>
              <a:gd name="connsiteY8" fmla="*/ 6621207 h 6858000"/>
              <a:gd name="connsiteX9" fmla="*/ 153633 w 1508539"/>
              <a:gd name="connsiteY9" fmla="*/ 6596265 h 6858000"/>
              <a:gd name="connsiteX10" fmla="*/ 153512 w 1508539"/>
              <a:gd name="connsiteY10" fmla="*/ 6594818 h 6858000"/>
              <a:gd name="connsiteX11" fmla="*/ 157757 w 1508539"/>
              <a:gd name="connsiteY11" fmla="*/ 6593735 h 6858000"/>
              <a:gd name="connsiteX12" fmla="*/ 160954 w 1508539"/>
              <a:gd name="connsiteY12" fmla="*/ 6589172 h 6858000"/>
              <a:gd name="connsiteX13" fmla="*/ 164248 w 1508539"/>
              <a:gd name="connsiteY13" fmla="*/ 6574442 h 6858000"/>
              <a:gd name="connsiteX14" fmla="*/ 164588 w 1508539"/>
              <a:gd name="connsiteY14" fmla="*/ 6568530 h 6858000"/>
              <a:gd name="connsiteX15" fmla="*/ 166997 w 1508539"/>
              <a:gd name="connsiteY15" fmla="*/ 6560674 h 6858000"/>
              <a:gd name="connsiteX16" fmla="*/ 167342 w 1508539"/>
              <a:gd name="connsiteY16" fmla="*/ 6560598 h 6858000"/>
              <a:gd name="connsiteX17" fmla="*/ 169039 w 1508539"/>
              <a:gd name="connsiteY17" fmla="*/ 6553006 h 6858000"/>
              <a:gd name="connsiteX18" fmla="*/ 173735 w 1508539"/>
              <a:gd name="connsiteY18" fmla="*/ 6514360 h 6858000"/>
              <a:gd name="connsiteX19" fmla="*/ 215389 w 1508539"/>
              <a:gd name="connsiteY19" fmla="*/ 6478062 h 6858000"/>
              <a:gd name="connsiteX20" fmla="*/ 226078 w 1508539"/>
              <a:gd name="connsiteY20" fmla="*/ 6460325 h 6858000"/>
              <a:gd name="connsiteX21" fmla="*/ 233311 w 1508539"/>
              <a:gd name="connsiteY21" fmla="*/ 6451488 h 6858000"/>
              <a:gd name="connsiteX22" fmla="*/ 234746 w 1508539"/>
              <a:gd name="connsiteY22" fmla="*/ 6451348 h 6858000"/>
              <a:gd name="connsiteX23" fmla="*/ 239104 w 1508539"/>
              <a:gd name="connsiteY23" fmla="*/ 6414240 h 6858000"/>
              <a:gd name="connsiteX24" fmla="*/ 241980 w 1508539"/>
              <a:gd name="connsiteY24" fmla="*/ 6410269 h 6858000"/>
              <a:gd name="connsiteX25" fmla="*/ 241880 w 1508539"/>
              <a:gd name="connsiteY25" fmla="*/ 6384857 h 6858000"/>
              <a:gd name="connsiteX26" fmla="*/ 243397 w 1508539"/>
              <a:gd name="connsiteY26" fmla="*/ 6372381 h 6858000"/>
              <a:gd name="connsiteX27" fmla="*/ 240591 w 1508539"/>
              <a:gd name="connsiteY27" fmla="*/ 6367510 h 6858000"/>
              <a:gd name="connsiteX28" fmla="*/ 244471 w 1508539"/>
              <a:gd name="connsiteY28" fmla="*/ 6349778 h 6858000"/>
              <a:gd name="connsiteX29" fmla="*/ 246136 w 1508539"/>
              <a:gd name="connsiteY29" fmla="*/ 6348250 h 6858000"/>
              <a:gd name="connsiteX30" fmla="*/ 262170 w 1508539"/>
              <a:gd name="connsiteY30" fmla="*/ 6281972 h 6858000"/>
              <a:gd name="connsiteX31" fmla="*/ 272933 w 1508539"/>
              <a:gd name="connsiteY31" fmla="*/ 6211940 h 6858000"/>
              <a:gd name="connsiteX32" fmla="*/ 314428 w 1508539"/>
              <a:gd name="connsiteY32" fmla="*/ 6113913 h 6858000"/>
              <a:gd name="connsiteX33" fmla="*/ 318721 w 1508539"/>
              <a:gd name="connsiteY33" fmla="*/ 6028119 h 6858000"/>
              <a:gd name="connsiteX34" fmla="*/ 345501 w 1508539"/>
              <a:gd name="connsiteY34" fmla="*/ 5934687 h 6858000"/>
              <a:gd name="connsiteX35" fmla="*/ 379513 w 1508539"/>
              <a:gd name="connsiteY35" fmla="*/ 5765594 h 6858000"/>
              <a:gd name="connsiteX36" fmla="*/ 411349 w 1508539"/>
              <a:gd name="connsiteY36" fmla="*/ 5693685 h 6858000"/>
              <a:gd name="connsiteX37" fmla="*/ 431404 w 1508539"/>
              <a:gd name="connsiteY37" fmla="*/ 5665173 h 6858000"/>
              <a:gd name="connsiteX38" fmla="*/ 465121 w 1508539"/>
              <a:gd name="connsiteY38" fmla="*/ 5563435 h 6858000"/>
              <a:gd name="connsiteX39" fmla="*/ 494626 w 1508539"/>
              <a:gd name="connsiteY39" fmla="*/ 5476393 h 6858000"/>
              <a:gd name="connsiteX40" fmla="*/ 525819 w 1508539"/>
              <a:gd name="connsiteY40" fmla="*/ 5396260 h 6858000"/>
              <a:gd name="connsiteX41" fmla="*/ 541800 w 1508539"/>
              <a:gd name="connsiteY41" fmla="*/ 5330009 h 6858000"/>
              <a:gd name="connsiteX42" fmla="*/ 575293 w 1508539"/>
              <a:gd name="connsiteY42" fmla="*/ 5273739 h 6858000"/>
              <a:gd name="connsiteX43" fmla="*/ 584892 w 1508539"/>
              <a:gd name="connsiteY43" fmla="*/ 5241779 h 6858000"/>
              <a:gd name="connsiteX44" fmla="*/ 596118 w 1508539"/>
              <a:gd name="connsiteY44" fmla="*/ 5225268 h 6858000"/>
              <a:gd name="connsiteX45" fmla="*/ 597138 w 1508539"/>
              <a:gd name="connsiteY45" fmla="*/ 5217684 h 6858000"/>
              <a:gd name="connsiteX46" fmla="*/ 604479 w 1508539"/>
              <a:gd name="connsiteY46" fmla="*/ 5193377 h 6858000"/>
              <a:gd name="connsiteX47" fmla="*/ 607782 w 1508539"/>
              <a:gd name="connsiteY47" fmla="*/ 5179288 h 6858000"/>
              <a:gd name="connsiteX48" fmla="*/ 608766 w 1508539"/>
              <a:gd name="connsiteY48" fmla="*/ 5173621 h 6858000"/>
              <a:gd name="connsiteX49" fmla="*/ 604400 w 1508539"/>
              <a:gd name="connsiteY49" fmla="*/ 5159961 h 6858000"/>
              <a:gd name="connsiteX50" fmla="*/ 611077 w 1508539"/>
              <a:gd name="connsiteY50" fmla="*/ 5144295 h 6858000"/>
              <a:gd name="connsiteX51" fmla="*/ 608010 w 1508539"/>
              <a:gd name="connsiteY51" fmla="*/ 5125185 h 6858000"/>
              <a:gd name="connsiteX52" fmla="*/ 614840 w 1508539"/>
              <a:gd name="connsiteY52" fmla="*/ 5121884 h 6858000"/>
              <a:gd name="connsiteX53" fmla="*/ 621876 w 1508539"/>
              <a:gd name="connsiteY53" fmla="*/ 5067850 h 6858000"/>
              <a:gd name="connsiteX54" fmla="*/ 624607 w 1508539"/>
              <a:gd name="connsiteY54" fmla="*/ 5060861 h 6858000"/>
              <a:gd name="connsiteX55" fmla="*/ 621311 w 1508539"/>
              <a:gd name="connsiteY55" fmla="*/ 5034192 h 6858000"/>
              <a:gd name="connsiteX56" fmla="*/ 622865 w 1508539"/>
              <a:gd name="connsiteY56" fmla="*/ 4993030 h 6858000"/>
              <a:gd name="connsiteX57" fmla="*/ 629774 w 1508539"/>
              <a:gd name="connsiteY57" fmla="*/ 4946844 h 6858000"/>
              <a:gd name="connsiteX58" fmla="*/ 625630 w 1508539"/>
              <a:gd name="connsiteY58" fmla="*/ 4932692 h 6858000"/>
              <a:gd name="connsiteX59" fmla="*/ 641033 w 1508539"/>
              <a:gd name="connsiteY59" fmla="*/ 4858827 h 6858000"/>
              <a:gd name="connsiteX60" fmla="*/ 635187 w 1508539"/>
              <a:gd name="connsiteY60" fmla="*/ 4801535 h 6858000"/>
              <a:gd name="connsiteX61" fmla="*/ 642856 w 1508539"/>
              <a:gd name="connsiteY61" fmla="*/ 4797794 h 6858000"/>
              <a:gd name="connsiteX62" fmla="*/ 652962 w 1508539"/>
              <a:gd name="connsiteY62" fmla="*/ 4750867 h 6858000"/>
              <a:gd name="connsiteX63" fmla="*/ 650769 w 1508539"/>
              <a:gd name="connsiteY63" fmla="*/ 4690749 h 6858000"/>
              <a:gd name="connsiteX64" fmla="*/ 646249 w 1508539"/>
              <a:gd name="connsiteY64" fmla="*/ 4584173 h 6858000"/>
              <a:gd name="connsiteX65" fmla="*/ 641332 w 1508539"/>
              <a:gd name="connsiteY65" fmla="*/ 4444346 h 6858000"/>
              <a:gd name="connsiteX66" fmla="*/ 637897 w 1508539"/>
              <a:gd name="connsiteY66" fmla="*/ 4375228 h 6858000"/>
              <a:gd name="connsiteX67" fmla="*/ 618550 w 1508539"/>
              <a:gd name="connsiteY67" fmla="*/ 4214165 h 6858000"/>
              <a:gd name="connsiteX68" fmla="*/ 622623 w 1508539"/>
              <a:gd name="connsiteY68" fmla="*/ 4090296 h 6858000"/>
              <a:gd name="connsiteX69" fmla="*/ 607879 w 1508539"/>
              <a:gd name="connsiteY69" fmla="*/ 4033999 h 6858000"/>
              <a:gd name="connsiteX70" fmla="*/ 609028 w 1508539"/>
              <a:gd name="connsiteY70" fmla="*/ 4031933 h 6858000"/>
              <a:gd name="connsiteX71" fmla="*/ 607604 w 1508539"/>
              <a:gd name="connsiteY71" fmla="*/ 4013953 h 6858000"/>
              <a:gd name="connsiteX72" fmla="*/ 593899 w 1508539"/>
              <a:gd name="connsiteY72" fmla="*/ 3974753 h 6858000"/>
              <a:gd name="connsiteX73" fmla="*/ 595497 w 1508539"/>
              <a:gd name="connsiteY73" fmla="*/ 3969950 h 6858000"/>
              <a:gd name="connsiteX74" fmla="*/ 588919 w 1508539"/>
              <a:gd name="connsiteY74" fmla="*/ 3933779 h 6858000"/>
              <a:gd name="connsiteX75" fmla="*/ 590250 w 1508539"/>
              <a:gd name="connsiteY75" fmla="*/ 3933093 h 6858000"/>
              <a:gd name="connsiteX76" fmla="*/ 594604 w 1508539"/>
              <a:gd name="connsiteY76" fmla="*/ 3922082 h 6858000"/>
              <a:gd name="connsiteX77" fmla="*/ 599682 w 1508539"/>
              <a:gd name="connsiteY77" fmla="*/ 3901461 h 6858000"/>
              <a:gd name="connsiteX78" fmla="*/ 622276 w 1508539"/>
              <a:gd name="connsiteY78" fmla="*/ 3813873 h 6858000"/>
              <a:gd name="connsiteX79" fmla="*/ 621701 w 1508539"/>
              <a:gd name="connsiteY79" fmla="*/ 3806161 h 6858000"/>
              <a:gd name="connsiteX80" fmla="*/ 622008 w 1508539"/>
              <a:gd name="connsiteY80" fmla="*/ 3805957 h 6858000"/>
              <a:gd name="connsiteX81" fmla="*/ 622035 w 1508539"/>
              <a:gd name="connsiteY81" fmla="*/ 3797724 h 6858000"/>
              <a:gd name="connsiteX82" fmla="*/ 620650 w 1508539"/>
              <a:gd name="connsiteY82" fmla="*/ 3792098 h 6858000"/>
              <a:gd name="connsiteX83" fmla="*/ 619534 w 1508539"/>
              <a:gd name="connsiteY83" fmla="*/ 3777135 h 6858000"/>
              <a:gd name="connsiteX84" fmla="*/ 621267 w 1508539"/>
              <a:gd name="connsiteY84" fmla="*/ 3771656 h 6858000"/>
              <a:gd name="connsiteX85" fmla="*/ 625010 w 1508539"/>
              <a:gd name="connsiteY85" fmla="*/ 3769007 h 6858000"/>
              <a:gd name="connsiteX86" fmla="*/ 624476 w 1508539"/>
              <a:gd name="connsiteY86" fmla="*/ 3767709 h 6858000"/>
              <a:gd name="connsiteX87" fmla="*/ 633172 w 1508539"/>
              <a:gd name="connsiteY87" fmla="*/ 3738082 h 6858000"/>
              <a:gd name="connsiteX88" fmla="*/ 640518 w 1508539"/>
              <a:gd name="connsiteY88" fmla="*/ 3673397 h 6858000"/>
              <a:gd name="connsiteX89" fmla="*/ 639814 w 1508539"/>
              <a:gd name="connsiteY89" fmla="*/ 3637109 h 6858000"/>
              <a:gd name="connsiteX90" fmla="*/ 643257 w 1508539"/>
              <a:gd name="connsiteY90" fmla="*/ 3536883 h 6858000"/>
              <a:gd name="connsiteX91" fmla="*/ 650795 w 1508539"/>
              <a:gd name="connsiteY91" fmla="*/ 3435652 h 6858000"/>
              <a:gd name="connsiteX92" fmla="*/ 652466 w 1508539"/>
              <a:gd name="connsiteY92" fmla="*/ 3307769 h 6858000"/>
              <a:gd name="connsiteX93" fmla="*/ 670029 w 1508539"/>
              <a:gd name="connsiteY93" fmla="*/ 3250522 h 6858000"/>
              <a:gd name="connsiteX94" fmla="*/ 670454 w 1508539"/>
              <a:gd name="connsiteY94" fmla="*/ 3229163 h 6858000"/>
              <a:gd name="connsiteX95" fmla="*/ 672277 w 1508539"/>
              <a:gd name="connsiteY95" fmla="*/ 3217217 h 6858000"/>
              <a:gd name="connsiteX96" fmla="*/ 659112 w 1508539"/>
              <a:gd name="connsiteY96" fmla="*/ 3183755 h 6858000"/>
              <a:gd name="connsiteX97" fmla="*/ 659613 w 1508539"/>
              <a:gd name="connsiteY97" fmla="*/ 3178642 h 6858000"/>
              <a:gd name="connsiteX98" fmla="*/ 647213 w 1508539"/>
              <a:gd name="connsiteY98" fmla="*/ 3158586 h 6858000"/>
              <a:gd name="connsiteX99" fmla="*/ 632398 w 1508539"/>
              <a:gd name="connsiteY99" fmla="*/ 3129034 h 6858000"/>
              <a:gd name="connsiteX100" fmla="*/ 633063 w 1508539"/>
              <a:gd name="connsiteY100" fmla="*/ 3126682 h 6858000"/>
              <a:gd name="connsiteX101" fmla="*/ 623931 w 1508539"/>
              <a:gd name="connsiteY101" fmla="*/ 3114519 h 6858000"/>
              <a:gd name="connsiteX102" fmla="*/ 610540 w 1508539"/>
              <a:gd name="connsiteY102" fmla="*/ 3106272 h 6858000"/>
              <a:gd name="connsiteX103" fmla="*/ 583270 w 1508539"/>
              <a:gd name="connsiteY103" fmla="*/ 2958185 h 6858000"/>
              <a:gd name="connsiteX104" fmla="*/ 525884 w 1508539"/>
              <a:gd name="connsiteY104" fmla="*/ 2762989 h 6858000"/>
              <a:gd name="connsiteX105" fmla="*/ 474802 w 1508539"/>
              <a:gd name="connsiteY105" fmla="*/ 2554718 h 6858000"/>
              <a:gd name="connsiteX106" fmla="*/ 454896 w 1508539"/>
              <a:gd name="connsiteY106" fmla="*/ 2485734 h 6858000"/>
              <a:gd name="connsiteX107" fmla="*/ 445619 w 1508539"/>
              <a:gd name="connsiteY107" fmla="*/ 2447068 h 6858000"/>
              <a:gd name="connsiteX108" fmla="*/ 432580 w 1508539"/>
              <a:gd name="connsiteY108" fmla="*/ 2425819 h 6858000"/>
              <a:gd name="connsiteX109" fmla="*/ 438579 w 1508539"/>
              <a:gd name="connsiteY109" fmla="*/ 2402874 h 6858000"/>
              <a:gd name="connsiteX110" fmla="*/ 441191 w 1508539"/>
              <a:gd name="connsiteY110" fmla="*/ 2381443 h 6858000"/>
              <a:gd name="connsiteX111" fmla="*/ 417520 w 1508539"/>
              <a:gd name="connsiteY111" fmla="*/ 2261920 h 6858000"/>
              <a:gd name="connsiteX112" fmla="*/ 407407 w 1508539"/>
              <a:gd name="connsiteY112" fmla="*/ 2195378 h 6858000"/>
              <a:gd name="connsiteX113" fmla="*/ 391624 w 1508539"/>
              <a:gd name="connsiteY113" fmla="*/ 2155135 h 6858000"/>
              <a:gd name="connsiteX114" fmla="*/ 389082 w 1508539"/>
              <a:gd name="connsiteY114" fmla="*/ 2118008 h 6858000"/>
              <a:gd name="connsiteX115" fmla="*/ 390075 w 1508539"/>
              <a:gd name="connsiteY115" fmla="*/ 2050531 h 6858000"/>
              <a:gd name="connsiteX116" fmla="*/ 381881 w 1508539"/>
              <a:gd name="connsiteY116" fmla="*/ 1963269 h 6858000"/>
              <a:gd name="connsiteX117" fmla="*/ 363059 w 1508539"/>
              <a:gd name="connsiteY117" fmla="*/ 1906352 h 6858000"/>
              <a:gd name="connsiteX118" fmla="*/ 339616 w 1508539"/>
              <a:gd name="connsiteY118" fmla="*/ 1861531 h 6858000"/>
              <a:gd name="connsiteX119" fmla="*/ 293415 w 1508539"/>
              <a:gd name="connsiteY119" fmla="*/ 1732919 h 6858000"/>
              <a:gd name="connsiteX120" fmla="*/ 265726 w 1508539"/>
              <a:gd name="connsiteY120" fmla="*/ 1663540 h 6858000"/>
              <a:gd name="connsiteX121" fmla="*/ 264852 w 1508539"/>
              <a:gd name="connsiteY121" fmla="*/ 1615777 h 6858000"/>
              <a:gd name="connsiteX122" fmla="*/ 245647 w 1508539"/>
              <a:gd name="connsiteY122" fmla="*/ 1563678 h 6858000"/>
              <a:gd name="connsiteX123" fmla="*/ 258727 w 1508539"/>
              <a:gd name="connsiteY123" fmla="*/ 1519474 h 6858000"/>
              <a:gd name="connsiteX124" fmla="*/ 251469 w 1508539"/>
              <a:gd name="connsiteY124" fmla="*/ 1477995 h 6858000"/>
              <a:gd name="connsiteX125" fmla="*/ 237554 w 1508539"/>
              <a:gd name="connsiteY125" fmla="*/ 1373769 h 6858000"/>
              <a:gd name="connsiteX126" fmla="*/ 245861 w 1508539"/>
              <a:gd name="connsiteY126" fmla="*/ 1307086 h 6858000"/>
              <a:gd name="connsiteX127" fmla="*/ 247049 w 1508539"/>
              <a:gd name="connsiteY127" fmla="*/ 1189033 h 6858000"/>
              <a:gd name="connsiteX128" fmla="*/ 251734 w 1508539"/>
              <a:gd name="connsiteY128" fmla="*/ 1168288 h 6858000"/>
              <a:gd name="connsiteX129" fmla="*/ 244016 w 1508539"/>
              <a:gd name="connsiteY129" fmla="*/ 1142577 h 6858000"/>
              <a:gd name="connsiteX130" fmla="*/ 233322 w 1508539"/>
              <a:gd name="connsiteY130" fmla="*/ 1088484 h 6858000"/>
              <a:gd name="connsiteX131" fmla="*/ 222058 w 1508539"/>
              <a:gd name="connsiteY131" fmla="*/ 1016103 h 6858000"/>
              <a:gd name="connsiteX132" fmla="*/ 223514 w 1508539"/>
              <a:gd name="connsiteY132" fmla="*/ 932283 h 6858000"/>
              <a:gd name="connsiteX133" fmla="*/ 225750 w 1508539"/>
              <a:gd name="connsiteY133" fmla="*/ 915925 h 6858000"/>
              <a:gd name="connsiteX134" fmla="*/ 218379 w 1508539"/>
              <a:gd name="connsiteY134" fmla="*/ 896999 h 6858000"/>
              <a:gd name="connsiteX135" fmla="*/ 187787 w 1508539"/>
              <a:gd name="connsiteY135" fmla="*/ 821517 h 6858000"/>
              <a:gd name="connsiteX136" fmla="*/ 166737 w 1508539"/>
              <a:gd name="connsiteY136" fmla="*/ 751353 h 6858000"/>
              <a:gd name="connsiteX137" fmla="*/ 166295 w 1508539"/>
              <a:gd name="connsiteY137" fmla="*/ 721230 h 6858000"/>
              <a:gd name="connsiteX138" fmla="*/ 151966 w 1508539"/>
              <a:gd name="connsiteY138" fmla="*/ 681659 h 6858000"/>
              <a:gd name="connsiteX139" fmla="*/ 137385 w 1508539"/>
              <a:gd name="connsiteY139" fmla="*/ 635218 h 6858000"/>
              <a:gd name="connsiteX140" fmla="*/ 142396 w 1508539"/>
              <a:gd name="connsiteY140" fmla="*/ 613763 h 6858000"/>
              <a:gd name="connsiteX141" fmla="*/ 128338 w 1508539"/>
              <a:gd name="connsiteY141" fmla="*/ 598582 h 6858000"/>
              <a:gd name="connsiteX142" fmla="*/ 128019 w 1508539"/>
              <a:gd name="connsiteY142" fmla="*/ 576846 h 6858000"/>
              <a:gd name="connsiteX143" fmla="*/ 107645 w 1508539"/>
              <a:gd name="connsiteY143" fmla="*/ 530055 h 6858000"/>
              <a:gd name="connsiteX144" fmla="*/ 106893 w 1508539"/>
              <a:gd name="connsiteY144" fmla="*/ 465389 h 6858000"/>
              <a:gd name="connsiteX145" fmla="*/ 89816 w 1508539"/>
              <a:gd name="connsiteY145" fmla="*/ 424699 h 6858000"/>
              <a:gd name="connsiteX146" fmla="*/ 90191 w 1508539"/>
              <a:gd name="connsiteY146" fmla="*/ 404917 h 6858000"/>
              <a:gd name="connsiteX147" fmla="*/ 70148 w 1508539"/>
              <a:gd name="connsiteY147" fmla="*/ 367211 h 6858000"/>
              <a:gd name="connsiteX148" fmla="*/ 36452 w 1508539"/>
              <a:gd name="connsiteY148" fmla="*/ 268519 h 6858000"/>
              <a:gd name="connsiteX149" fmla="*/ 23935 w 1508539"/>
              <a:gd name="connsiteY149" fmla="*/ 160886 h 6858000"/>
              <a:gd name="connsiteX150" fmla="*/ 19312 w 1508539"/>
              <a:gd name="connsiteY150" fmla="*/ 47336 h 6858000"/>
              <a:gd name="connsiteX151" fmla="*/ 0 w 1508539"/>
              <a:gd name="connsiteY151" fmla="*/ 0 h 6858000"/>
              <a:gd name="connsiteX0" fmla="*/ 0 w 1508539"/>
              <a:gd name="connsiteY0" fmla="*/ 0 h 6858000"/>
              <a:gd name="connsiteX1" fmla="*/ 1508539 w 1508539"/>
              <a:gd name="connsiteY1" fmla="*/ 0 h 6858000"/>
              <a:gd name="connsiteX2" fmla="*/ 1508539 w 1508539"/>
              <a:gd name="connsiteY2" fmla="*/ 6858000 h 6858000"/>
              <a:gd name="connsiteX3" fmla="*/ 57174 w 1508539"/>
              <a:gd name="connsiteY3" fmla="*/ 6858000 h 6858000"/>
              <a:gd name="connsiteX4" fmla="*/ 57315 w 1508539"/>
              <a:gd name="connsiteY4" fmla="*/ 6857735 h 6858000"/>
              <a:gd name="connsiteX5" fmla="*/ 69364 w 1508539"/>
              <a:gd name="connsiteY5" fmla="*/ 6809549 h 6858000"/>
              <a:gd name="connsiteX6" fmla="*/ 101575 w 1508539"/>
              <a:gd name="connsiteY6" fmla="*/ 6715115 h 6858000"/>
              <a:gd name="connsiteX7" fmla="*/ 111426 w 1508539"/>
              <a:gd name="connsiteY7" fmla="*/ 6680170 h 6858000"/>
              <a:gd name="connsiteX8" fmla="*/ 136976 w 1508539"/>
              <a:gd name="connsiteY8" fmla="*/ 6621207 h 6858000"/>
              <a:gd name="connsiteX9" fmla="*/ 153633 w 1508539"/>
              <a:gd name="connsiteY9" fmla="*/ 6596265 h 6858000"/>
              <a:gd name="connsiteX10" fmla="*/ 153512 w 1508539"/>
              <a:gd name="connsiteY10" fmla="*/ 6594818 h 6858000"/>
              <a:gd name="connsiteX11" fmla="*/ 157757 w 1508539"/>
              <a:gd name="connsiteY11" fmla="*/ 6593735 h 6858000"/>
              <a:gd name="connsiteX12" fmla="*/ 160954 w 1508539"/>
              <a:gd name="connsiteY12" fmla="*/ 6589172 h 6858000"/>
              <a:gd name="connsiteX13" fmla="*/ 164248 w 1508539"/>
              <a:gd name="connsiteY13" fmla="*/ 6574442 h 6858000"/>
              <a:gd name="connsiteX14" fmla="*/ 164588 w 1508539"/>
              <a:gd name="connsiteY14" fmla="*/ 6568530 h 6858000"/>
              <a:gd name="connsiteX15" fmla="*/ 166997 w 1508539"/>
              <a:gd name="connsiteY15" fmla="*/ 6560674 h 6858000"/>
              <a:gd name="connsiteX16" fmla="*/ 167342 w 1508539"/>
              <a:gd name="connsiteY16" fmla="*/ 6560598 h 6858000"/>
              <a:gd name="connsiteX17" fmla="*/ 169039 w 1508539"/>
              <a:gd name="connsiteY17" fmla="*/ 6553006 h 6858000"/>
              <a:gd name="connsiteX18" fmla="*/ 173735 w 1508539"/>
              <a:gd name="connsiteY18" fmla="*/ 6514360 h 6858000"/>
              <a:gd name="connsiteX19" fmla="*/ 215389 w 1508539"/>
              <a:gd name="connsiteY19" fmla="*/ 6478062 h 6858000"/>
              <a:gd name="connsiteX20" fmla="*/ 226078 w 1508539"/>
              <a:gd name="connsiteY20" fmla="*/ 6460325 h 6858000"/>
              <a:gd name="connsiteX21" fmla="*/ 233311 w 1508539"/>
              <a:gd name="connsiteY21" fmla="*/ 6451488 h 6858000"/>
              <a:gd name="connsiteX22" fmla="*/ 234746 w 1508539"/>
              <a:gd name="connsiteY22" fmla="*/ 6451348 h 6858000"/>
              <a:gd name="connsiteX23" fmla="*/ 239104 w 1508539"/>
              <a:gd name="connsiteY23" fmla="*/ 6414240 h 6858000"/>
              <a:gd name="connsiteX24" fmla="*/ 241980 w 1508539"/>
              <a:gd name="connsiteY24" fmla="*/ 6410269 h 6858000"/>
              <a:gd name="connsiteX25" fmla="*/ 241880 w 1508539"/>
              <a:gd name="connsiteY25" fmla="*/ 6384857 h 6858000"/>
              <a:gd name="connsiteX26" fmla="*/ 243397 w 1508539"/>
              <a:gd name="connsiteY26" fmla="*/ 6372381 h 6858000"/>
              <a:gd name="connsiteX27" fmla="*/ 240591 w 1508539"/>
              <a:gd name="connsiteY27" fmla="*/ 6367510 h 6858000"/>
              <a:gd name="connsiteX28" fmla="*/ 244471 w 1508539"/>
              <a:gd name="connsiteY28" fmla="*/ 6349778 h 6858000"/>
              <a:gd name="connsiteX29" fmla="*/ 246136 w 1508539"/>
              <a:gd name="connsiteY29" fmla="*/ 6348250 h 6858000"/>
              <a:gd name="connsiteX30" fmla="*/ 262170 w 1508539"/>
              <a:gd name="connsiteY30" fmla="*/ 6281972 h 6858000"/>
              <a:gd name="connsiteX31" fmla="*/ 272933 w 1508539"/>
              <a:gd name="connsiteY31" fmla="*/ 6211940 h 6858000"/>
              <a:gd name="connsiteX32" fmla="*/ 314428 w 1508539"/>
              <a:gd name="connsiteY32" fmla="*/ 6113913 h 6858000"/>
              <a:gd name="connsiteX33" fmla="*/ 318721 w 1508539"/>
              <a:gd name="connsiteY33" fmla="*/ 6028119 h 6858000"/>
              <a:gd name="connsiteX34" fmla="*/ 345501 w 1508539"/>
              <a:gd name="connsiteY34" fmla="*/ 5934687 h 6858000"/>
              <a:gd name="connsiteX35" fmla="*/ 379513 w 1508539"/>
              <a:gd name="connsiteY35" fmla="*/ 5765594 h 6858000"/>
              <a:gd name="connsiteX36" fmla="*/ 411349 w 1508539"/>
              <a:gd name="connsiteY36" fmla="*/ 5693685 h 6858000"/>
              <a:gd name="connsiteX37" fmla="*/ 431404 w 1508539"/>
              <a:gd name="connsiteY37" fmla="*/ 5665173 h 6858000"/>
              <a:gd name="connsiteX38" fmla="*/ 465121 w 1508539"/>
              <a:gd name="connsiteY38" fmla="*/ 5563435 h 6858000"/>
              <a:gd name="connsiteX39" fmla="*/ 494626 w 1508539"/>
              <a:gd name="connsiteY39" fmla="*/ 5476393 h 6858000"/>
              <a:gd name="connsiteX40" fmla="*/ 525819 w 1508539"/>
              <a:gd name="connsiteY40" fmla="*/ 5396260 h 6858000"/>
              <a:gd name="connsiteX41" fmla="*/ 541800 w 1508539"/>
              <a:gd name="connsiteY41" fmla="*/ 5330009 h 6858000"/>
              <a:gd name="connsiteX42" fmla="*/ 575293 w 1508539"/>
              <a:gd name="connsiteY42" fmla="*/ 5273739 h 6858000"/>
              <a:gd name="connsiteX43" fmla="*/ 584892 w 1508539"/>
              <a:gd name="connsiteY43" fmla="*/ 5241779 h 6858000"/>
              <a:gd name="connsiteX44" fmla="*/ 596118 w 1508539"/>
              <a:gd name="connsiteY44" fmla="*/ 5225268 h 6858000"/>
              <a:gd name="connsiteX45" fmla="*/ 597138 w 1508539"/>
              <a:gd name="connsiteY45" fmla="*/ 5217684 h 6858000"/>
              <a:gd name="connsiteX46" fmla="*/ 604479 w 1508539"/>
              <a:gd name="connsiteY46" fmla="*/ 5193377 h 6858000"/>
              <a:gd name="connsiteX47" fmla="*/ 607782 w 1508539"/>
              <a:gd name="connsiteY47" fmla="*/ 5179288 h 6858000"/>
              <a:gd name="connsiteX48" fmla="*/ 608766 w 1508539"/>
              <a:gd name="connsiteY48" fmla="*/ 5173621 h 6858000"/>
              <a:gd name="connsiteX49" fmla="*/ 604400 w 1508539"/>
              <a:gd name="connsiteY49" fmla="*/ 5159961 h 6858000"/>
              <a:gd name="connsiteX50" fmla="*/ 611077 w 1508539"/>
              <a:gd name="connsiteY50" fmla="*/ 5144295 h 6858000"/>
              <a:gd name="connsiteX51" fmla="*/ 608010 w 1508539"/>
              <a:gd name="connsiteY51" fmla="*/ 5125185 h 6858000"/>
              <a:gd name="connsiteX52" fmla="*/ 614840 w 1508539"/>
              <a:gd name="connsiteY52" fmla="*/ 5121884 h 6858000"/>
              <a:gd name="connsiteX53" fmla="*/ 621876 w 1508539"/>
              <a:gd name="connsiteY53" fmla="*/ 5067850 h 6858000"/>
              <a:gd name="connsiteX54" fmla="*/ 624607 w 1508539"/>
              <a:gd name="connsiteY54" fmla="*/ 5060861 h 6858000"/>
              <a:gd name="connsiteX55" fmla="*/ 621311 w 1508539"/>
              <a:gd name="connsiteY55" fmla="*/ 5034192 h 6858000"/>
              <a:gd name="connsiteX56" fmla="*/ 622865 w 1508539"/>
              <a:gd name="connsiteY56" fmla="*/ 4993030 h 6858000"/>
              <a:gd name="connsiteX57" fmla="*/ 629774 w 1508539"/>
              <a:gd name="connsiteY57" fmla="*/ 4946844 h 6858000"/>
              <a:gd name="connsiteX58" fmla="*/ 625630 w 1508539"/>
              <a:gd name="connsiteY58" fmla="*/ 4932692 h 6858000"/>
              <a:gd name="connsiteX59" fmla="*/ 641033 w 1508539"/>
              <a:gd name="connsiteY59" fmla="*/ 4858827 h 6858000"/>
              <a:gd name="connsiteX60" fmla="*/ 635187 w 1508539"/>
              <a:gd name="connsiteY60" fmla="*/ 4801535 h 6858000"/>
              <a:gd name="connsiteX61" fmla="*/ 651669 w 1508539"/>
              <a:gd name="connsiteY61" fmla="*/ 4780965 h 6858000"/>
              <a:gd name="connsiteX62" fmla="*/ 652962 w 1508539"/>
              <a:gd name="connsiteY62" fmla="*/ 4750867 h 6858000"/>
              <a:gd name="connsiteX63" fmla="*/ 650769 w 1508539"/>
              <a:gd name="connsiteY63" fmla="*/ 4690749 h 6858000"/>
              <a:gd name="connsiteX64" fmla="*/ 646249 w 1508539"/>
              <a:gd name="connsiteY64" fmla="*/ 4584173 h 6858000"/>
              <a:gd name="connsiteX65" fmla="*/ 641332 w 1508539"/>
              <a:gd name="connsiteY65" fmla="*/ 4444346 h 6858000"/>
              <a:gd name="connsiteX66" fmla="*/ 637897 w 1508539"/>
              <a:gd name="connsiteY66" fmla="*/ 4375228 h 6858000"/>
              <a:gd name="connsiteX67" fmla="*/ 618550 w 1508539"/>
              <a:gd name="connsiteY67" fmla="*/ 4214165 h 6858000"/>
              <a:gd name="connsiteX68" fmla="*/ 622623 w 1508539"/>
              <a:gd name="connsiteY68" fmla="*/ 4090296 h 6858000"/>
              <a:gd name="connsiteX69" fmla="*/ 607879 w 1508539"/>
              <a:gd name="connsiteY69" fmla="*/ 4033999 h 6858000"/>
              <a:gd name="connsiteX70" fmla="*/ 609028 w 1508539"/>
              <a:gd name="connsiteY70" fmla="*/ 4031933 h 6858000"/>
              <a:gd name="connsiteX71" fmla="*/ 607604 w 1508539"/>
              <a:gd name="connsiteY71" fmla="*/ 4013953 h 6858000"/>
              <a:gd name="connsiteX72" fmla="*/ 593899 w 1508539"/>
              <a:gd name="connsiteY72" fmla="*/ 3974753 h 6858000"/>
              <a:gd name="connsiteX73" fmla="*/ 595497 w 1508539"/>
              <a:gd name="connsiteY73" fmla="*/ 3969950 h 6858000"/>
              <a:gd name="connsiteX74" fmla="*/ 588919 w 1508539"/>
              <a:gd name="connsiteY74" fmla="*/ 3933779 h 6858000"/>
              <a:gd name="connsiteX75" fmla="*/ 590250 w 1508539"/>
              <a:gd name="connsiteY75" fmla="*/ 3933093 h 6858000"/>
              <a:gd name="connsiteX76" fmla="*/ 594604 w 1508539"/>
              <a:gd name="connsiteY76" fmla="*/ 3922082 h 6858000"/>
              <a:gd name="connsiteX77" fmla="*/ 599682 w 1508539"/>
              <a:gd name="connsiteY77" fmla="*/ 3901461 h 6858000"/>
              <a:gd name="connsiteX78" fmla="*/ 622276 w 1508539"/>
              <a:gd name="connsiteY78" fmla="*/ 3813873 h 6858000"/>
              <a:gd name="connsiteX79" fmla="*/ 621701 w 1508539"/>
              <a:gd name="connsiteY79" fmla="*/ 3806161 h 6858000"/>
              <a:gd name="connsiteX80" fmla="*/ 622008 w 1508539"/>
              <a:gd name="connsiteY80" fmla="*/ 3805957 h 6858000"/>
              <a:gd name="connsiteX81" fmla="*/ 622035 w 1508539"/>
              <a:gd name="connsiteY81" fmla="*/ 3797724 h 6858000"/>
              <a:gd name="connsiteX82" fmla="*/ 620650 w 1508539"/>
              <a:gd name="connsiteY82" fmla="*/ 3792098 h 6858000"/>
              <a:gd name="connsiteX83" fmla="*/ 619534 w 1508539"/>
              <a:gd name="connsiteY83" fmla="*/ 3777135 h 6858000"/>
              <a:gd name="connsiteX84" fmla="*/ 621267 w 1508539"/>
              <a:gd name="connsiteY84" fmla="*/ 3771656 h 6858000"/>
              <a:gd name="connsiteX85" fmla="*/ 625010 w 1508539"/>
              <a:gd name="connsiteY85" fmla="*/ 3769007 h 6858000"/>
              <a:gd name="connsiteX86" fmla="*/ 624476 w 1508539"/>
              <a:gd name="connsiteY86" fmla="*/ 3767709 h 6858000"/>
              <a:gd name="connsiteX87" fmla="*/ 633172 w 1508539"/>
              <a:gd name="connsiteY87" fmla="*/ 3738082 h 6858000"/>
              <a:gd name="connsiteX88" fmla="*/ 640518 w 1508539"/>
              <a:gd name="connsiteY88" fmla="*/ 3673397 h 6858000"/>
              <a:gd name="connsiteX89" fmla="*/ 639814 w 1508539"/>
              <a:gd name="connsiteY89" fmla="*/ 3637109 h 6858000"/>
              <a:gd name="connsiteX90" fmla="*/ 643257 w 1508539"/>
              <a:gd name="connsiteY90" fmla="*/ 3536883 h 6858000"/>
              <a:gd name="connsiteX91" fmla="*/ 650795 w 1508539"/>
              <a:gd name="connsiteY91" fmla="*/ 3435652 h 6858000"/>
              <a:gd name="connsiteX92" fmla="*/ 652466 w 1508539"/>
              <a:gd name="connsiteY92" fmla="*/ 3307769 h 6858000"/>
              <a:gd name="connsiteX93" fmla="*/ 670029 w 1508539"/>
              <a:gd name="connsiteY93" fmla="*/ 3250522 h 6858000"/>
              <a:gd name="connsiteX94" fmla="*/ 670454 w 1508539"/>
              <a:gd name="connsiteY94" fmla="*/ 3229163 h 6858000"/>
              <a:gd name="connsiteX95" fmla="*/ 672277 w 1508539"/>
              <a:gd name="connsiteY95" fmla="*/ 3217217 h 6858000"/>
              <a:gd name="connsiteX96" fmla="*/ 659112 w 1508539"/>
              <a:gd name="connsiteY96" fmla="*/ 3183755 h 6858000"/>
              <a:gd name="connsiteX97" fmla="*/ 659613 w 1508539"/>
              <a:gd name="connsiteY97" fmla="*/ 3178642 h 6858000"/>
              <a:gd name="connsiteX98" fmla="*/ 647213 w 1508539"/>
              <a:gd name="connsiteY98" fmla="*/ 3158586 h 6858000"/>
              <a:gd name="connsiteX99" fmla="*/ 632398 w 1508539"/>
              <a:gd name="connsiteY99" fmla="*/ 3129034 h 6858000"/>
              <a:gd name="connsiteX100" fmla="*/ 633063 w 1508539"/>
              <a:gd name="connsiteY100" fmla="*/ 3126682 h 6858000"/>
              <a:gd name="connsiteX101" fmla="*/ 623931 w 1508539"/>
              <a:gd name="connsiteY101" fmla="*/ 3114519 h 6858000"/>
              <a:gd name="connsiteX102" fmla="*/ 610540 w 1508539"/>
              <a:gd name="connsiteY102" fmla="*/ 3106272 h 6858000"/>
              <a:gd name="connsiteX103" fmla="*/ 583270 w 1508539"/>
              <a:gd name="connsiteY103" fmla="*/ 2958185 h 6858000"/>
              <a:gd name="connsiteX104" fmla="*/ 525884 w 1508539"/>
              <a:gd name="connsiteY104" fmla="*/ 2762989 h 6858000"/>
              <a:gd name="connsiteX105" fmla="*/ 474802 w 1508539"/>
              <a:gd name="connsiteY105" fmla="*/ 2554718 h 6858000"/>
              <a:gd name="connsiteX106" fmla="*/ 454896 w 1508539"/>
              <a:gd name="connsiteY106" fmla="*/ 2485734 h 6858000"/>
              <a:gd name="connsiteX107" fmla="*/ 445619 w 1508539"/>
              <a:gd name="connsiteY107" fmla="*/ 2447068 h 6858000"/>
              <a:gd name="connsiteX108" fmla="*/ 432580 w 1508539"/>
              <a:gd name="connsiteY108" fmla="*/ 2425819 h 6858000"/>
              <a:gd name="connsiteX109" fmla="*/ 438579 w 1508539"/>
              <a:gd name="connsiteY109" fmla="*/ 2402874 h 6858000"/>
              <a:gd name="connsiteX110" fmla="*/ 441191 w 1508539"/>
              <a:gd name="connsiteY110" fmla="*/ 2381443 h 6858000"/>
              <a:gd name="connsiteX111" fmla="*/ 417520 w 1508539"/>
              <a:gd name="connsiteY111" fmla="*/ 2261920 h 6858000"/>
              <a:gd name="connsiteX112" fmla="*/ 407407 w 1508539"/>
              <a:gd name="connsiteY112" fmla="*/ 2195378 h 6858000"/>
              <a:gd name="connsiteX113" fmla="*/ 391624 w 1508539"/>
              <a:gd name="connsiteY113" fmla="*/ 2155135 h 6858000"/>
              <a:gd name="connsiteX114" fmla="*/ 389082 w 1508539"/>
              <a:gd name="connsiteY114" fmla="*/ 2118008 h 6858000"/>
              <a:gd name="connsiteX115" fmla="*/ 390075 w 1508539"/>
              <a:gd name="connsiteY115" fmla="*/ 2050531 h 6858000"/>
              <a:gd name="connsiteX116" fmla="*/ 381881 w 1508539"/>
              <a:gd name="connsiteY116" fmla="*/ 1963269 h 6858000"/>
              <a:gd name="connsiteX117" fmla="*/ 363059 w 1508539"/>
              <a:gd name="connsiteY117" fmla="*/ 1906352 h 6858000"/>
              <a:gd name="connsiteX118" fmla="*/ 339616 w 1508539"/>
              <a:gd name="connsiteY118" fmla="*/ 1861531 h 6858000"/>
              <a:gd name="connsiteX119" fmla="*/ 293415 w 1508539"/>
              <a:gd name="connsiteY119" fmla="*/ 1732919 h 6858000"/>
              <a:gd name="connsiteX120" fmla="*/ 265726 w 1508539"/>
              <a:gd name="connsiteY120" fmla="*/ 1663540 h 6858000"/>
              <a:gd name="connsiteX121" fmla="*/ 264852 w 1508539"/>
              <a:gd name="connsiteY121" fmla="*/ 1615777 h 6858000"/>
              <a:gd name="connsiteX122" fmla="*/ 245647 w 1508539"/>
              <a:gd name="connsiteY122" fmla="*/ 1563678 h 6858000"/>
              <a:gd name="connsiteX123" fmla="*/ 258727 w 1508539"/>
              <a:gd name="connsiteY123" fmla="*/ 1519474 h 6858000"/>
              <a:gd name="connsiteX124" fmla="*/ 251469 w 1508539"/>
              <a:gd name="connsiteY124" fmla="*/ 1477995 h 6858000"/>
              <a:gd name="connsiteX125" fmla="*/ 237554 w 1508539"/>
              <a:gd name="connsiteY125" fmla="*/ 1373769 h 6858000"/>
              <a:gd name="connsiteX126" fmla="*/ 245861 w 1508539"/>
              <a:gd name="connsiteY126" fmla="*/ 1307086 h 6858000"/>
              <a:gd name="connsiteX127" fmla="*/ 247049 w 1508539"/>
              <a:gd name="connsiteY127" fmla="*/ 1189033 h 6858000"/>
              <a:gd name="connsiteX128" fmla="*/ 251734 w 1508539"/>
              <a:gd name="connsiteY128" fmla="*/ 1168288 h 6858000"/>
              <a:gd name="connsiteX129" fmla="*/ 244016 w 1508539"/>
              <a:gd name="connsiteY129" fmla="*/ 1142577 h 6858000"/>
              <a:gd name="connsiteX130" fmla="*/ 233322 w 1508539"/>
              <a:gd name="connsiteY130" fmla="*/ 1088484 h 6858000"/>
              <a:gd name="connsiteX131" fmla="*/ 222058 w 1508539"/>
              <a:gd name="connsiteY131" fmla="*/ 1016103 h 6858000"/>
              <a:gd name="connsiteX132" fmla="*/ 223514 w 1508539"/>
              <a:gd name="connsiteY132" fmla="*/ 932283 h 6858000"/>
              <a:gd name="connsiteX133" fmla="*/ 225750 w 1508539"/>
              <a:gd name="connsiteY133" fmla="*/ 915925 h 6858000"/>
              <a:gd name="connsiteX134" fmla="*/ 218379 w 1508539"/>
              <a:gd name="connsiteY134" fmla="*/ 896999 h 6858000"/>
              <a:gd name="connsiteX135" fmla="*/ 187787 w 1508539"/>
              <a:gd name="connsiteY135" fmla="*/ 821517 h 6858000"/>
              <a:gd name="connsiteX136" fmla="*/ 166737 w 1508539"/>
              <a:gd name="connsiteY136" fmla="*/ 751353 h 6858000"/>
              <a:gd name="connsiteX137" fmla="*/ 166295 w 1508539"/>
              <a:gd name="connsiteY137" fmla="*/ 721230 h 6858000"/>
              <a:gd name="connsiteX138" fmla="*/ 151966 w 1508539"/>
              <a:gd name="connsiteY138" fmla="*/ 681659 h 6858000"/>
              <a:gd name="connsiteX139" fmla="*/ 137385 w 1508539"/>
              <a:gd name="connsiteY139" fmla="*/ 635218 h 6858000"/>
              <a:gd name="connsiteX140" fmla="*/ 142396 w 1508539"/>
              <a:gd name="connsiteY140" fmla="*/ 613763 h 6858000"/>
              <a:gd name="connsiteX141" fmla="*/ 128338 w 1508539"/>
              <a:gd name="connsiteY141" fmla="*/ 598582 h 6858000"/>
              <a:gd name="connsiteX142" fmla="*/ 128019 w 1508539"/>
              <a:gd name="connsiteY142" fmla="*/ 576846 h 6858000"/>
              <a:gd name="connsiteX143" fmla="*/ 107645 w 1508539"/>
              <a:gd name="connsiteY143" fmla="*/ 530055 h 6858000"/>
              <a:gd name="connsiteX144" fmla="*/ 106893 w 1508539"/>
              <a:gd name="connsiteY144" fmla="*/ 465389 h 6858000"/>
              <a:gd name="connsiteX145" fmla="*/ 89816 w 1508539"/>
              <a:gd name="connsiteY145" fmla="*/ 424699 h 6858000"/>
              <a:gd name="connsiteX146" fmla="*/ 90191 w 1508539"/>
              <a:gd name="connsiteY146" fmla="*/ 404917 h 6858000"/>
              <a:gd name="connsiteX147" fmla="*/ 70148 w 1508539"/>
              <a:gd name="connsiteY147" fmla="*/ 367211 h 6858000"/>
              <a:gd name="connsiteX148" fmla="*/ 36452 w 1508539"/>
              <a:gd name="connsiteY148" fmla="*/ 268519 h 6858000"/>
              <a:gd name="connsiteX149" fmla="*/ 23935 w 1508539"/>
              <a:gd name="connsiteY149" fmla="*/ 160886 h 6858000"/>
              <a:gd name="connsiteX150" fmla="*/ 19312 w 1508539"/>
              <a:gd name="connsiteY150" fmla="*/ 47336 h 6858000"/>
              <a:gd name="connsiteX151" fmla="*/ 0 w 1508539"/>
              <a:gd name="connsiteY151" fmla="*/ 0 h 6858000"/>
              <a:gd name="connsiteX0" fmla="*/ 0 w 1508539"/>
              <a:gd name="connsiteY0" fmla="*/ 0 h 6858000"/>
              <a:gd name="connsiteX1" fmla="*/ 1508539 w 1508539"/>
              <a:gd name="connsiteY1" fmla="*/ 0 h 6858000"/>
              <a:gd name="connsiteX2" fmla="*/ 1508539 w 1508539"/>
              <a:gd name="connsiteY2" fmla="*/ 6858000 h 6858000"/>
              <a:gd name="connsiteX3" fmla="*/ 57174 w 1508539"/>
              <a:gd name="connsiteY3" fmla="*/ 6858000 h 6858000"/>
              <a:gd name="connsiteX4" fmla="*/ 57315 w 1508539"/>
              <a:gd name="connsiteY4" fmla="*/ 6857735 h 6858000"/>
              <a:gd name="connsiteX5" fmla="*/ 69364 w 1508539"/>
              <a:gd name="connsiteY5" fmla="*/ 6809549 h 6858000"/>
              <a:gd name="connsiteX6" fmla="*/ 101575 w 1508539"/>
              <a:gd name="connsiteY6" fmla="*/ 6715115 h 6858000"/>
              <a:gd name="connsiteX7" fmla="*/ 111426 w 1508539"/>
              <a:gd name="connsiteY7" fmla="*/ 6680170 h 6858000"/>
              <a:gd name="connsiteX8" fmla="*/ 136976 w 1508539"/>
              <a:gd name="connsiteY8" fmla="*/ 6621207 h 6858000"/>
              <a:gd name="connsiteX9" fmla="*/ 153633 w 1508539"/>
              <a:gd name="connsiteY9" fmla="*/ 6596265 h 6858000"/>
              <a:gd name="connsiteX10" fmla="*/ 153512 w 1508539"/>
              <a:gd name="connsiteY10" fmla="*/ 6594818 h 6858000"/>
              <a:gd name="connsiteX11" fmla="*/ 157757 w 1508539"/>
              <a:gd name="connsiteY11" fmla="*/ 6593735 h 6858000"/>
              <a:gd name="connsiteX12" fmla="*/ 160954 w 1508539"/>
              <a:gd name="connsiteY12" fmla="*/ 6589172 h 6858000"/>
              <a:gd name="connsiteX13" fmla="*/ 164248 w 1508539"/>
              <a:gd name="connsiteY13" fmla="*/ 6574442 h 6858000"/>
              <a:gd name="connsiteX14" fmla="*/ 164588 w 1508539"/>
              <a:gd name="connsiteY14" fmla="*/ 6568530 h 6858000"/>
              <a:gd name="connsiteX15" fmla="*/ 166997 w 1508539"/>
              <a:gd name="connsiteY15" fmla="*/ 6560674 h 6858000"/>
              <a:gd name="connsiteX16" fmla="*/ 167342 w 1508539"/>
              <a:gd name="connsiteY16" fmla="*/ 6560598 h 6858000"/>
              <a:gd name="connsiteX17" fmla="*/ 169039 w 1508539"/>
              <a:gd name="connsiteY17" fmla="*/ 6553006 h 6858000"/>
              <a:gd name="connsiteX18" fmla="*/ 173735 w 1508539"/>
              <a:gd name="connsiteY18" fmla="*/ 6514360 h 6858000"/>
              <a:gd name="connsiteX19" fmla="*/ 215389 w 1508539"/>
              <a:gd name="connsiteY19" fmla="*/ 6478062 h 6858000"/>
              <a:gd name="connsiteX20" fmla="*/ 226078 w 1508539"/>
              <a:gd name="connsiteY20" fmla="*/ 6460325 h 6858000"/>
              <a:gd name="connsiteX21" fmla="*/ 233311 w 1508539"/>
              <a:gd name="connsiteY21" fmla="*/ 6451488 h 6858000"/>
              <a:gd name="connsiteX22" fmla="*/ 234746 w 1508539"/>
              <a:gd name="connsiteY22" fmla="*/ 6451348 h 6858000"/>
              <a:gd name="connsiteX23" fmla="*/ 239104 w 1508539"/>
              <a:gd name="connsiteY23" fmla="*/ 6414240 h 6858000"/>
              <a:gd name="connsiteX24" fmla="*/ 241980 w 1508539"/>
              <a:gd name="connsiteY24" fmla="*/ 6410269 h 6858000"/>
              <a:gd name="connsiteX25" fmla="*/ 241880 w 1508539"/>
              <a:gd name="connsiteY25" fmla="*/ 6384857 h 6858000"/>
              <a:gd name="connsiteX26" fmla="*/ 243397 w 1508539"/>
              <a:gd name="connsiteY26" fmla="*/ 6372381 h 6858000"/>
              <a:gd name="connsiteX27" fmla="*/ 240591 w 1508539"/>
              <a:gd name="connsiteY27" fmla="*/ 6367510 h 6858000"/>
              <a:gd name="connsiteX28" fmla="*/ 244471 w 1508539"/>
              <a:gd name="connsiteY28" fmla="*/ 6349778 h 6858000"/>
              <a:gd name="connsiteX29" fmla="*/ 246136 w 1508539"/>
              <a:gd name="connsiteY29" fmla="*/ 6348250 h 6858000"/>
              <a:gd name="connsiteX30" fmla="*/ 262170 w 1508539"/>
              <a:gd name="connsiteY30" fmla="*/ 6281972 h 6858000"/>
              <a:gd name="connsiteX31" fmla="*/ 272933 w 1508539"/>
              <a:gd name="connsiteY31" fmla="*/ 6211940 h 6858000"/>
              <a:gd name="connsiteX32" fmla="*/ 314428 w 1508539"/>
              <a:gd name="connsiteY32" fmla="*/ 6113913 h 6858000"/>
              <a:gd name="connsiteX33" fmla="*/ 318721 w 1508539"/>
              <a:gd name="connsiteY33" fmla="*/ 6028119 h 6858000"/>
              <a:gd name="connsiteX34" fmla="*/ 345501 w 1508539"/>
              <a:gd name="connsiteY34" fmla="*/ 5934687 h 6858000"/>
              <a:gd name="connsiteX35" fmla="*/ 379513 w 1508539"/>
              <a:gd name="connsiteY35" fmla="*/ 5765594 h 6858000"/>
              <a:gd name="connsiteX36" fmla="*/ 411349 w 1508539"/>
              <a:gd name="connsiteY36" fmla="*/ 5693685 h 6858000"/>
              <a:gd name="connsiteX37" fmla="*/ 431404 w 1508539"/>
              <a:gd name="connsiteY37" fmla="*/ 5665173 h 6858000"/>
              <a:gd name="connsiteX38" fmla="*/ 465121 w 1508539"/>
              <a:gd name="connsiteY38" fmla="*/ 5563435 h 6858000"/>
              <a:gd name="connsiteX39" fmla="*/ 494626 w 1508539"/>
              <a:gd name="connsiteY39" fmla="*/ 5476393 h 6858000"/>
              <a:gd name="connsiteX40" fmla="*/ 525819 w 1508539"/>
              <a:gd name="connsiteY40" fmla="*/ 5396260 h 6858000"/>
              <a:gd name="connsiteX41" fmla="*/ 541800 w 1508539"/>
              <a:gd name="connsiteY41" fmla="*/ 5330009 h 6858000"/>
              <a:gd name="connsiteX42" fmla="*/ 575293 w 1508539"/>
              <a:gd name="connsiteY42" fmla="*/ 5273739 h 6858000"/>
              <a:gd name="connsiteX43" fmla="*/ 584892 w 1508539"/>
              <a:gd name="connsiteY43" fmla="*/ 5241779 h 6858000"/>
              <a:gd name="connsiteX44" fmla="*/ 596118 w 1508539"/>
              <a:gd name="connsiteY44" fmla="*/ 5225268 h 6858000"/>
              <a:gd name="connsiteX45" fmla="*/ 597138 w 1508539"/>
              <a:gd name="connsiteY45" fmla="*/ 5217684 h 6858000"/>
              <a:gd name="connsiteX46" fmla="*/ 604479 w 1508539"/>
              <a:gd name="connsiteY46" fmla="*/ 5193377 h 6858000"/>
              <a:gd name="connsiteX47" fmla="*/ 607782 w 1508539"/>
              <a:gd name="connsiteY47" fmla="*/ 5179288 h 6858000"/>
              <a:gd name="connsiteX48" fmla="*/ 608766 w 1508539"/>
              <a:gd name="connsiteY48" fmla="*/ 5173621 h 6858000"/>
              <a:gd name="connsiteX49" fmla="*/ 604400 w 1508539"/>
              <a:gd name="connsiteY49" fmla="*/ 5159961 h 6858000"/>
              <a:gd name="connsiteX50" fmla="*/ 611077 w 1508539"/>
              <a:gd name="connsiteY50" fmla="*/ 5144295 h 6858000"/>
              <a:gd name="connsiteX51" fmla="*/ 608010 w 1508539"/>
              <a:gd name="connsiteY51" fmla="*/ 5125185 h 6858000"/>
              <a:gd name="connsiteX52" fmla="*/ 614840 w 1508539"/>
              <a:gd name="connsiteY52" fmla="*/ 5121884 h 6858000"/>
              <a:gd name="connsiteX53" fmla="*/ 621876 w 1508539"/>
              <a:gd name="connsiteY53" fmla="*/ 5067850 h 6858000"/>
              <a:gd name="connsiteX54" fmla="*/ 624607 w 1508539"/>
              <a:gd name="connsiteY54" fmla="*/ 5060861 h 6858000"/>
              <a:gd name="connsiteX55" fmla="*/ 621311 w 1508539"/>
              <a:gd name="connsiteY55" fmla="*/ 5034192 h 6858000"/>
              <a:gd name="connsiteX56" fmla="*/ 622865 w 1508539"/>
              <a:gd name="connsiteY56" fmla="*/ 4993030 h 6858000"/>
              <a:gd name="connsiteX57" fmla="*/ 629774 w 1508539"/>
              <a:gd name="connsiteY57" fmla="*/ 4946844 h 6858000"/>
              <a:gd name="connsiteX58" fmla="*/ 625630 w 1508539"/>
              <a:gd name="connsiteY58" fmla="*/ 4932692 h 6858000"/>
              <a:gd name="connsiteX59" fmla="*/ 641033 w 1508539"/>
              <a:gd name="connsiteY59" fmla="*/ 4858827 h 6858000"/>
              <a:gd name="connsiteX60" fmla="*/ 646936 w 1508539"/>
              <a:gd name="connsiteY60" fmla="*/ 4821170 h 6858000"/>
              <a:gd name="connsiteX61" fmla="*/ 651669 w 1508539"/>
              <a:gd name="connsiteY61" fmla="*/ 4780965 h 6858000"/>
              <a:gd name="connsiteX62" fmla="*/ 652962 w 1508539"/>
              <a:gd name="connsiteY62" fmla="*/ 4750867 h 6858000"/>
              <a:gd name="connsiteX63" fmla="*/ 650769 w 1508539"/>
              <a:gd name="connsiteY63" fmla="*/ 4690749 h 6858000"/>
              <a:gd name="connsiteX64" fmla="*/ 646249 w 1508539"/>
              <a:gd name="connsiteY64" fmla="*/ 4584173 h 6858000"/>
              <a:gd name="connsiteX65" fmla="*/ 641332 w 1508539"/>
              <a:gd name="connsiteY65" fmla="*/ 4444346 h 6858000"/>
              <a:gd name="connsiteX66" fmla="*/ 637897 w 1508539"/>
              <a:gd name="connsiteY66" fmla="*/ 4375228 h 6858000"/>
              <a:gd name="connsiteX67" fmla="*/ 618550 w 1508539"/>
              <a:gd name="connsiteY67" fmla="*/ 4214165 h 6858000"/>
              <a:gd name="connsiteX68" fmla="*/ 622623 w 1508539"/>
              <a:gd name="connsiteY68" fmla="*/ 4090296 h 6858000"/>
              <a:gd name="connsiteX69" fmla="*/ 607879 w 1508539"/>
              <a:gd name="connsiteY69" fmla="*/ 4033999 h 6858000"/>
              <a:gd name="connsiteX70" fmla="*/ 609028 w 1508539"/>
              <a:gd name="connsiteY70" fmla="*/ 4031933 h 6858000"/>
              <a:gd name="connsiteX71" fmla="*/ 607604 w 1508539"/>
              <a:gd name="connsiteY71" fmla="*/ 4013953 h 6858000"/>
              <a:gd name="connsiteX72" fmla="*/ 593899 w 1508539"/>
              <a:gd name="connsiteY72" fmla="*/ 3974753 h 6858000"/>
              <a:gd name="connsiteX73" fmla="*/ 595497 w 1508539"/>
              <a:gd name="connsiteY73" fmla="*/ 3969950 h 6858000"/>
              <a:gd name="connsiteX74" fmla="*/ 588919 w 1508539"/>
              <a:gd name="connsiteY74" fmla="*/ 3933779 h 6858000"/>
              <a:gd name="connsiteX75" fmla="*/ 590250 w 1508539"/>
              <a:gd name="connsiteY75" fmla="*/ 3933093 h 6858000"/>
              <a:gd name="connsiteX76" fmla="*/ 594604 w 1508539"/>
              <a:gd name="connsiteY76" fmla="*/ 3922082 h 6858000"/>
              <a:gd name="connsiteX77" fmla="*/ 599682 w 1508539"/>
              <a:gd name="connsiteY77" fmla="*/ 3901461 h 6858000"/>
              <a:gd name="connsiteX78" fmla="*/ 622276 w 1508539"/>
              <a:gd name="connsiteY78" fmla="*/ 3813873 h 6858000"/>
              <a:gd name="connsiteX79" fmla="*/ 621701 w 1508539"/>
              <a:gd name="connsiteY79" fmla="*/ 3806161 h 6858000"/>
              <a:gd name="connsiteX80" fmla="*/ 622008 w 1508539"/>
              <a:gd name="connsiteY80" fmla="*/ 3805957 h 6858000"/>
              <a:gd name="connsiteX81" fmla="*/ 622035 w 1508539"/>
              <a:gd name="connsiteY81" fmla="*/ 3797724 h 6858000"/>
              <a:gd name="connsiteX82" fmla="*/ 620650 w 1508539"/>
              <a:gd name="connsiteY82" fmla="*/ 3792098 h 6858000"/>
              <a:gd name="connsiteX83" fmla="*/ 619534 w 1508539"/>
              <a:gd name="connsiteY83" fmla="*/ 3777135 h 6858000"/>
              <a:gd name="connsiteX84" fmla="*/ 621267 w 1508539"/>
              <a:gd name="connsiteY84" fmla="*/ 3771656 h 6858000"/>
              <a:gd name="connsiteX85" fmla="*/ 625010 w 1508539"/>
              <a:gd name="connsiteY85" fmla="*/ 3769007 h 6858000"/>
              <a:gd name="connsiteX86" fmla="*/ 624476 w 1508539"/>
              <a:gd name="connsiteY86" fmla="*/ 3767709 h 6858000"/>
              <a:gd name="connsiteX87" fmla="*/ 633172 w 1508539"/>
              <a:gd name="connsiteY87" fmla="*/ 3738082 h 6858000"/>
              <a:gd name="connsiteX88" fmla="*/ 640518 w 1508539"/>
              <a:gd name="connsiteY88" fmla="*/ 3673397 h 6858000"/>
              <a:gd name="connsiteX89" fmla="*/ 639814 w 1508539"/>
              <a:gd name="connsiteY89" fmla="*/ 3637109 h 6858000"/>
              <a:gd name="connsiteX90" fmla="*/ 643257 w 1508539"/>
              <a:gd name="connsiteY90" fmla="*/ 3536883 h 6858000"/>
              <a:gd name="connsiteX91" fmla="*/ 650795 w 1508539"/>
              <a:gd name="connsiteY91" fmla="*/ 3435652 h 6858000"/>
              <a:gd name="connsiteX92" fmla="*/ 652466 w 1508539"/>
              <a:gd name="connsiteY92" fmla="*/ 3307769 h 6858000"/>
              <a:gd name="connsiteX93" fmla="*/ 670029 w 1508539"/>
              <a:gd name="connsiteY93" fmla="*/ 3250522 h 6858000"/>
              <a:gd name="connsiteX94" fmla="*/ 670454 w 1508539"/>
              <a:gd name="connsiteY94" fmla="*/ 3229163 h 6858000"/>
              <a:gd name="connsiteX95" fmla="*/ 672277 w 1508539"/>
              <a:gd name="connsiteY95" fmla="*/ 3217217 h 6858000"/>
              <a:gd name="connsiteX96" fmla="*/ 659112 w 1508539"/>
              <a:gd name="connsiteY96" fmla="*/ 3183755 h 6858000"/>
              <a:gd name="connsiteX97" fmla="*/ 659613 w 1508539"/>
              <a:gd name="connsiteY97" fmla="*/ 3178642 h 6858000"/>
              <a:gd name="connsiteX98" fmla="*/ 647213 w 1508539"/>
              <a:gd name="connsiteY98" fmla="*/ 3158586 h 6858000"/>
              <a:gd name="connsiteX99" fmla="*/ 632398 w 1508539"/>
              <a:gd name="connsiteY99" fmla="*/ 3129034 h 6858000"/>
              <a:gd name="connsiteX100" fmla="*/ 633063 w 1508539"/>
              <a:gd name="connsiteY100" fmla="*/ 3126682 h 6858000"/>
              <a:gd name="connsiteX101" fmla="*/ 623931 w 1508539"/>
              <a:gd name="connsiteY101" fmla="*/ 3114519 h 6858000"/>
              <a:gd name="connsiteX102" fmla="*/ 610540 w 1508539"/>
              <a:gd name="connsiteY102" fmla="*/ 3106272 h 6858000"/>
              <a:gd name="connsiteX103" fmla="*/ 583270 w 1508539"/>
              <a:gd name="connsiteY103" fmla="*/ 2958185 h 6858000"/>
              <a:gd name="connsiteX104" fmla="*/ 525884 w 1508539"/>
              <a:gd name="connsiteY104" fmla="*/ 2762989 h 6858000"/>
              <a:gd name="connsiteX105" fmla="*/ 474802 w 1508539"/>
              <a:gd name="connsiteY105" fmla="*/ 2554718 h 6858000"/>
              <a:gd name="connsiteX106" fmla="*/ 454896 w 1508539"/>
              <a:gd name="connsiteY106" fmla="*/ 2485734 h 6858000"/>
              <a:gd name="connsiteX107" fmla="*/ 445619 w 1508539"/>
              <a:gd name="connsiteY107" fmla="*/ 2447068 h 6858000"/>
              <a:gd name="connsiteX108" fmla="*/ 432580 w 1508539"/>
              <a:gd name="connsiteY108" fmla="*/ 2425819 h 6858000"/>
              <a:gd name="connsiteX109" fmla="*/ 438579 w 1508539"/>
              <a:gd name="connsiteY109" fmla="*/ 2402874 h 6858000"/>
              <a:gd name="connsiteX110" fmla="*/ 441191 w 1508539"/>
              <a:gd name="connsiteY110" fmla="*/ 2381443 h 6858000"/>
              <a:gd name="connsiteX111" fmla="*/ 417520 w 1508539"/>
              <a:gd name="connsiteY111" fmla="*/ 2261920 h 6858000"/>
              <a:gd name="connsiteX112" fmla="*/ 407407 w 1508539"/>
              <a:gd name="connsiteY112" fmla="*/ 2195378 h 6858000"/>
              <a:gd name="connsiteX113" fmla="*/ 391624 w 1508539"/>
              <a:gd name="connsiteY113" fmla="*/ 2155135 h 6858000"/>
              <a:gd name="connsiteX114" fmla="*/ 389082 w 1508539"/>
              <a:gd name="connsiteY114" fmla="*/ 2118008 h 6858000"/>
              <a:gd name="connsiteX115" fmla="*/ 390075 w 1508539"/>
              <a:gd name="connsiteY115" fmla="*/ 2050531 h 6858000"/>
              <a:gd name="connsiteX116" fmla="*/ 381881 w 1508539"/>
              <a:gd name="connsiteY116" fmla="*/ 1963269 h 6858000"/>
              <a:gd name="connsiteX117" fmla="*/ 363059 w 1508539"/>
              <a:gd name="connsiteY117" fmla="*/ 1906352 h 6858000"/>
              <a:gd name="connsiteX118" fmla="*/ 339616 w 1508539"/>
              <a:gd name="connsiteY118" fmla="*/ 1861531 h 6858000"/>
              <a:gd name="connsiteX119" fmla="*/ 293415 w 1508539"/>
              <a:gd name="connsiteY119" fmla="*/ 1732919 h 6858000"/>
              <a:gd name="connsiteX120" fmla="*/ 265726 w 1508539"/>
              <a:gd name="connsiteY120" fmla="*/ 1663540 h 6858000"/>
              <a:gd name="connsiteX121" fmla="*/ 264852 w 1508539"/>
              <a:gd name="connsiteY121" fmla="*/ 1615777 h 6858000"/>
              <a:gd name="connsiteX122" fmla="*/ 245647 w 1508539"/>
              <a:gd name="connsiteY122" fmla="*/ 1563678 h 6858000"/>
              <a:gd name="connsiteX123" fmla="*/ 258727 w 1508539"/>
              <a:gd name="connsiteY123" fmla="*/ 1519474 h 6858000"/>
              <a:gd name="connsiteX124" fmla="*/ 251469 w 1508539"/>
              <a:gd name="connsiteY124" fmla="*/ 1477995 h 6858000"/>
              <a:gd name="connsiteX125" fmla="*/ 237554 w 1508539"/>
              <a:gd name="connsiteY125" fmla="*/ 1373769 h 6858000"/>
              <a:gd name="connsiteX126" fmla="*/ 245861 w 1508539"/>
              <a:gd name="connsiteY126" fmla="*/ 1307086 h 6858000"/>
              <a:gd name="connsiteX127" fmla="*/ 247049 w 1508539"/>
              <a:gd name="connsiteY127" fmla="*/ 1189033 h 6858000"/>
              <a:gd name="connsiteX128" fmla="*/ 251734 w 1508539"/>
              <a:gd name="connsiteY128" fmla="*/ 1168288 h 6858000"/>
              <a:gd name="connsiteX129" fmla="*/ 244016 w 1508539"/>
              <a:gd name="connsiteY129" fmla="*/ 1142577 h 6858000"/>
              <a:gd name="connsiteX130" fmla="*/ 233322 w 1508539"/>
              <a:gd name="connsiteY130" fmla="*/ 1088484 h 6858000"/>
              <a:gd name="connsiteX131" fmla="*/ 222058 w 1508539"/>
              <a:gd name="connsiteY131" fmla="*/ 1016103 h 6858000"/>
              <a:gd name="connsiteX132" fmla="*/ 223514 w 1508539"/>
              <a:gd name="connsiteY132" fmla="*/ 932283 h 6858000"/>
              <a:gd name="connsiteX133" fmla="*/ 225750 w 1508539"/>
              <a:gd name="connsiteY133" fmla="*/ 915925 h 6858000"/>
              <a:gd name="connsiteX134" fmla="*/ 218379 w 1508539"/>
              <a:gd name="connsiteY134" fmla="*/ 896999 h 6858000"/>
              <a:gd name="connsiteX135" fmla="*/ 187787 w 1508539"/>
              <a:gd name="connsiteY135" fmla="*/ 821517 h 6858000"/>
              <a:gd name="connsiteX136" fmla="*/ 166737 w 1508539"/>
              <a:gd name="connsiteY136" fmla="*/ 751353 h 6858000"/>
              <a:gd name="connsiteX137" fmla="*/ 166295 w 1508539"/>
              <a:gd name="connsiteY137" fmla="*/ 721230 h 6858000"/>
              <a:gd name="connsiteX138" fmla="*/ 151966 w 1508539"/>
              <a:gd name="connsiteY138" fmla="*/ 681659 h 6858000"/>
              <a:gd name="connsiteX139" fmla="*/ 137385 w 1508539"/>
              <a:gd name="connsiteY139" fmla="*/ 635218 h 6858000"/>
              <a:gd name="connsiteX140" fmla="*/ 142396 w 1508539"/>
              <a:gd name="connsiteY140" fmla="*/ 613763 h 6858000"/>
              <a:gd name="connsiteX141" fmla="*/ 128338 w 1508539"/>
              <a:gd name="connsiteY141" fmla="*/ 598582 h 6858000"/>
              <a:gd name="connsiteX142" fmla="*/ 128019 w 1508539"/>
              <a:gd name="connsiteY142" fmla="*/ 576846 h 6858000"/>
              <a:gd name="connsiteX143" fmla="*/ 107645 w 1508539"/>
              <a:gd name="connsiteY143" fmla="*/ 530055 h 6858000"/>
              <a:gd name="connsiteX144" fmla="*/ 106893 w 1508539"/>
              <a:gd name="connsiteY144" fmla="*/ 465389 h 6858000"/>
              <a:gd name="connsiteX145" fmla="*/ 89816 w 1508539"/>
              <a:gd name="connsiteY145" fmla="*/ 424699 h 6858000"/>
              <a:gd name="connsiteX146" fmla="*/ 90191 w 1508539"/>
              <a:gd name="connsiteY146" fmla="*/ 404917 h 6858000"/>
              <a:gd name="connsiteX147" fmla="*/ 70148 w 1508539"/>
              <a:gd name="connsiteY147" fmla="*/ 367211 h 6858000"/>
              <a:gd name="connsiteX148" fmla="*/ 36452 w 1508539"/>
              <a:gd name="connsiteY148" fmla="*/ 268519 h 6858000"/>
              <a:gd name="connsiteX149" fmla="*/ 23935 w 1508539"/>
              <a:gd name="connsiteY149" fmla="*/ 160886 h 6858000"/>
              <a:gd name="connsiteX150" fmla="*/ 19312 w 1508539"/>
              <a:gd name="connsiteY150" fmla="*/ 47336 h 6858000"/>
              <a:gd name="connsiteX151" fmla="*/ 0 w 1508539"/>
              <a:gd name="connsiteY151" fmla="*/ 0 h 6858000"/>
              <a:gd name="connsiteX0" fmla="*/ 0 w 1508539"/>
              <a:gd name="connsiteY0" fmla="*/ 0 h 6858000"/>
              <a:gd name="connsiteX1" fmla="*/ 1508539 w 1508539"/>
              <a:gd name="connsiteY1" fmla="*/ 0 h 6858000"/>
              <a:gd name="connsiteX2" fmla="*/ 1508539 w 1508539"/>
              <a:gd name="connsiteY2" fmla="*/ 6858000 h 6858000"/>
              <a:gd name="connsiteX3" fmla="*/ 57174 w 1508539"/>
              <a:gd name="connsiteY3" fmla="*/ 6858000 h 6858000"/>
              <a:gd name="connsiteX4" fmla="*/ 57315 w 1508539"/>
              <a:gd name="connsiteY4" fmla="*/ 6857735 h 6858000"/>
              <a:gd name="connsiteX5" fmla="*/ 69364 w 1508539"/>
              <a:gd name="connsiteY5" fmla="*/ 6809549 h 6858000"/>
              <a:gd name="connsiteX6" fmla="*/ 101575 w 1508539"/>
              <a:gd name="connsiteY6" fmla="*/ 6715115 h 6858000"/>
              <a:gd name="connsiteX7" fmla="*/ 111426 w 1508539"/>
              <a:gd name="connsiteY7" fmla="*/ 6680170 h 6858000"/>
              <a:gd name="connsiteX8" fmla="*/ 136976 w 1508539"/>
              <a:gd name="connsiteY8" fmla="*/ 6621207 h 6858000"/>
              <a:gd name="connsiteX9" fmla="*/ 153633 w 1508539"/>
              <a:gd name="connsiteY9" fmla="*/ 6596265 h 6858000"/>
              <a:gd name="connsiteX10" fmla="*/ 153512 w 1508539"/>
              <a:gd name="connsiteY10" fmla="*/ 6594818 h 6858000"/>
              <a:gd name="connsiteX11" fmla="*/ 157757 w 1508539"/>
              <a:gd name="connsiteY11" fmla="*/ 6593735 h 6858000"/>
              <a:gd name="connsiteX12" fmla="*/ 160954 w 1508539"/>
              <a:gd name="connsiteY12" fmla="*/ 6589172 h 6858000"/>
              <a:gd name="connsiteX13" fmla="*/ 164248 w 1508539"/>
              <a:gd name="connsiteY13" fmla="*/ 6574442 h 6858000"/>
              <a:gd name="connsiteX14" fmla="*/ 164588 w 1508539"/>
              <a:gd name="connsiteY14" fmla="*/ 6568530 h 6858000"/>
              <a:gd name="connsiteX15" fmla="*/ 166997 w 1508539"/>
              <a:gd name="connsiteY15" fmla="*/ 6560674 h 6858000"/>
              <a:gd name="connsiteX16" fmla="*/ 167342 w 1508539"/>
              <a:gd name="connsiteY16" fmla="*/ 6560598 h 6858000"/>
              <a:gd name="connsiteX17" fmla="*/ 169039 w 1508539"/>
              <a:gd name="connsiteY17" fmla="*/ 6553006 h 6858000"/>
              <a:gd name="connsiteX18" fmla="*/ 173735 w 1508539"/>
              <a:gd name="connsiteY18" fmla="*/ 6514360 h 6858000"/>
              <a:gd name="connsiteX19" fmla="*/ 215389 w 1508539"/>
              <a:gd name="connsiteY19" fmla="*/ 6478062 h 6858000"/>
              <a:gd name="connsiteX20" fmla="*/ 226078 w 1508539"/>
              <a:gd name="connsiteY20" fmla="*/ 6460325 h 6858000"/>
              <a:gd name="connsiteX21" fmla="*/ 233311 w 1508539"/>
              <a:gd name="connsiteY21" fmla="*/ 6451488 h 6858000"/>
              <a:gd name="connsiteX22" fmla="*/ 234746 w 1508539"/>
              <a:gd name="connsiteY22" fmla="*/ 6451348 h 6858000"/>
              <a:gd name="connsiteX23" fmla="*/ 239104 w 1508539"/>
              <a:gd name="connsiteY23" fmla="*/ 6414240 h 6858000"/>
              <a:gd name="connsiteX24" fmla="*/ 241880 w 1508539"/>
              <a:gd name="connsiteY24" fmla="*/ 6384857 h 6858000"/>
              <a:gd name="connsiteX25" fmla="*/ 243397 w 1508539"/>
              <a:gd name="connsiteY25" fmla="*/ 6372381 h 6858000"/>
              <a:gd name="connsiteX26" fmla="*/ 240591 w 1508539"/>
              <a:gd name="connsiteY26" fmla="*/ 6367510 h 6858000"/>
              <a:gd name="connsiteX27" fmla="*/ 244471 w 1508539"/>
              <a:gd name="connsiteY27" fmla="*/ 6349778 h 6858000"/>
              <a:gd name="connsiteX28" fmla="*/ 246136 w 1508539"/>
              <a:gd name="connsiteY28" fmla="*/ 6348250 h 6858000"/>
              <a:gd name="connsiteX29" fmla="*/ 262170 w 1508539"/>
              <a:gd name="connsiteY29" fmla="*/ 6281972 h 6858000"/>
              <a:gd name="connsiteX30" fmla="*/ 272933 w 1508539"/>
              <a:gd name="connsiteY30" fmla="*/ 6211940 h 6858000"/>
              <a:gd name="connsiteX31" fmla="*/ 314428 w 1508539"/>
              <a:gd name="connsiteY31" fmla="*/ 6113913 h 6858000"/>
              <a:gd name="connsiteX32" fmla="*/ 318721 w 1508539"/>
              <a:gd name="connsiteY32" fmla="*/ 6028119 h 6858000"/>
              <a:gd name="connsiteX33" fmla="*/ 345501 w 1508539"/>
              <a:gd name="connsiteY33" fmla="*/ 5934687 h 6858000"/>
              <a:gd name="connsiteX34" fmla="*/ 379513 w 1508539"/>
              <a:gd name="connsiteY34" fmla="*/ 5765594 h 6858000"/>
              <a:gd name="connsiteX35" fmla="*/ 411349 w 1508539"/>
              <a:gd name="connsiteY35" fmla="*/ 5693685 h 6858000"/>
              <a:gd name="connsiteX36" fmla="*/ 431404 w 1508539"/>
              <a:gd name="connsiteY36" fmla="*/ 5665173 h 6858000"/>
              <a:gd name="connsiteX37" fmla="*/ 465121 w 1508539"/>
              <a:gd name="connsiteY37" fmla="*/ 5563435 h 6858000"/>
              <a:gd name="connsiteX38" fmla="*/ 494626 w 1508539"/>
              <a:gd name="connsiteY38" fmla="*/ 5476393 h 6858000"/>
              <a:gd name="connsiteX39" fmla="*/ 525819 w 1508539"/>
              <a:gd name="connsiteY39" fmla="*/ 5396260 h 6858000"/>
              <a:gd name="connsiteX40" fmla="*/ 541800 w 1508539"/>
              <a:gd name="connsiteY40" fmla="*/ 5330009 h 6858000"/>
              <a:gd name="connsiteX41" fmla="*/ 575293 w 1508539"/>
              <a:gd name="connsiteY41" fmla="*/ 5273739 h 6858000"/>
              <a:gd name="connsiteX42" fmla="*/ 584892 w 1508539"/>
              <a:gd name="connsiteY42" fmla="*/ 5241779 h 6858000"/>
              <a:gd name="connsiteX43" fmla="*/ 596118 w 1508539"/>
              <a:gd name="connsiteY43" fmla="*/ 5225268 h 6858000"/>
              <a:gd name="connsiteX44" fmla="*/ 597138 w 1508539"/>
              <a:gd name="connsiteY44" fmla="*/ 5217684 h 6858000"/>
              <a:gd name="connsiteX45" fmla="*/ 604479 w 1508539"/>
              <a:gd name="connsiteY45" fmla="*/ 5193377 h 6858000"/>
              <a:gd name="connsiteX46" fmla="*/ 607782 w 1508539"/>
              <a:gd name="connsiteY46" fmla="*/ 5179288 h 6858000"/>
              <a:gd name="connsiteX47" fmla="*/ 608766 w 1508539"/>
              <a:gd name="connsiteY47" fmla="*/ 5173621 h 6858000"/>
              <a:gd name="connsiteX48" fmla="*/ 604400 w 1508539"/>
              <a:gd name="connsiteY48" fmla="*/ 5159961 h 6858000"/>
              <a:gd name="connsiteX49" fmla="*/ 611077 w 1508539"/>
              <a:gd name="connsiteY49" fmla="*/ 5144295 h 6858000"/>
              <a:gd name="connsiteX50" fmla="*/ 608010 w 1508539"/>
              <a:gd name="connsiteY50" fmla="*/ 5125185 h 6858000"/>
              <a:gd name="connsiteX51" fmla="*/ 614840 w 1508539"/>
              <a:gd name="connsiteY51" fmla="*/ 5121884 h 6858000"/>
              <a:gd name="connsiteX52" fmla="*/ 621876 w 1508539"/>
              <a:gd name="connsiteY52" fmla="*/ 5067850 h 6858000"/>
              <a:gd name="connsiteX53" fmla="*/ 624607 w 1508539"/>
              <a:gd name="connsiteY53" fmla="*/ 5060861 h 6858000"/>
              <a:gd name="connsiteX54" fmla="*/ 621311 w 1508539"/>
              <a:gd name="connsiteY54" fmla="*/ 5034192 h 6858000"/>
              <a:gd name="connsiteX55" fmla="*/ 622865 w 1508539"/>
              <a:gd name="connsiteY55" fmla="*/ 4993030 h 6858000"/>
              <a:gd name="connsiteX56" fmla="*/ 629774 w 1508539"/>
              <a:gd name="connsiteY56" fmla="*/ 4946844 h 6858000"/>
              <a:gd name="connsiteX57" fmla="*/ 625630 w 1508539"/>
              <a:gd name="connsiteY57" fmla="*/ 4932692 h 6858000"/>
              <a:gd name="connsiteX58" fmla="*/ 641033 w 1508539"/>
              <a:gd name="connsiteY58" fmla="*/ 4858827 h 6858000"/>
              <a:gd name="connsiteX59" fmla="*/ 646936 w 1508539"/>
              <a:gd name="connsiteY59" fmla="*/ 4821170 h 6858000"/>
              <a:gd name="connsiteX60" fmla="*/ 651669 w 1508539"/>
              <a:gd name="connsiteY60" fmla="*/ 4780965 h 6858000"/>
              <a:gd name="connsiteX61" fmla="*/ 652962 w 1508539"/>
              <a:gd name="connsiteY61" fmla="*/ 4750867 h 6858000"/>
              <a:gd name="connsiteX62" fmla="*/ 650769 w 1508539"/>
              <a:gd name="connsiteY62" fmla="*/ 4690749 h 6858000"/>
              <a:gd name="connsiteX63" fmla="*/ 646249 w 1508539"/>
              <a:gd name="connsiteY63" fmla="*/ 4584173 h 6858000"/>
              <a:gd name="connsiteX64" fmla="*/ 641332 w 1508539"/>
              <a:gd name="connsiteY64" fmla="*/ 4444346 h 6858000"/>
              <a:gd name="connsiteX65" fmla="*/ 637897 w 1508539"/>
              <a:gd name="connsiteY65" fmla="*/ 4375228 h 6858000"/>
              <a:gd name="connsiteX66" fmla="*/ 618550 w 1508539"/>
              <a:gd name="connsiteY66" fmla="*/ 4214165 h 6858000"/>
              <a:gd name="connsiteX67" fmla="*/ 622623 w 1508539"/>
              <a:gd name="connsiteY67" fmla="*/ 4090296 h 6858000"/>
              <a:gd name="connsiteX68" fmla="*/ 607879 w 1508539"/>
              <a:gd name="connsiteY68" fmla="*/ 4033999 h 6858000"/>
              <a:gd name="connsiteX69" fmla="*/ 609028 w 1508539"/>
              <a:gd name="connsiteY69" fmla="*/ 4031933 h 6858000"/>
              <a:gd name="connsiteX70" fmla="*/ 607604 w 1508539"/>
              <a:gd name="connsiteY70" fmla="*/ 4013953 h 6858000"/>
              <a:gd name="connsiteX71" fmla="*/ 593899 w 1508539"/>
              <a:gd name="connsiteY71" fmla="*/ 3974753 h 6858000"/>
              <a:gd name="connsiteX72" fmla="*/ 595497 w 1508539"/>
              <a:gd name="connsiteY72" fmla="*/ 3969950 h 6858000"/>
              <a:gd name="connsiteX73" fmla="*/ 588919 w 1508539"/>
              <a:gd name="connsiteY73" fmla="*/ 3933779 h 6858000"/>
              <a:gd name="connsiteX74" fmla="*/ 590250 w 1508539"/>
              <a:gd name="connsiteY74" fmla="*/ 3933093 h 6858000"/>
              <a:gd name="connsiteX75" fmla="*/ 594604 w 1508539"/>
              <a:gd name="connsiteY75" fmla="*/ 3922082 h 6858000"/>
              <a:gd name="connsiteX76" fmla="*/ 599682 w 1508539"/>
              <a:gd name="connsiteY76" fmla="*/ 3901461 h 6858000"/>
              <a:gd name="connsiteX77" fmla="*/ 622276 w 1508539"/>
              <a:gd name="connsiteY77" fmla="*/ 3813873 h 6858000"/>
              <a:gd name="connsiteX78" fmla="*/ 621701 w 1508539"/>
              <a:gd name="connsiteY78" fmla="*/ 3806161 h 6858000"/>
              <a:gd name="connsiteX79" fmla="*/ 622008 w 1508539"/>
              <a:gd name="connsiteY79" fmla="*/ 3805957 h 6858000"/>
              <a:gd name="connsiteX80" fmla="*/ 622035 w 1508539"/>
              <a:gd name="connsiteY80" fmla="*/ 3797724 h 6858000"/>
              <a:gd name="connsiteX81" fmla="*/ 620650 w 1508539"/>
              <a:gd name="connsiteY81" fmla="*/ 3792098 h 6858000"/>
              <a:gd name="connsiteX82" fmla="*/ 619534 w 1508539"/>
              <a:gd name="connsiteY82" fmla="*/ 3777135 h 6858000"/>
              <a:gd name="connsiteX83" fmla="*/ 621267 w 1508539"/>
              <a:gd name="connsiteY83" fmla="*/ 3771656 h 6858000"/>
              <a:gd name="connsiteX84" fmla="*/ 625010 w 1508539"/>
              <a:gd name="connsiteY84" fmla="*/ 3769007 h 6858000"/>
              <a:gd name="connsiteX85" fmla="*/ 624476 w 1508539"/>
              <a:gd name="connsiteY85" fmla="*/ 3767709 h 6858000"/>
              <a:gd name="connsiteX86" fmla="*/ 633172 w 1508539"/>
              <a:gd name="connsiteY86" fmla="*/ 3738082 h 6858000"/>
              <a:gd name="connsiteX87" fmla="*/ 640518 w 1508539"/>
              <a:gd name="connsiteY87" fmla="*/ 3673397 h 6858000"/>
              <a:gd name="connsiteX88" fmla="*/ 639814 w 1508539"/>
              <a:gd name="connsiteY88" fmla="*/ 3637109 h 6858000"/>
              <a:gd name="connsiteX89" fmla="*/ 643257 w 1508539"/>
              <a:gd name="connsiteY89" fmla="*/ 3536883 h 6858000"/>
              <a:gd name="connsiteX90" fmla="*/ 650795 w 1508539"/>
              <a:gd name="connsiteY90" fmla="*/ 3435652 h 6858000"/>
              <a:gd name="connsiteX91" fmla="*/ 652466 w 1508539"/>
              <a:gd name="connsiteY91" fmla="*/ 3307769 h 6858000"/>
              <a:gd name="connsiteX92" fmla="*/ 670029 w 1508539"/>
              <a:gd name="connsiteY92" fmla="*/ 3250522 h 6858000"/>
              <a:gd name="connsiteX93" fmla="*/ 670454 w 1508539"/>
              <a:gd name="connsiteY93" fmla="*/ 3229163 h 6858000"/>
              <a:gd name="connsiteX94" fmla="*/ 672277 w 1508539"/>
              <a:gd name="connsiteY94" fmla="*/ 3217217 h 6858000"/>
              <a:gd name="connsiteX95" fmla="*/ 659112 w 1508539"/>
              <a:gd name="connsiteY95" fmla="*/ 3183755 h 6858000"/>
              <a:gd name="connsiteX96" fmla="*/ 659613 w 1508539"/>
              <a:gd name="connsiteY96" fmla="*/ 3178642 h 6858000"/>
              <a:gd name="connsiteX97" fmla="*/ 647213 w 1508539"/>
              <a:gd name="connsiteY97" fmla="*/ 3158586 h 6858000"/>
              <a:gd name="connsiteX98" fmla="*/ 632398 w 1508539"/>
              <a:gd name="connsiteY98" fmla="*/ 3129034 h 6858000"/>
              <a:gd name="connsiteX99" fmla="*/ 633063 w 1508539"/>
              <a:gd name="connsiteY99" fmla="*/ 3126682 h 6858000"/>
              <a:gd name="connsiteX100" fmla="*/ 623931 w 1508539"/>
              <a:gd name="connsiteY100" fmla="*/ 3114519 h 6858000"/>
              <a:gd name="connsiteX101" fmla="*/ 610540 w 1508539"/>
              <a:gd name="connsiteY101" fmla="*/ 3106272 h 6858000"/>
              <a:gd name="connsiteX102" fmla="*/ 583270 w 1508539"/>
              <a:gd name="connsiteY102" fmla="*/ 2958185 h 6858000"/>
              <a:gd name="connsiteX103" fmla="*/ 525884 w 1508539"/>
              <a:gd name="connsiteY103" fmla="*/ 2762989 h 6858000"/>
              <a:gd name="connsiteX104" fmla="*/ 474802 w 1508539"/>
              <a:gd name="connsiteY104" fmla="*/ 2554718 h 6858000"/>
              <a:gd name="connsiteX105" fmla="*/ 454896 w 1508539"/>
              <a:gd name="connsiteY105" fmla="*/ 2485734 h 6858000"/>
              <a:gd name="connsiteX106" fmla="*/ 445619 w 1508539"/>
              <a:gd name="connsiteY106" fmla="*/ 2447068 h 6858000"/>
              <a:gd name="connsiteX107" fmla="*/ 432580 w 1508539"/>
              <a:gd name="connsiteY107" fmla="*/ 2425819 h 6858000"/>
              <a:gd name="connsiteX108" fmla="*/ 438579 w 1508539"/>
              <a:gd name="connsiteY108" fmla="*/ 2402874 h 6858000"/>
              <a:gd name="connsiteX109" fmla="*/ 441191 w 1508539"/>
              <a:gd name="connsiteY109" fmla="*/ 2381443 h 6858000"/>
              <a:gd name="connsiteX110" fmla="*/ 417520 w 1508539"/>
              <a:gd name="connsiteY110" fmla="*/ 2261920 h 6858000"/>
              <a:gd name="connsiteX111" fmla="*/ 407407 w 1508539"/>
              <a:gd name="connsiteY111" fmla="*/ 2195378 h 6858000"/>
              <a:gd name="connsiteX112" fmla="*/ 391624 w 1508539"/>
              <a:gd name="connsiteY112" fmla="*/ 2155135 h 6858000"/>
              <a:gd name="connsiteX113" fmla="*/ 389082 w 1508539"/>
              <a:gd name="connsiteY113" fmla="*/ 2118008 h 6858000"/>
              <a:gd name="connsiteX114" fmla="*/ 390075 w 1508539"/>
              <a:gd name="connsiteY114" fmla="*/ 2050531 h 6858000"/>
              <a:gd name="connsiteX115" fmla="*/ 381881 w 1508539"/>
              <a:gd name="connsiteY115" fmla="*/ 1963269 h 6858000"/>
              <a:gd name="connsiteX116" fmla="*/ 363059 w 1508539"/>
              <a:gd name="connsiteY116" fmla="*/ 1906352 h 6858000"/>
              <a:gd name="connsiteX117" fmla="*/ 339616 w 1508539"/>
              <a:gd name="connsiteY117" fmla="*/ 1861531 h 6858000"/>
              <a:gd name="connsiteX118" fmla="*/ 293415 w 1508539"/>
              <a:gd name="connsiteY118" fmla="*/ 1732919 h 6858000"/>
              <a:gd name="connsiteX119" fmla="*/ 265726 w 1508539"/>
              <a:gd name="connsiteY119" fmla="*/ 1663540 h 6858000"/>
              <a:gd name="connsiteX120" fmla="*/ 264852 w 1508539"/>
              <a:gd name="connsiteY120" fmla="*/ 1615777 h 6858000"/>
              <a:gd name="connsiteX121" fmla="*/ 245647 w 1508539"/>
              <a:gd name="connsiteY121" fmla="*/ 1563678 h 6858000"/>
              <a:gd name="connsiteX122" fmla="*/ 258727 w 1508539"/>
              <a:gd name="connsiteY122" fmla="*/ 1519474 h 6858000"/>
              <a:gd name="connsiteX123" fmla="*/ 251469 w 1508539"/>
              <a:gd name="connsiteY123" fmla="*/ 1477995 h 6858000"/>
              <a:gd name="connsiteX124" fmla="*/ 237554 w 1508539"/>
              <a:gd name="connsiteY124" fmla="*/ 1373769 h 6858000"/>
              <a:gd name="connsiteX125" fmla="*/ 245861 w 1508539"/>
              <a:gd name="connsiteY125" fmla="*/ 1307086 h 6858000"/>
              <a:gd name="connsiteX126" fmla="*/ 247049 w 1508539"/>
              <a:gd name="connsiteY126" fmla="*/ 1189033 h 6858000"/>
              <a:gd name="connsiteX127" fmla="*/ 251734 w 1508539"/>
              <a:gd name="connsiteY127" fmla="*/ 1168288 h 6858000"/>
              <a:gd name="connsiteX128" fmla="*/ 244016 w 1508539"/>
              <a:gd name="connsiteY128" fmla="*/ 1142577 h 6858000"/>
              <a:gd name="connsiteX129" fmla="*/ 233322 w 1508539"/>
              <a:gd name="connsiteY129" fmla="*/ 1088484 h 6858000"/>
              <a:gd name="connsiteX130" fmla="*/ 222058 w 1508539"/>
              <a:gd name="connsiteY130" fmla="*/ 1016103 h 6858000"/>
              <a:gd name="connsiteX131" fmla="*/ 223514 w 1508539"/>
              <a:gd name="connsiteY131" fmla="*/ 932283 h 6858000"/>
              <a:gd name="connsiteX132" fmla="*/ 225750 w 1508539"/>
              <a:gd name="connsiteY132" fmla="*/ 915925 h 6858000"/>
              <a:gd name="connsiteX133" fmla="*/ 218379 w 1508539"/>
              <a:gd name="connsiteY133" fmla="*/ 896999 h 6858000"/>
              <a:gd name="connsiteX134" fmla="*/ 187787 w 1508539"/>
              <a:gd name="connsiteY134" fmla="*/ 821517 h 6858000"/>
              <a:gd name="connsiteX135" fmla="*/ 166737 w 1508539"/>
              <a:gd name="connsiteY135" fmla="*/ 751353 h 6858000"/>
              <a:gd name="connsiteX136" fmla="*/ 166295 w 1508539"/>
              <a:gd name="connsiteY136" fmla="*/ 721230 h 6858000"/>
              <a:gd name="connsiteX137" fmla="*/ 151966 w 1508539"/>
              <a:gd name="connsiteY137" fmla="*/ 681659 h 6858000"/>
              <a:gd name="connsiteX138" fmla="*/ 137385 w 1508539"/>
              <a:gd name="connsiteY138" fmla="*/ 635218 h 6858000"/>
              <a:gd name="connsiteX139" fmla="*/ 142396 w 1508539"/>
              <a:gd name="connsiteY139" fmla="*/ 613763 h 6858000"/>
              <a:gd name="connsiteX140" fmla="*/ 128338 w 1508539"/>
              <a:gd name="connsiteY140" fmla="*/ 598582 h 6858000"/>
              <a:gd name="connsiteX141" fmla="*/ 128019 w 1508539"/>
              <a:gd name="connsiteY141" fmla="*/ 576846 h 6858000"/>
              <a:gd name="connsiteX142" fmla="*/ 107645 w 1508539"/>
              <a:gd name="connsiteY142" fmla="*/ 530055 h 6858000"/>
              <a:gd name="connsiteX143" fmla="*/ 106893 w 1508539"/>
              <a:gd name="connsiteY143" fmla="*/ 465389 h 6858000"/>
              <a:gd name="connsiteX144" fmla="*/ 89816 w 1508539"/>
              <a:gd name="connsiteY144" fmla="*/ 424699 h 6858000"/>
              <a:gd name="connsiteX145" fmla="*/ 90191 w 1508539"/>
              <a:gd name="connsiteY145" fmla="*/ 404917 h 6858000"/>
              <a:gd name="connsiteX146" fmla="*/ 70148 w 1508539"/>
              <a:gd name="connsiteY146" fmla="*/ 367211 h 6858000"/>
              <a:gd name="connsiteX147" fmla="*/ 36452 w 1508539"/>
              <a:gd name="connsiteY147" fmla="*/ 268519 h 6858000"/>
              <a:gd name="connsiteX148" fmla="*/ 23935 w 1508539"/>
              <a:gd name="connsiteY148" fmla="*/ 160886 h 6858000"/>
              <a:gd name="connsiteX149" fmla="*/ 19312 w 1508539"/>
              <a:gd name="connsiteY149" fmla="*/ 47336 h 6858000"/>
              <a:gd name="connsiteX150" fmla="*/ 0 w 1508539"/>
              <a:gd name="connsiteY150" fmla="*/ 0 h 6858000"/>
              <a:gd name="connsiteX0" fmla="*/ 0 w 1508539"/>
              <a:gd name="connsiteY0" fmla="*/ 0 h 6858000"/>
              <a:gd name="connsiteX1" fmla="*/ 1508539 w 1508539"/>
              <a:gd name="connsiteY1" fmla="*/ 0 h 6858000"/>
              <a:gd name="connsiteX2" fmla="*/ 1508539 w 1508539"/>
              <a:gd name="connsiteY2" fmla="*/ 6858000 h 6858000"/>
              <a:gd name="connsiteX3" fmla="*/ 57174 w 1508539"/>
              <a:gd name="connsiteY3" fmla="*/ 6858000 h 6858000"/>
              <a:gd name="connsiteX4" fmla="*/ 57315 w 1508539"/>
              <a:gd name="connsiteY4" fmla="*/ 6857735 h 6858000"/>
              <a:gd name="connsiteX5" fmla="*/ 69364 w 1508539"/>
              <a:gd name="connsiteY5" fmla="*/ 6809549 h 6858000"/>
              <a:gd name="connsiteX6" fmla="*/ 101575 w 1508539"/>
              <a:gd name="connsiteY6" fmla="*/ 6715115 h 6858000"/>
              <a:gd name="connsiteX7" fmla="*/ 111426 w 1508539"/>
              <a:gd name="connsiteY7" fmla="*/ 6680170 h 6858000"/>
              <a:gd name="connsiteX8" fmla="*/ 136976 w 1508539"/>
              <a:gd name="connsiteY8" fmla="*/ 6621207 h 6858000"/>
              <a:gd name="connsiteX9" fmla="*/ 153633 w 1508539"/>
              <a:gd name="connsiteY9" fmla="*/ 6596265 h 6858000"/>
              <a:gd name="connsiteX10" fmla="*/ 153512 w 1508539"/>
              <a:gd name="connsiteY10" fmla="*/ 6594818 h 6858000"/>
              <a:gd name="connsiteX11" fmla="*/ 157757 w 1508539"/>
              <a:gd name="connsiteY11" fmla="*/ 6593735 h 6858000"/>
              <a:gd name="connsiteX12" fmla="*/ 160954 w 1508539"/>
              <a:gd name="connsiteY12" fmla="*/ 6589172 h 6858000"/>
              <a:gd name="connsiteX13" fmla="*/ 164248 w 1508539"/>
              <a:gd name="connsiteY13" fmla="*/ 6574442 h 6858000"/>
              <a:gd name="connsiteX14" fmla="*/ 164588 w 1508539"/>
              <a:gd name="connsiteY14" fmla="*/ 6568530 h 6858000"/>
              <a:gd name="connsiteX15" fmla="*/ 166997 w 1508539"/>
              <a:gd name="connsiteY15" fmla="*/ 6560674 h 6858000"/>
              <a:gd name="connsiteX16" fmla="*/ 167342 w 1508539"/>
              <a:gd name="connsiteY16" fmla="*/ 6560598 h 6858000"/>
              <a:gd name="connsiteX17" fmla="*/ 169039 w 1508539"/>
              <a:gd name="connsiteY17" fmla="*/ 6553006 h 6858000"/>
              <a:gd name="connsiteX18" fmla="*/ 173735 w 1508539"/>
              <a:gd name="connsiteY18" fmla="*/ 6514360 h 6858000"/>
              <a:gd name="connsiteX19" fmla="*/ 215389 w 1508539"/>
              <a:gd name="connsiteY19" fmla="*/ 6478062 h 6858000"/>
              <a:gd name="connsiteX20" fmla="*/ 226078 w 1508539"/>
              <a:gd name="connsiteY20" fmla="*/ 6460325 h 6858000"/>
              <a:gd name="connsiteX21" fmla="*/ 233311 w 1508539"/>
              <a:gd name="connsiteY21" fmla="*/ 6451488 h 6858000"/>
              <a:gd name="connsiteX22" fmla="*/ 234746 w 1508539"/>
              <a:gd name="connsiteY22" fmla="*/ 6451348 h 6858000"/>
              <a:gd name="connsiteX23" fmla="*/ 239104 w 1508539"/>
              <a:gd name="connsiteY23" fmla="*/ 6414240 h 6858000"/>
              <a:gd name="connsiteX24" fmla="*/ 241880 w 1508539"/>
              <a:gd name="connsiteY24" fmla="*/ 6384857 h 6858000"/>
              <a:gd name="connsiteX25" fmla="*/ 240591 w 1508539"/>
              <a:gd name="connsiteY25" fmla="*/ 6367510 h 6858000"/>
              <a:gd name="connsiteX26" fmla="*/ 244471 w 1508539"/>
              <a:gd name="connsiteY26" fmla="*/ 6349778 h 6858000"/>
              <a:gd name="connsiteX27" fmla="*/ 246136 w 1508539"/>
              <a:gd name="connsiteY27" fmla="*/ 6348250 h 6858000"/>
              <a:gd name="connsiteX28" fmla="*/ 262170 w 1508539"/>
              <a:gd name="connsiteY28" fmla="*/ 6281972 h 6858000"/>
              <a:gd name="connsiteX29" fmla="*/ 272933 w 1508539"/>
              <a:gd name="connsiteY29" fmla="*/ 6211940 h 6858000"/>
              <a:gd name="connsiteX30" fmla="*/ 314428 w 1508539"/>
              <a:gd name="connsiteY30" fmla="*/ 6113913 h 6858000"/>
              <a:gd name="connsiteX31" fmla="*/ 318721 w 1508539"/>
              <a:gd name="connsiteY31" fmla="*/ 6028119 h 6858000"/>
              <a:gd name="connsiteX32" fmla="*/ 345501 w 1508539"/>
              <a:gd name="connsiteY32" fmla="*/ 5934687 h 6858000"/>
              <a:gd name="connsiteX33" fmla="*/ 379513 w 1508539"/>
              <a:gd name="connsiteY33" fmla="*/ 5765594 h 6858000"/>
              <a:gd name="connsiteX34" fmla="*/ 411349 w 1508539"/>
              <a:gd name="connsiteY34" fmla="*/ 5693685 h 6858000"/>
              <a:gd name="connsiteX35" fmla="*/ 431404 w 1508539"/>
              <a:gd name="connsiteY35" fmla="*/ 5665173 h 6858000"/>
              <a:gd name="connsiteX36" fmla="*/ 465121 w 1508539"/>
              <a:gd name="connsiteY36" fmla="*/ 5563435 h 6858000"/>
              <a:gd name="connsiteX37" fmla="*/ 494626 w 1508539"/>
              <a:gd name="connsiteY37" fmla="*/ 5476393 h 6858000"/>
              <a:gd name="connsiteX38" fmla="*/ 525819 w 1508539"/>
              <a:gd name="connsiteY38" fmla="*/ 5396260 h 6858000"/>
              <a:gd name="connsiteX39" fmla="*/ 541800 w 1508539"/>
              <a:gd name="connsiteY39" fmla="*/ 5330009 h 6858000"/>
              <a:gd name="connsiteX40" fmla="*/ 575293 w 1508539"/>
              <a:gd name="connsiteY40" fmla="*/ 5273739 h 6858000"/>
              <a:gd name="connsiteX41" fmla="*/ 584892 w 1508539"/>
              <a:gd name="connsiteY41" fmla="*/ 5241779 h 6858000"/>
              <a:gd name="connsiteX42" fmla="*/ 596118 w 1508539"/>
              <a:gd name="connsiteY42" fmla="*/ 5225268 h 6858000"/>
              <a:gd name="connsiteX43" fmla="*/ 597138 w 1508539"/>
              <a:gd name="connsiteY43" fmla="*/ 5217684 h 6858000"/>
              <a:gd name="connsiteX44" fmla="*/ 604479 w 1508539"/>
              <a:gd name="connsiteY44" fmla="*/ 5193377 h 6858000"/>
              <a:gd name="connsiteX45" fmla="*/ 607782 w 1508539"/>
              <a:gd name="connsiteY45" fmla="*/ 5179288 h 6858000"/>
              <a:gd name="connsiteX46" fmla="*/ 608766 w 1508539"/>
              <a:gd name="connsiteY46" fmla="*/ 5173621 h 6858000"/>
              <a:gd name="connsiteX47" fmla="*/ 604400 w 1508539"/>
              <a:gd name="connsiteY47" fmla="*/ 5159961 h 6858000"/>
              <a:gd name="connsiteX48" fmla="*/ 611077 w 1508539"/>
              <a:gd name="connsiteY48" fmla="*/ 5144295 h 6858000"/>
              <a:gd name="connsiteX49" fmla="*/ 608010 w 1508539"/>
              <a:gd name="connsiteY49" fmla="*/ 5125185 h 6858000"/>
              <a:gd name="connsiteX50" fmla="*/ 614840 w 1508539"/>
              <a:gd name="connsiteY50" fmla="*/ 5121884 h 6858000"/>
              <a:gd name="connsiteX51" fmla="*/ 621876 w 1508539"/>
              <a:gd name="connsiteY51" fmla="*/ 5067850 h 6858000"/>
              <a:gd name="connsiteX52" fmla="*/ 624607 w 1508539"/>
              <a:gd name="connsiteY52" fmla="*/ 5060861 h 6858000"/>
              <a:gd name="connsiteX53" fmla="*/ 621311 w 1508539"/>
              <a:gd name="connsiteY53" fmla="*/ 5034192 h 6858000"/>
              <a:gd name="connsiteX54" fmla="*/ 622865 w 1508539"/>
              <a:gd name="connsiteY54" fmla="*/ 4993030 h 6858000"/>
              <a:gd name="connsiteX55" fmla="*/ 629774 w 1508539"/>
              <a:gd name="connsiteY55" fmla="*/ 4946844 h 6858000"/>
              <a:gd name="connsiteX56" fmla="*/ 625630 w 1508539"/>
              <a:gd name="connsiteY56" fmla="*/ 4932692 h 6858000"/>
              <a:gd name="connsiteX57" fmla="*/ 641033 w 1508539"/>
              <a:gd name="connsiteY57" fmla="*/ 4858827 h 6858000"/>
              <a:gd name="connsiteX58" fmla="*/ 646936 w 1508539"/>
              <a:gd name="connsiteY58" fmla="*/ 4821170 h 6858000"/>
              <a:gd name="connsiteX59" fmla="*/ 651669 w 1508539"/>
              <a:gd name="connsiteY59" fmla="*/ 4780965 h 6858000"/>
              <a:gd name="connsiteX60" fmla="*/ 652962 w 1508539"/>
              <a:gd name="connsiteY60" fmla="*/ 4750867 h 6858000"/>
              <a:gd name="connsiteX61" fmla="*/ 650769 w 1508539"/>
              <a:gd name="connsiteY61" fmla="*/ 4690749 h 6858000"/>
              <a:gd name="connsiteX62" fmla="*/ 646249 w 1508539"/>
              <a:gd name="connsiteY62" fmla="*/ 4584173 h 6858000"/>
              <a:gd name="connsiteX63" fmla="*/ 641332 w 1508539"/>
              <a:gd name="connsiteY63" fmla="*/ 4444346 h 6858000"/>
              <a:gd name="connsiteX64" fmla="*/ 637897 w 1508539"/>
              <a:gd name="connsiteY64" fmla="*/ 4375228 h 6858000"/>
              <a:gd name="connsiteX65" fmla="*/ 618550 w 1508539"/>
              <a:gd name="connsiteY65" fmla="*/ 4214165 h 6858000"/>
              <a:gd name="connsiteX66" fmla="*/ 622623 w 1508539"/>
              <a:gd name="connsiteY66" fmla="*/ 4090296 h 6858000"/>
              <a:gd name="connsiteX67" fmla="*/ 607879 w 1508539"/>
              <a:gd name="connsiteY67" fmla="*/ 4033999 h 6858000"/>
              <a:gd name="connsiteX68" fmla="*/ 609028 w 1508539"/>
              <a:gd name="connsiteY68" fmla="*/ 4031933 h 6858000"/>
              <a:gd name="connsiteX69" fmla="*/ 607604 w 1508539"/>
              <a:gd name="connsiteY69" fmla="*/ 4013953 h 6858000"/>
              <a:gd name="connsiteX70" fmla="*/ 593899 w 1508539"/>
              <a:gd name="connsiteY70" fmla="*/ 3974753 h 6858000"/>
              <a:gd name="connsiteX71" fmla="*/ 595497 w 1508539"/>
              <a:gd name="connsiteY71" fmla="*/ 3969950 h 6858000"/>
              <a:gd name="connsiteX72" fmla="*/ 588919 w 1508539"/>
              <a:gd name="connsiteY72" fmla="*/ 3933779 h 6858000"/>
              <a:gd name="connsiteX73" fmla="*/ 590250 w 1508539"/>
              <a:gd name="connsiteY73" fmla="*/ 3933093 h 6858000"/>
              <a:gd name="connsiteX74" fmla="*/ 594604 w 1508539"/>
              <a:gd name="connsiteY74" fmla="*/ 3922082 h 6858000"/>
              <a:gd name="connsiteX75" fmla="*/ 599682 w 1508539"/>
              <a:gd name="connsiteY75" fmla="*/ 3901461 h 6858000"/>
              <a:gd name="connsiteX76" fmla="*/ 622276 w 1508539"/>
              <a:gd name="connsiteY76" fmla="*/ 3813873 h 6858000"/>
              <a:gd name="connsiteX77" fmla="*/ 621701 w 1508539"/>
              <a:gd name="connsiteY77" fmla="*/ 3806161 h 6858000"/>
              <a:gd name="connsiteX78" fmla="*/ 622008 w 1508539"/>
              <a:gd name="connsiteY78" fmla="*/ 3805957 h 6858000"/>
              <a:gd name="connsiteX79" fmla="*/ 622035 w 1508539"/>
              <a:gd name="connsiteY79" fmla="*/ 3797724 h 6858000"/>
              <a:gd name="connsiteX80" fmla="*/ 620650 w 1508539"/>
              <a:gd name="connsiteY80" fmla="*/ 3792098 h 6858000"/>
              <a:gd name="connsiteX81" fmla="*/ 619534 w 1508539"/>
              <a:gd name="connsiteY81" fmla="*/ 3777135 h 6858000"/>
              <a:gd name="connsiteX82" fmla="*/ 621267 w 1508539"/>
              <a:gd name="connsiteY82" fmla="*/ 3771656 h 6858000"/>
              <a:gd name="connsiteX83" fmla="*/ 625010 w 1508539"/>
              <a:gd name="connsiteY83" fmla="*/ 3769007 h 6858000"/>
              <a:gd name="connsiteX84" fmla="*/ 624476 w 1508539"/>
              <a:gd name="connsiteY84" fmla="*/ 3767709 h 6858000"/>
              <a:gd name="connsiteX85" fmla="*/ 633172 w 1508539"/>
              <a:gd name="connsiteY85" fmla="*/ 3738082 h 6858000"/>
              <a:gd name="connsiteX86" fmla="*/ 640518 w 1508539"/>
              <a:gd name="connsiteY86" fmla="*/ 3673397 h 6858000"/>
              <a:gd name="connsiteX87" fmla="*/ 639814 w 1508539"/>
              <a:gd name="connsiteY87" fmla="*/ 3637109 h 6858000"/>
              <a:gd name="connsiteX88" fmla="*/ 643257 w 1508539"/>
              <a:gd name="connsiteY88" fmla="*/ 3536883 h 6858000"/>
              <a:gd name="connsiteX89" fmla="*/ 650795 w 1508539"/>
              <a:gd name="connsiteY89" fmla="*/ 3435652 h 6858000"/>
              <a:gd name="connsiteX90" fmla="*/ 652466 w 1508539"/>
              <a:gd name="connsiteY90" fmla="*/ 3307769 h 6858000"/>
              <a:gd name="connsiteX91" fmla="*/ 670029 w 1508539"/>
              <a:gd name="connsiteY91" fmla="*/ 3250522 h 6858000"/>
              <a:gd name="connsiteX92" fmla="*/ 670454 w 1508539"/>
              <a:gd name="connsiteY92" fmla="*/ 3229163 h 6858000"/>
              <a:gd name="connsiteX93" fmla="*/ 672277 w 1508539"/>
              <a:gd name="connsiteY93" fmla="*/ 3217217 h 6858000"/>
              <a:gd name="connsiteX94" fmla="*/ 659112 w 1508539"/>
              <a:gd name="connsiteY94" fmla="*/ 3183755 h 6858000"/>
              <a:gd name="connsiteX95" fmla="*/ 659613 w 1508539"/>
              <a:gd name="connsiteY95" fmla="*/ 3178642 h 6858000"/>
              <a:gd name="connsiteX96" fmla="*/ 647213 w 1508539"/>
              <a:gd name="connsiteY96" fmla="*/ 3158586 h 6858000"/>
              <a:gd name="connsiteX97" fmla="*/ 632398 w 1508539"/>
              <a:gd name="connsiteY97" fmla="*/ 3129034 h 6858000"/>
              <a:gd name="connsiteX98" fmla="*/ 633063 w 1508539"/>
              <a:gd name="connsiteY98" fmla="*/ 3126682 h 6858000"/>
              <a:gd name="connsiteX99" fmla="*/ 623931 w 1508539"/>
              <a:gd name="connsiteY99" fmla="*/ 3114519 h 6858000"/>
              <a:gd name="connsiteX100" fmla="*/ 610540 w 1508539"/>
              <a:gd name="connsiteY100" fmla="*/ 3106272 h 6858000"/>
              <a:gd name="connsiteX101" fmla="*/ 583270 w 1508539"/>
              <a:gd name="connsiteY101" fmla="*/ 2958185 h 6858000"/>
              <a:gd name="connsiteX102" fmla="*/ 525884 w 1508539"/>
              <a:gd name="connsiteY102" fmla="*/ 2762989 h 6858000"/>
              <a:gd name="connsiteX103" fmla="*/ 474802 w 1508539"/>
              <a:gd name="connsiteY103" fmla="*/ 2554718 h 6858000"/>
              <a:gd name="connsiteX104" fmla="*/ 454896 w 1508539"/>
              <a:gd name="connsiteY104" fmla="*/ 2485734 h 6858000"/>
              <a:gd name="connsiteX105" fmla="*/ 445619 w 1508539"/>
              <a:gd name="connsiteY105" fmla="*/ 2447068 h 6858000"/>
              <a:gd name="connsiteX106" fmla="*/ 432580 w 1508539"/>
              <a:gd name="connsiteY106" fmla="*/ 2425819 h 6858000"/>
              <a:gd name="connsiteX107" fmla="*/ 438579 w 1508539"/>
              <a:gd name="connsiteY107" fmla="*/ 2402874 h 6858000"/>
              <a:gd name="connsiteX108" fmla="*/ 441191 w 1508539"/>
              <a:gd name="connsiteY108" fmla="*/ 2381443 h 6858000"/>
              <a:gd name="connsiteX109" fmla="*/ 417520 w 1508539"/>
              <a:gd name="connsiteY109" fmla="*/ 2261920 h 6858000"/>
              <a:gd name="connsiteX110" fmla="*/ 407407 w 1508539"/>
              <a:gd name="connsiteY110" fmla="*/ 2195378 h 6858000"/>
              <a:gd name="connsiteX111" fmla="*/ 391624 w 1508539"/>
              <a:gd name="connsiteY111" fmla="*/ 2155135 h 6858000"/>
              <a:gd name="connsiteX112" fmla="*/ 389082 w 1508539"/>
              <a:gd name="connsiteY112" fmla="*/ 2118008 h 6858000"/>
              <a:gd name="connsiteX113" fmla="*/ 390075 w 1508539"/>
              <a:gd name="connsiteY113" fmla="*/ 2050531 h 6858000"/>
              <a:gd name="connsiteX114" fmla="*/ 381881 w 1508539"/>
              <a:gd name="connsiteY114" fmla="*/ 1963269 h 6858000"/>
              <a:gd name="connsiteX115" fmla="*/ 363059 w 1508539"/>
              <a:gd name="connsiteY115" fmla="*/ 1906352 h 6858000"/>
              <a:gd name="connsiteX116" fmla="*/ 339616 w 1508539"/>
              <a:gd name="connsiteY116" fmla="*/ 1861531 h 6858000"/>
              <a:gd name="connsiteX117" fmla="*/ 293415 w 1508539"/>
              <a:gd name="connsiteY117" fmla="*/ 1732919 h 6858000"/>
              <a:gd name="connsiteX118" fmla="*/ 265726 w 1508539"/>
              <a:gd name="connsiteY118" fmla="*/ 1663540 h 6858000"/>
              <a:gd name="connsiteX119" fmla="*/ 264852 w 1508539"/>
              <a:gd name="connsiteY119" fmla="*/ 1615777 h 6858000"/>
              <a:gd name="connsiteX120" fmla="*/ 245647 w 1508539"/>
              <a:gd name="connsiteY120" fmla="*/ 1563678 h 6858000"/>
              <a:gd name="connsiteX121" fmla="*/ 258727 w 1508539"/>
              <a:gd name="connsiteY121" fmla="*/ 1519474 h 6858000"/>
              <a:gd name="connsiteX122" fmla="*/ 251469 w 1508539"/>
              <a:gd name="connsiteY122" fmla="*/ 1477995 h 6858000"/>
              <a:gd name="connsiteX123" fmla="*/ 237554 w 1508539"/>
              <a:gd name="connsiteY123" fmla="*/ 1373769 h 6858000"/>
              <a:gd name="connsiteX124" fmla="*/ 245861 w 1508539"/>
              <a:gd name="connsiteY124" fmla="*/ 1307086 h 6858000"/>
              <a:gd name="connsiteX125" fmla="*/ 247049 w 1508539"/>
              <a:gd name="connsiteY125" fmla="*/ 1189033 h 6858000"/>
              <a:gd name="connsiteX126" fmla="*/ 251734 w 1508539"/>
              <a:gd name="connsiteY126" fmla="*/ 1168288 h 6858000"/>
              <a:gd name="connsiteX127" fmla="*/ 244016 w 1508539"/>
              <a:gd name="connsiteY127" fmla="*/ 1142577 h 6858000"/>
              <a:gd name="connsiteX128" fmla="*/ 233322 w 1508539"/>
              <a:gd name="connsiteY128" fmla="*/ 1088484 h 6858000"/>
              <a:gd name="connsiteX129" fmla="*/ 222058 w 1508539"/>
              <a:gd name="connsiteY129" fmla="*/ 1016103 h 6858000"/>
              <a:gd name="connsiteX130" fmla="*/ 223514 w 1508539"/>
              <a:gd name="connsiteY130" fmla="*/ 932283 h 6858000"/>
              <a:gd name="connsiteX131" fmla="*/ 225750 w 1508539"/>
              <a:gd name="connsiteY131" fmla="*/ 915925 h 6858000"/>
              <a:gd name="connsiteX132" fmla="*/ 218379 w 1508539"/>
              <a:gd name="connsiteY132" fmla="*/ 896999 h 6858000"/>
              <a:gd name="connsiteX133" fmla="*/ 187787 w 1508539"/>
              <a:gd name="connsiteY133" fmla="*/ 821517 h 6858000"/>
              <a:gd name="connsiteX134" fmla="*/ 166737 w 1508539"/>
              <a:gd name="connsiteY134" fmla="*/ 751353 h 6858000"/>
              <a:gd name="connsiteX135" fmla="*/ 166295 w 1508539"/>
              <a:gd name="connsiteY135" fmla="*/ 721230 h 6858000"/>
              <a:gd name="connsiteX136" fmla="*/ 151966 w 1508539"/>
              <a:gd name="connsiteY136" fmla="*/ 681659 h 6858000"/>
              <a:gd name="connsiteX137" fmla="*/ 137385 w 1508539"/>
              <a:gd name="connsiteY137" fmla="*/ 635218 h 6858000"/>
              <a:gd name="connsiteX138" fmla="*/ 142396 w 1508539"/>
              <a:gd name="connsiteY138" fmla="*/ 613763 h 6858000"/>
              <a:gd name="connsiteX139" fmla="*/ 128338 w 1508539"/>
              <a:gd name="connsiteY139" fmla="*/ 598582 h 6858000"/>
              <a:gd name="connsiteX140" fmla="*/ 128019 w 1508539"/>
              <a:gd name="connsiteY140" fmla="*/ 576846 h 6858000"/>
              <a:gd name="connsiteX141" fmla="*/ 107645 w 1508539"/>
              <a:gd name="connsiteY141" fmla="*/ 530055 h 6858000"/>
              <a:gd name="connsiteX142" fmla="*/ 106893 w 1508539"/>
              <a:gd name="connsiteY142" fmla="*/ 465389 h 6858000"/>
              <a:gd name="connsiteX143" fmla="*/ 89816 w 1508539"/>
              <a:gd name="connsiteY143" fmla="*/ 424699 h 6858000"/>
              <a:gd name="connsiteX144" fmla="*/ 90191 w 1508539"/>
              <a:gd name="connsiteY144" fmla="*/ 404917 h 6858000"/>
              <a:gd name="connsiteX145" fmla="*/ 70148 w 1508539"/>
              <a:gd name="connsiteY145" fmla="*/ 367211 h 6858000"/>
              <a:gd name="connsiteX146" fmla="*/ 36452 w 1508539"/>
              <a:gd name="connsiteY146" fmla="*/ 268519 h 6858000"/>
              <a:gd name="connsiteX147" fmla="*/ 23935 w 1508539"/>
              <a:gd name="connsiteY147" fmla="*/ 160886 h 6858000"/>
              <a:gd name="connsiteX148" fmla="*/ 19312 w 1508539"/>
              <a:gd name="connsiteY148" fmla="*/ 47336 h 6858000"/>
              <a:gd name="connsiteX149" fmla="*/ 0 w 1508539"/>
              <a:gd name="connsiteY149" fmla="*/ 0 h 6858000"/>
              <a:gd name="connsiteX0" fmla="*/ 0 w 1508539"/>
              <a:gd name="connsiteY0" fmla="*/ 0 h 6858000"/>
              <a:gd name="connsiteX1" fmla="*/ 1508539 w 1508539"/>
              <a:gd name="connsiteY1" fmla="*/ 0 h 6858000"/>
              <a:gd name="connsiteX2" fmla="*/ 1508539 w 1508539"/>
              <a:gd name="connsiteY2" fmla="*/ 6858000 h 6858000"/>
              <a:gd name="connsiteX3" fmla="*/ 57174 w 1508539"/>
              <a:gd name="connsiteY3" fmla="*/ 6858000 h 6858000"/>
              <a:gd name="connsiteX4" fmla="*/ 139560 w 1508539"/>
              <a:gd name="connsiteY4" fmla="*/ 6857735 h 6858000"/>
              <a:gd name="connsiteX5" fmla="*/ 69364 w 1508539"/>
              <a:gd name="connsiteY5" fmla="*/ 6809549 h 6858000"/>
              <a:gd name="connsiteX6" fmla="*/ 101575 w 1508539"/>
              <a:gd name="connsiteY6" fmla="*/ 6715115 h 6858000"/>
              <a:gd name="connsiteX7" fmla="*/ 111426 w 1508539"/>
              <a:gd name="connsiteY7" fmla="*/ 6680170 h 6858000"/>
              <a:gd name="connsiteX8" fmla="*/ 136976 w 1508539"/>
              <a:gd name="connsiteY8" fmla="*/ 6621207 h 6858000"/>
              <a:gd name="connsiteX9" fmla="*/ 153633 w 1508539"/>
              <a:gd name="connsiteY9" fmla="*/ 6596265 h 6858000"/>
              <a:gd name="connsiteX10" fmla="*/ 153512 w 1508539"/>
              <a:gd name="connsiteY10" fmla="*/ 6594818 h 6858000"/>
              <a:gd name="connsiteX11" fmla="*/ 157757 w 1508539"/>
              <a:gd name="connsiteY11" fmla="*/ 6593735 h 6858000"/>
              <a:gd name="connsiteX12" fmla="*/ 160954 w 1508539"/>
              <a:gd name="connsiteY12" fmla="*/ 6589172 h 6858000"/>
              <a:gd name="connsiteX13" fmla="*/ 164248 w 1508539"/>
              <a:gd name="connsiteY13" fmla="*/ 6574442 h 6858000"/>
              <a:gd name="connsiteX14" fmla="*/ 164588 w 1508539"/>
              <a:gd name="connsiteY14" fmla="*/ 6568530 h 6858000"/>
              <a:gd name="connsiteX15" fmla="*/ 166997 w 1508539"/>
              <a:gd name="connsiteY15" fmla="*/ 6560674 h 6858000"/>
              <a:gd name="connsiteX16" fmla="*/ 167342 w 1508539"/>
              <a:gd name="connsiteY16" fmla="*/ 6560598 h 6858000"/>
              <a:gd name="connsiteX17" fmla="*/ 169039 w 1508539"/>
              <a:gd name="connsiteY17" fmla="*/ 6553006 h 6858000"/>
              <a:gd name="connsiteX18" fmla="*/ 173735 w 1508539"/>
              <a:gd name="connsiteY18" fmla="*/ 6514360 h 6858000"/>
              <a:gd name="connsiteX19" fmla="*/ 215389 w 1508539"/>
              <a:gd name="connsiteY19" fmla="*/ 6478062 h 6858000"/>
              <a:gd name="connsiteX20" fmla="*/ 226078 w 1508539"/>
              <a:gd name="connsiteY20" fmla="*/ 6460325 h 6858000"/>
              <a:gd name="connsiteX21" fmla="*/ 233311 w 1508539"/>
              <a:gd name="connsiteY21" fmla="*/ 6451488 h 6858000"/>
              <a:gd name="connsiteX22" fmla="*/ 234746 w 1508539"/>
              <a:gd name="connsiteY22" fmla="*/ 6451348 h 6858000"/>
              <a:gd name="connsiteX23" fmla="*/ 239104 w 1508539"/>
              <a:gd name="connsiteY23" fmla="*/ 6414240 h 6858000"/>
              <a:gd name="connsiteX24" fmla="*/ 241880 w 1508539"/>
              <a:gd name="connsiteY24" fmla="*/ 6384857 h 6858000"/>
              <a:gd name="connsiteX25" fmla="*/ 240591 w 1508539"/>
              <a:gd name="connsiteY25" fmla="*/ 6367510 h 6858000"/>
              <a:gd name="connsiteX26" fmla="*/ 244471 w 1508539"/>
              <a:gd name="connsiteY26" fmla="*/ 6349778 h 6858000"/>
              <a:gd name="connsiteX27" fmla="*/ 246136 w 1508539"/>
              <a:gd name="connsiteY27" fmla="*/ 6348250 h 6858000"/>
              <a:gd name="connsiteX28" fmla="*/ 262170 w 1508539"/>
              <a:gd name="connsiteY28" fmla="*/ 6281972 h 6858000"/>
              <a:gd name="connsiteX29" fmla="*/ 272933 w 1508539"/>
              <a:gd name="connsiteY29" fmla="*/ 6211940 h 6858000"/>
              <a:gd name="connsiteX30" fmla="*/ 314428 w 1508539"/>
              <a:gd name="connsiteY30" fmla="*/ 6113913 h 6858000"/>
              <a:gd name="connsiteX31" fmla="*/ 318721 w 1508539"/>
              <a:gd name="connsiteY31" fmla="*/ 6028119 h 6858000"/>
              <a:gd name="connsiteX32" fmla="*/ 345501 w 1508539"/>
              <a:gd name="connsiteY32" fmla="*/ 5934687 h 6858000"/>
              <a:gd name="connsiteX33" fmla="*/ 379513 w 1508539"/>
              <a:gd name="connsiteY33" fmla="*/ 5765594 h 6858000"/>
              <a:gd name="connsiteX34" fmla="*/ 411349 w 1508539"/>
              <a:gd name="connsiteY34" fmla="*/ 5693685 h 6858000"/>
              <a:gd name="connsiteX35" fmla="*/ 431404 w 1508539"/>
              <a:gd name="connsiteY35" fmla="*/ 5665173 h 6858000"/>
              <a:gd name="connsiteX36" fmla="*/ 465121 w 1508539"/>
              <a:gd name="connsiteY36" fmla="*/ 5563435 h 6858000"/>
              <a:gd name="connsiteX37" fmla="*/ 494626 w 1508539"/>
              <a:gd name="connsiteY37" fmla="*/ 5476393 h 6858000"/>
              <a:gd name="connsiteX38" fmla="*/ 525819 w 1508539"/>
              <a:gd name="connsiteY38" fmla="*/ 5396260 h 6858000"/>
              <a:gd name="connsiteX39" fmla="*/ 541800 w 1508539"/>
              <a:gd name="connsiteY39" fmla="*/ 5330009 h 6858000"/>
              <a:gd name="connsiteX40" fmla="*/ 575293 w 1508539"/>
              <a:gd name="connsiteY40" fmla="*/ 5273739 h 6858000"/>
              <a:gd name="connsiteX41" fmla="*/ 584892 w 1508539"/>
              <a:gd name="connsiteY41" fmla="*/ 5241779 h 6858000"/>
              <a:gd name="connsiteX42" fmla="*/ 596118 w 1508539"/>
              <a:gd name="connsiteY42" fmla="*/ 5225268 h 6858000"/>
              <a:gd name="connsiteX43" fmla="*/ 597138 w 1508539"/>
              <a:gd name="connsiteY43" fmla="*/ 5217684 h 6858000"/>
              <a:gd name="connsiteX44" fmla="*/ 604479 w 1508539"/>
              <a:gd name="connsiteY44" fmla="*/ 5193377 h 6858000"/>
              <a:gd name="connsiteX45" fmla="*/ 607782 w 1508539"/>
              <a:gd name="connsiteY45" fmla="*/ 5179288 h 6858000"/>
              <a:gd name="connsiteX46" fmla="*/ 608766 w 1508539"/>
              <a:gd name="connsiteY46" fmla="*/ 5173621 h 6858000"/>
              <a:gd name="connsiteX47" fmla="*/ 604400 w 1508539"/>
              <a:gd name="connsiteY47" fmla="*/ 5159961 h 6858000"/>
              <a:gd name="connsiteX48" fmla="*/ 611077 w 1508539"/>
              <a:gd name="connsiteY48" fmla="*/ 5144295 h 6858000"/>
              <a:gd name="connsiteX49" fmla="*/ 608010 w 1508539"/>
              <a:gd name="connsiteY49" fmla="*/ 5125185 h 6858000"/>
              <a:gd name="connsiteX50" fmla="*/ 614840 w 1508539"/>
              <a:gd name="connsiteY50" fmla="*/ 5121884 h 6858000"/>
              <a:gd name="connsiteX51" fmla="*/ 621876 w 1508539"/>
              <a:gd name="connsiteY51" fmla="*/ 5067850 h 6858000"/>
              <a:gd name="connsiteX52" fmla="*/ 624607 w 1508539"/>
              <a:gd name="connsiteY52" fmla="*/ 5060861 h 6858000"/>
              <a:gd name="connsiteX53" fmla="*/ 621311 w 1508539"/>
              <a:gd name="connsiteY53" fmla="*/ 5034192 h 6858000"/>
              <a:gd name="connsiteX54" fmla="*/ 622865 w 1508539"/>
              <a:gd name="connsiteY54" fmla="*/ 4993030 h 6858000"/>
              <a:gd name="connsiteX55" fmla="*/ 629774 w 1508539"/>
              <a:gd name="connsiteY55" fmla="*/ 4946844 h 6858000"/>
              <a:gd name="connsiteX56" fmla="*/ 625630 w 1508539"/>
              <a:gd name="connsiteY56" fmla="*/ 4932692 h 6858000"/>
              <a:gd name="connsiteX57" fmla="*/ 641033 w 1508539"/>
              <a:gd name="connsiteY57" fmla="*/ 4858827 h 6858000"/>
              <a:gd name="connsiteX58" fmla="*/ 646936 w 1508539"/>
              <a:gd name="connsiteY58" fmla="*/ 4821170 h 6858000"/>
              <a:gd name="connsiteX59" fmla="*/ 651669 w 1508539"/>
              <a:gd name="connsiteY59" fmla="*/ 4780965 h 6858000"/>
              <a:gd name="connsiteX60" fmla="*/ 652962 w 1508539"/>
              <a:gd name="connsiteY60" fmla="*/ 4750867 h 6858000"/>
              <a:gd name="connsiteX61" fmla="*/ 650769 w 1508539"/>
              <a:gd name="connsiteY61" fmla="*/ 4690749 h 6858000"/>
              <a:gd name="connsiteX62" fmla="*/ 646249 w 1508539"/>
              <a:gd name="connsiteY62" fmla="*/ 4584173 h 6858000"/>
              <a:gd name="connsiteX63" fmla="*/ 641332 w 1508539"/>
              <a:gd name="connsiteY63" fmla="*/ 4444346 h 6858000"/>
              <a:gd name="connsiteX64" fmla="*/ 637897 w 1508539"/>
              <a:gd name="connsiteY64" fmla="*/ 4375228 h 6858000"/>
              <a:gd name="connsiteX65" fmla="*/ 618550 w 1508539"/>
              <a:gd name="connsiteY65" fmla="*/ 4214165 h 6858000"/>
              <a:gd name="connsiteX66" fmla="*/ 622623 w 1508539"/>
              <a:gd name="connsiteY66" fmla="*/ 4090296 h 6858000"/>
              <a:gd name="connsiteX67" fmla="*/ 607879 w 1508539"/>
              <a:gd name="connsiteY67" fmla="*/ 4033999 h 6858000"/>
              <a:gd name="connsiteX68" fmla="*/ 609028 w 1508539"/>
              <a:gd name="connsiteY68" fmla="*/ 4031933 h 6858000"/>
              <a:gd name="connsiteX69" fmla="*/ 607604 w 1508539"/>
              <a:gd name="connsiteY69" fmla="*/ 4013953 h 6858000"/>
              <a:gd name="connsiteX70" fmla="*/ 593899 w 1508539"/>
              <a:gd name="connsiteY70" fmla="*/ 3974753 h 6858000"/>
              <a:gd name="connsiteX71" fmla="*/ 595497 w 1508539"/>
              <a:gd name="connsiteY71" fmla="*/ 3969950 h 6858000"/>
              <a:gd name="connsiteX72" fmla="*/ 588919 w 1508539"/>
              <a:gd name="connsiteY72" fmla="*/ 3933779 h 6858000"/>
              <a:gd name="connsiteX73" fmla="*/ 590250 w 1508539"/>
              <a:gd name="connsiteY73" fmla="*/ 3933093 h 6858000"/>
              <a:gd name="connsiteX74" fmla="*/ 594604 w 1508539"/>
              <a:gd name="connsiteY74" fmla="*/ 3922082 h 6858000"/>
              <a:gd name="connsiteX75" fmla="*/ 599682 w 1508539"/>
              <a:gd name="connsiteY75" fmla="*/ 3901461 h 6858000"/>
              <a:gd name="connsiteX76" fmla="*/ 622276 w 1508539"/>
              <a:gd name="connsiteY76" fmla="*/ 3813873 h 6858000"/>
              <a:gd name="connsiteX77" fmla="*/ 621701 w 1508539"/>
              <a:gd name="connsiteY77" fmla="*/ 3806161 h 6858000"/>
              <a:gd name="connsiteX78" fmla="*/ 622008 w 1508539"/>
              <a:gd name="connsiteY78" fmla="*/ 3805957 h 6858000"/>
              <a:gd name="connsiteX79" fmla="*/ 622035 w 1508539"/>
              <a:gd name="connsiteY79" fmla="*/ 3797724 h 6858000"/>
              <a:gd name="connsiteX80" fmla="*/ 620650 w 1508539"/>
              <a:gd name="connsiteY80" fmla="*/ 3792098 h 6858000"/>
              <a:gd name="connsiteX81" fmla="*/ 619534 w 1508539"/>
              <a:gd name="connsiteY81" fmla="*/ 3777135 h 6858000"/>
              <a:gd name="connsiteX82" fmla="*/ 621267 w 1508539"/>
              <a:gd name="connsiteY82" fmla="*/ 3771656 h 6858000"/>
              <a:gd name="connsiteX83" fmla="*/ 625010 w 1508539"/>
              <a:gd name="connsiteY83" fmla="*/ 3769007 h 6858000"/>
              <a:gd name="connsiteX84" fmla="*/ 624476 w 1508539"/>
              <a:gd name="connsiteY84" fmla="*/ 3767709 h 6858000"/>
              <a:gd name="connsiteX85" fmla="*/ 633172 w 1508539"/>
              <a:gd name="connsiteY85" fmla="*/ 3738082 h 6858000"/>
              <a:gd name="connsiteX86" fmla="*/ 640518 w 1508539"/>
              <a:gd name="connsiteY86" fmla="*/ 3673397 h 6858000"/>
              <a:gd name="connsiteX87" fmla="*/ 639814 w 1508539"/>
              <a:gd name="connsiteY87" fmla="*/ 3637109 h 6858000"/>
              <a:gd name="connsiteX88" fmla="*/ 643257 w 1508539"/>
              <a:gd name="connsiteY88" fmla="*/ 3536883 h 6858000"/>
              <a:gd name="connsiteX89" fmla="*/ 650795 w 1508539"/>
              <a:gd name="connsiteY89" fmla="*/ 3435652 h 6858000"/>
              <a:gd name="connsiteX90" fmla="*/ 652466 w 1508539"/>
              <a:gd name="connsiteY90" fmla="*/ 3307769 h 6858000"/>
              <a:gd name="connsiteX91" fmla="*/ 670029 w 1508539"/>
              <a:gd name="connsiteY91" fmla="*/ 3250522 h 6858000"/>
              <a:gd name="connsiteX92" fmla="*/ 670454 w 1508539"/>
              <a:gd name="connsiteY92" fmla="*/ 3229163 h 6858000"/>
              <a:gd name="connsiteX93" fmla="*/ 672277 w 1508539"/>
              <a:gd name="connsiteY93" fmla="*/ 3217217 h 6858000"/>
              <a:gd name="connsiteX94" fmla="*/ 659112 w 1508539"/>
              <a:gd name="connsiteY94" fmla="*/ 3183755 h 6858000"/>
              <a:gd name="connsiteX95" fmla="*/ 659613 w 1508539"/>
              <a:gd name="connsiteY95" fmla="*/ 3178642 h 6858000"/>
              <a:gd name="connsiteX96" fmla="*/ 647213 w 1508539"/>
              <a:gd name="connsiteY96" fmla="*/ 3158586 h 6858000"/>
              <a:gd name="connsiteX97" fmla="*/ 632398 w 1508539"/>
              <a:gd name="connsiteY97" fmla="*/ 3129034 h 6858000"/>
              <a:gd name="connsiteX98" fmla="*/ 633063 w 1508539"/>
              <a:gd name="connsiteY98" fmla="*/ 3126682 h 6858000"/>
              <a:gd name="connsiteX99" fmla="*/ 623931 w 1508539"/>
              <a:gd name="connsiteY99" fmla="*/ 3114519 h 6858000"/>
              <a:gd name="connsiteX100" fmla="*/ 610540 w 1508539"/>
              <a:gd name="connsiteY100" fmla="*/ 3106272 h 6858000"/>
              <a:gd name="connsiteX101" fmla="*/ 583270 w 1508539"/>
              <a:gd name="connsiteY101" fmla="*/ 2958185 h 6858000"/>
              <a:gd name="connsiteX102" fmla="*/ 525884 w 1508539"/>
              <a:gd name="connsiteY102" fmla="*/ 2762989 h 6858000"/>
              <a:gd name="connsiteX103" fmla="*/ 474802 w 1508539"/>
              <a:gd name="connsiteY103" fmla="*/ 2554718 h 6858000"/>
              <a:gd name="connsiteX104" fmla="*/ 454896 w 1508539"/>
              <a:gd name="connsiteY104" fmla="*/ 2485734 h 6858000"/>
              <a:gd name="connsiteX105" fmla="*/ 445619 w 1508539"/>
              <a:gd name="connsiteY105" fmla="*/ 2447068 h 6858000"/>
              <a:gd name="connsiteX106" fmla="*/ 432580 w 1508539"/>
              <a:gd name="connsiteY106" fmla="*/ 2425819 h 6858000"/>
              <a:gd name="connsiteX107" fmla="*/ 438579 w 1508539"/>
              <a:gd name="connsiteY107" fmla="*/ 2402874 h 6858000"/>
              <a:gd name="connsiteX108" fmla="*/ 441191 w 1508539"/>
              <a:gd name="connsiteY108" fmla="*/ 2381443 h 6858000"/>
              <a:gd name="connsiteX109" fmla="*/ 417520 w 1508539"/>
              <a:gd name="connsiteY109" fmla="*/ 2261920 h 6858000"/>
              <a:gd name="connsiteX110" fmla="*/ 407407 w 1508539"/>
              <a:gd name="connsiteY110" fmla="*/ 2195378 h 6858000"/>
              <a:gd name="connsiteX111" fmla="*/ 391624 w 1508539"/>
              <a:gd name="connsiteY111" fmla="*/ 2155135 h 6858000"/>
              <a:gd name="connsiteX112" fmla="*/ 389082 w 1508539"/>
              <a:gd name="connsiteY112" fmla="*/ 2118008 h 6858000"/>
              <a:gd name="connsiteX113" fmla="*/ 390075 w 1508539"/>
              <a:gd name="connsiteY113" fmla="*/ 2050531 h 6858000"/>
              <a:gd name="connsiteX114" fmla="*/ 381881 w 1508539"/>
              <a:gd name="connsiteY114" fmla="*/ 1963269 h 6858000"/>
              <a:gd name="connsiteX115" fmla="*/ 363059 w 1508539"/>
              <a:gd name="connsiteY115" fmla="*/ 1906352 h 6858000"/>
              <a:gd name="connsiteX116" fmla="*/ 339616 w 1508539"/>
              <a:gd name="connsiteY116" fmla="*/ 1861531 h 6858000"/>
              <a:gd name="connsiteX117" fmla="*/ 293415 w 1508539"/>
              <a:gd name="connsiteY117" fmla="*/ 1732919 h 6858000"/>
              <a:gd name="connsiteX118" fmla="*/ 265726 w 1508539"/>
              <a:gd name="connsiteY118" fmla="*/ 1663540 h 6858000"/>
              <a:gd name="connsiteX119" fmla="*/ 264852 w 1508539"/>
              <a:gd name="connsiteY119" fmla="*/ 1615777 h 6858000"/>
              <a:gd name="connsiteX120" fmla="*/ 245647 w 1508539"/>
              <a:gd name="connsiteY120" fmla="*/ 1563678 h 6858000"/>
              <a:gd name="connsiteX121" fmla="*/ 258727 w 1508539"/>
              <a:gd name="connsiteY121" fmla="*/ 1519474 h 6858000"/>
              <a:gd name="connsiteX122" fmla="*/ 251469 w 1508539"/>
              <a:gd name="connsiteY122" fmla="*/ 1477995 h 6858000"/>
              <a:gd name="connsiteX123" fmla="*/ 237554 w 1508539"/>
              <a:gd name="connsiteY123" fmla="*/ 1373769 h 6858000"/>
              <a:gd name="connsiteX124" fmla="*/ 245861 w 1508539"/>
              <a:gd name="connsiteY124" fmla="*/ 1307086 h 6858000"/>
              <a:gd name="connsiteX125" fmla="*/ 247049 w 1508539"/>
              <a:gd name="connsiteY125" fmla="*/ 1189033 h 6858000"/>
              <a:gd name="connsiteX126" fmla="*/ 251734 w 1508539"/>
              <a:gd name="connsiteY126" fmla="*/ 1168288 h 6858000"/>
              <a:gd name="connsiteX127" fmla="*/ 244016 w 1508539"/>
              <a:gd name="connsiteY127" fmla="*/ 1142577 h 6858000"/>
              <a:gd name="connsiteX128" fmla="*/ 233322 w 1508539"/>
              <a:gd name="connsiteY128" fmla="*/ 1088484 h 6858000"/>
              <a:gd name="connsiteX129" fmla="*/ 222058 w 1508539"/>
              <a:gd name="connsiteY129" fmla="*/ 1016103 h 6858000"/>
              <a:gd name="connsiteX130" fmla="*/ 223514 w 1508539"/>
              <a:gd name="connsiteY130" fmla="*/ 932283 h 6858000"/>
              <a:gd name="connsiteX131" fmla="*/ 225750 w 1508539"/>
              <a:gd name="connsiteY131" fmla="*/ 915925 h 6858000"/>
              <a:gd name="connsiteX132" fmla="*/ 218379 w 1508539"/>
              <a:gd name="connsiteY132" fmla="*/ 896999 h 6858000"/>
              <a:gd name="connsiteX133" fmla="*/ 187787 w 1508539"/>
              <a:gd name="connsiteY133" fmla="*/ 821517 h 6858000"/>
              <a:gd name="connsiteX134" fmla="*/ 166737 w 1508539"/>
              <a:gd name="connsiteY134" fmla="*/ 751353 h 6858000"/>
              <a:gd name="connsiteX135" fmla="*/ 166295 w 1508539"/>
              <a:gd name="connsiteY135" fmla="*/ 721230 h 6858000"/>
              <a:gd name="connsiteX136" fmla="*/ 151966 w 1508539"/>
              <a:gd name="connsiteY136" fmla="*/ 681659 h 6858000"/>
              <a:gd name="connsiteX137" fmla="*/ 137385 w 1508539"/>
              <a:gd name="connsiteY137" fmla="*/ 635218 h 6858000"/>
              <a:gd name="connsiteX138" fmla="*/ 142396 w 1508539"/>
              <a:gd name="connsiteY138" fmla="*/ 613763 h 6858000"/>
              <a:gd name="connsiteX139" fmla="*/ 128338 w 1508539"/>
              <a:gd name="connsiteY139" fmla="*/ 598582 h 6858000"/>
              <a:gd name="connsiteX140" fmla="*/ 128019 w 1508539"/>
              <a:gd name="connsiteY140" fmla="*/ 576846 h 6858000"/>
              <a:gd name="connsiteX141" fmla="*/ 107645 w 1508539"/>
              <a:gd name="connsiteY141" fmla="*/ 530055 h 6858000"/>
              <a:gd name="connsiteX142" fmla="*/ 106893 w 1508539"/>
              <a:gd name="connsiteY142" fmla="*/ 465389 h 6858000"/>
              <a:gd name="connsiteX143" fmla="*/ 89816 w 1508539"/>
              <a:gd name="connsiteY143" fmla="*/ 424699 h 6858000"/>
              <a:gd name="connsiteX144" fmla="*/ 90191 w 1508539"/>
              <a:gd name="connsiteY144" fmla="*/ 404917 h 6858000"/>
              <a:gd name="connsiteX145" fmla="*/ 70148 w 1508539"/>
              <a:gd name="connsiteY145" fmla="*/ 367211 h 6858000"/>
              <a:gd name="connsiteX146" fmla="*/ 36452 w 1508539"/>
              <a:gd name="connsiteY146" fmla="*/ 268519 h 6858000"/>
              <a:gd name="connsiteX147" fmla="*/ 23935 w 1508539"/>
              <a:gd name="connsiteY147" fmla="*/ 160886 h 6858000"/>
              <a:gd name="connsiteX148" fmla="*/ 19312 w 1508539"/>
              <a:gd name="connsiteY148" fmla="*/ 47336 h 6858000"/>
              <a:gd name="connsiteX149" fmla="*/ 0 w 1508539"/>
              <a:gd name="connsiteY149"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69364 w 1508539"/>
              <a:gd name="connsiteY4" fmla="*/ 6809549 h 6858000"/>
              <a:gd name="connsiteX5" fmla="*/ 101575 w 1508539"/>
              <a:gd name="connsiteY5" fmla="*/ 6715115 h 6858000"/>
              <a:gd name="connsiteX6" fmla="*/ 111426 w 1508539"/>
              <a:gd name="connsiteY6" fmla="*/ 6680170 h 6858000"/>
              <a:gd name="connsiteX7" fmla="*/ 136976 w 1508539"/>
              <a:gd name="connsiteY7" fmla="*/ 6621207 h 6858000"/>
              <a:gd name="connsiteX8" fmla="*/ 153633 w 1508539"/>
              <a:gd name="connsiteY8" fmla="*/ 6596265 h 6858000"/>
              <a:gd name="connsiteX9" fmla="*/ 153512 w 1508539"/>
              <a:gd name="connsiteY9" fmla="*/ 6594818 h 6858000"/>
              <a:gd name="connsiteX10" fmla="*/ 157757 w 1508539"/>
              <a:gd name="connsiteY10" fmla="*/ 6593735 h 6858000"/>
              <a:gd name="connsiteX11" fmla="*/ 160954 w 1508539"/>
              <a:gd name="connsiteY11" fmla="*/ 6589172 h 6858000"/>
              <a:gd name="connsiteX12" fmla="*/ 164248 w 1508539"/>
              <a:gd name="connsiteY12" fmla="*/ 6574442 h 6858000"/>
              <a:gd name="connsiteX13" fmla="*/ 164588 w 1508539"/>
              <a:gd name="connsiteY13" fmla="*/ 6568530 h 6858000"/>
              <a:gd name="connsiteX14" fmla="*/ 166997 w 1508539"/>
              <a:gd name="connsiteY14" fmla="*/ 6560674 h 6858000"/>
              <a:gd name="connsiteX15" fmla="*/ 167342 w 1508539"/>
              <a:gd name="connsiteY15" fmla="*/ 6560598 h 6858000"/>
              <a:gd name="connsiteX16" fmla="*/ 169039 w 1508539"/>
              <a:gd name="connsiteY16" fmla="*/ 6553006 h 6858000"/>
              <a:gd name="connsiteX17" fmla="*/ 173735 w 1508539"/>
              <a:gd name="connsiteY17" fmla="*/ 6514360 h 6858000"/>
              <a:gd name="connsiteX18" fmla="*/ 215389 w 1508539"/>
              <a:gd name="connsiteY18" fmla="*/ 6478062 h 6858000"/>
              <a:gd name="connsiteX19" fmla="*/ 226078 w 1508539"/>
              <a:gd name="connsiteY19" fmla="*/ 6460325 h 6858000"/>
              <a:gd name="connsiteX20" fmla="*/ 233311 w 1508539"/>
              <a:gd name="connsiteY20" fmla="*/ 6451488 h 6858000"/>
              <a:gd name="connsiteX21" fmla="*/ 234746 w 1508539"/>
              <a:gd name="connsiteY21" fmla="*/ 6451348 h 6858000"/>
              <a:gd name="connsiteX22" fmla="*/ 239104 w 1508539"/>
              <a:gd name="connsiteY22" fmla="*/ 6414240 h 6858000"/>
              <a:gd name="connsiteX23" fmla="*/ 241880 w 1508539"/>
              <a:gd name="connsiteY23" fmla="*/ 6384857 h 6858000"/>
              <a:gd name="connsiteX24" fmla="*/ 240591 w 1508539"/>
              <a:gd name="connsiteY24" fmla="*/ 6367510 h 6858000"/>
              <a:gd name="connsiteX25" fmla="*/ 244471 w 1508539"/>
              <a:gd name="connsiteY25" fmla="*/ 6349778 h 6858000"/>
              <a:gd name="connsiteX26" fmla="*/ 246136 w 1508539"/>
              <a:gd name="connsiteY26" fmla="*/ 6348250 h 6858000"/>
              <a:gd name="connsiteX27" fmla="*/ 262170 w 1508539"/>
              <a:gd name="connsiteY27" fmla="*/ 6281972 h 6858000"/>
              <a:gd name="connsiteX28" fmla="*/ 272933 w 1508539"/>
              <a:gd name="connsiteY28" fmla="*/ 6211940 h 6858000"/>
              <a:gd name="connsiteX29" fmla="*/ 314428 w 1508539"/>
              <a:gd name="connsiteY29" fmla="*/ 6113913 h 6858000"/>
              <a:gd name="connsiteX30" fmla="*/ 318721 w 1508539"/>
              <a:gd name="connsiteY30" fmla="*/ 6028119 h 6858000"/>
              <a:gd name="connsiteX31" fmla="*/ 345501 w 1508539"/>
              <a:gd name="connsiteY31" fmla="*/ 5934687 h 6858000"/>
              <a:gd name="connsiteX32" fmla="*/ 379513 w 1508539"/>
              <a:gd name="connsiteY32" fmla="*/ 5765594 h 6858000"/>
              <a:gd name="connsiteX33" fmla="*/ 411349 w 1508539"/>
              <a:gd name="connsiteY33" fmla="*/ 5693685 h 6858000"/>
              <a:gd name="connsiteX34" fmla="*/ 431404 w 1508539"/>
              <a:gd name="connsiteY34" fmla="*/ 5665173 h 6858000"/>
              <a:gd name="connsiteX35" fmla="*/ 465121 w 1508539"/>
              <a:gd name="connsiteY35" fmla="*/ 5563435 h 6858000"/>
              <a:gd name="connsiteX36" fmla="*/ 494626 w 1508539"/>
              <a:gd name="connsiteY36" fmla="*/ 5476393 h 6858000"/>
              <a:gd name="connsiteX37" fmla="*/ 525819 w 1508539"/>
              <a:gd name="connsiteY37" fmla="*/ 5396260 h 6858000"/>
              <a:gd name="connsiteX38" fmla="*/ 541800 w 1508539"/>
              <a:gd name="connsiteY38" fmla="*/ 5330009 h 6858000"/>
              <a:gd name="connsiteX39" fmla="*/ 575293 w 1508539"/>
              <a:gd name="connsiteY39" fmla="*/ 5273739 h 6858000"/>
              <a:gd name="connsiteX40" fmla="*/ 584892 w 1508539"/>
              <a:gd name="connsiteY40" fmla="*/ 5241779 h 6858000"/>
              <a:gd name="connsiteX41" fmla="*/ 596118 w 1508539"/>
              <a:gd name="connsiteY41" fmla="*/ 5225268 h 6858000"/>
              <a:gd name="connsiteX42" fmla="*/ 597138 w 1508539"/>
              <a:gd name="connsiteY42" fmla="*/ 5217684 h 6858000"/>
              <a:gd name="connsiteX43" fmla="*/ 604479 w 1508539"/>
              <a:gd name="connsiteY43" fmla="*/ 5193377 h 6858000"/>
              <a:gd name="connsiteX44" fmla="*/ 607782 w 1508539"/>
              <a:gd name="connsiteY44" fmla="*/ 5179288 h 6858000"/>
              <a:gd name="connsiteX45" fmla="*/ 608766 w 1508539"/>
              <a:gd name="connsiteY45" fmla="*/ 5173621 h 6858000"/>
              <a:gd name="connsiteX46" fmla="*/ 604400 w 1508539"/>
              <a:gd name="connsiteY46" fmla="*/ 5159961 h 6858000"/>
              <a:gd name="connsiteX47" fmla="*/ 611077 w 1508539"/>
              <a:gd name="connsiteY47" fmla="*/ 5144295 h 6858000"/>
              <a:gd name="connsiteX48" fmla="*/ 608010 w 1508539"/>
              <a:gd name="connsiteY48" fmla="*/ 5125185 h 6858000"/>
              <a:gd name="connsiteX49" fmla="*/ 614840 w 1508539"/>
              <a:gd name="connsiteY49" fmla="*/ 5121884 h 6858000"/>
              <a:gd name="connsiteX50" fmla="*/ 621876 w 1508539"/>
              <a:gd name="connsiteY50" fmla="*/ 5067850 h 6858000"/>
              <a:gd name="connsiteX51" fmla="*/ 624607 w 1508539"/>
              <a:gd name="connsiteY51" fmla="*/ 5060861 h 6858000"/>
              <a:gd name="connsiteX52" fmla="*/ 621311 w 1508539"/>
              <a:gd name="connsiteY52" fmla="*/ 5034192 h 6858000"/>
              <a:gd name="connsiteX53" fmla="*/ 622865 w 1508539"/>
              <a:gd name="connsiteY53" fmla="*/ 4993030 h 6858000"/>
              <a:gd name="connsiteX54" fmla="*/ 629774 w 1508539"/>
              <a:gd name="connsiteY54" fmla="*/ 4946844 h 6858000"/>
              <a:gd name="connsiteX55" fmla="*/ 625630 w 1508539"/>
              <a:gd name="connsiteY55" fmla="*/ 4932692 h 6858000"/>
              <a:gd name="connsiteX56" fmla="*/ 641033 w 1508539"/>
              <a:gd name="connsiteY56" fmla="*/ 4858827 h 6858000"/>
              <a:gd name="connsiteX57" fmla="*/ 646936 w 1508539"/>
              <a:gd name="connsiteY57" fmla="*/ 4821170 h 6858000"/>
              <a:gd name="connsiteX58" fmla="*/ 651669 w 1508539"/>
              <a:gd name="connsiteY58" fmla="*/ 4780965 h 6858000"/>
              <a:gd name="connsiteX59" fmla="*/ 652962 w 1508539"/>
              <a:gd name="connsiteY59" fmla="*/ 4750867 h 6858000"/>
              <a:gd name="connsiteX60" fmla="*/ 650769 w 1508539"/>
              <a:gd name="connsiteY60" fmla="*/ 4690749 h 6858000"/>
              <a:gd name="connsiteX61" fmla="*/ 646249 w 1508539"/>
              <a:gd name="connsiteY61" fmla="*/ 4584173 h 6858000"/>
              <a:gd name="connsiteX62" fmla="*/ 641332 w 1508539"/>
              <a:gd name="connsiteY62" fmla="*/ 4444346 h 6858000"/>
              <a:gd name="connsiteX63" fmla="*/ 637897 w 1508539"/>
              <a:gd name="connsiteY63" fmla="*/ 4375228 h 6858000"/>
              <a:gd name="connsiteX64" fmla="*/ 618550 w 1508539"/>
              <a:gd name="connsiteY64" fmla="*/ 4214165 h 6858000"/>
              <a:gd name="connsiteX65" fmla="*/ 622623 w 1508539"/>
              <a:gd name="connsiteY65" fmla="*/ 4090296 h 6858000"/>
              <a:gd name="connsiteX66" fmla="*/ 607879 w 1508539"/>
              <a:gd name="connsiteY66" fmla="*/ 4033999 h 6858000"/>
              <a:gd name="connsiteX67" fmla="*/ 609028 w 1508539"/>
              <a:gd name="connsiteY67" fmla="*/ 4031933 h 6858000"/>
              <a:gd name="connsiteX68" fmla="*/ 607604 w 1508539"/>
              <a:gd name="connsiteY68" fmla="*/ 4013953 h 6858000"/>
              <a:gd name="connsiteX69" fmla="*/ 593899 w 1508539"/>
              <a:gd name="connsiteY69" fmla="*/ 3974753 h 6858000"/>
              <a:gd name="connsiteX70" fmla="*/ 595497 w 1508539"/>
              <a:gd name="connsiteY70" fmla="*/ 3969950 h 6858000"/>
              <a:gd name="connsiteX71" fmla="*/ 588919 w 1508539"/>
              <a:gd name="connsiteY71" fmla="*/ 3933779 h 6858000"/>
              <a:gd name="connsiteX72" fmla="*/ 590250 w 1508539"/>
              <a:gd name="connsiteY72" fmla="*/ 3933093 h 6858000"/>
              <a:gd name="connsiteX73" fmla="*/ 594604 w 1508539"/>
              <a:gd name="connsiteY73" fmla="*/ 3922082 h 6858000"/>
              <a:gd name="connsiteX74" fmla="*/ 599682 w 1508539"/>
              <a:gd name="connsiteY74" fmla="*/ 3901461 h 6858000"/>
              <a:gd name="connsiteX75" fmla="*/ 622276 w 1508539"/>
              <a:gd name="connsiteY75" fmla="*/ 3813873 h 6858000"/>
              <a:gd name="connsiteX76" fmla="*/ 621701 w 1508539"/>
              <a:gd name="connsiteY76" fmla="*/ 3806161 h 6858000"/>
              <a:gd name="connsiteX77" fmla="*/ 622008 w 1508539"/>
              <a:gd name="connsiteY77" fmla="*/ 3805957 h 6858000"/>
              <a:gd name="connsiteX78" fmla="*/ 622035 w 1508539"/>
              <a:gd name="connsiteY78" fmla="*/ 3797724 h 6858000"/>
              <a:gd name="connsiteX79" fmla="*/ 620650 w 1508539"/>
              <a:gd name="connsiteY79" fmla="*/ 3792098 h 6858000"/>
              <a:gd name="connsiteX80" fmla="*/ 619534 w 1508539"/>
              <a:gd name="connsiteY80" fmla="*/ 3777135 h 6858000"/>
              <a:gd name="connsiteX81" fmla="*/ 621267 w 1508539"/>
              <a:gd name="connsiteY81" fmla="*/ 3771656 h 6858000"/>
              <a:gd name="connsiteX82" fmla="*/ 625010 w 1508539"/>
              <a:gd name="connsiteY82" fmla="*/ 3769007 h 6858000"/>
              <a:gd name="connsiteX83" fmla="*/ 624476 w 1508539"/>
              <a:gd name="connsiteY83" fmla="*/ 3767709 h 6858000"/>
              <a:gd name="connsiteX84" fmla="*/ 633172 w 1508539"/>
              <a:gd name="connsiteY84" fmla="*/ 3738082 h 6858000"/>
              <a:gd name="connsiteX85" fmla="*/ 640518 w 1508539"/>
              <a:gd name="connsiteY85" fmla="*/ 3673397 h 6858000"/>
              <a:gd name="connsiteX86" fmla="*/ 639814 w 1508539"/>
              <a:gd name="connsiteY86" fmla="*/ 3637109 h 6858000"/>
              <a:gd name="connsiteX87" fmla="*/ 643257 w 1508539"/>
              <a:gd name="connsiteY87" fmla="*/ 3536883 h 6858000"/>
              <a:gd name="connsiteX88" fmla="*/ 650795 w 1508539"/>
              <a:gd name="connsiteY88" fmla="*/ 3435652 h 6858000"/>
              <a:gd name="connsiteX89" fmla="*/ 652466 w 1508539"/>
              <a:gd name="connsiteY89" fmla="*/ 3307769 h 6858000"/>
              <a:gd name="connsiteX90" fmla="*/ 670029 w 1508539"/>
              <a:gd name="connsiteY90" fmla="*/ 3250522 h 6858000"/>
              <a:gd name="connsiteX91" fmla="*/ 670454 w 1508539"/>
              <a:gd name="connsiteY91" fmla="*/ 3229163 h 6858000"/>
              <a:gd name="connsiteX92" fmla="*/ 672277 w 1508539"/>
              <a:gd name="connsiteY92" fmla="*/ 3217217 h 6858000"/>
              <a:gd name="connsiteX93" fmla="*/ 659112 w 1508539"/>
              <a:gd name="connsiteY93" fmla="*/ 3183755 h 6858000"/>
              <a:gd name="connsiteX94" fmla="*/ 659613 w 1508539"/>
              <a:gd name="connsiteY94" fmla="*/ 3178642 h 6858000"/>
              <a:gd name="connsiteX95" fmla="*/ 647213 w 1508539"/>
              <a:gd name="connsiteY95" fmla="*/ 3158586 h 6858000"/>
              <a:gd name="connsiteX96" fmla="*/ 632398 w 1508539"/>
              <a:gd name="connsiteY96" fmla="*/ 3129034 h 6858000"/>
              <a:gd name="connsiteX97" fmla="*/ 633063 w 1508539"/>
              <a:gd name="connsiteY97" fmla="*/ 3126682 h 6858000"/>
              <a:gd name="connsiteX98" fmla="*/ 623931 w 1508539"/>
              <a:gd name="connsiteY98" fmla="*/ 3114519 h 6858000"/>
              <a:gd name="connsiteX99" fmla="*/ 610540 w 1508539"/>
              <a:gd name="connsiteY99" fmla="*/ 3106272 h 6858000"/>
              <a:gd name="connsiteX100" fmla="*/ 583270 w 1508539"/>
              <a:gd name="connsiteY100" fmla="*/ 2958185 h 6858000"/>
              <a:gd name="connsiteX101" fmla="*/ 525884 w 1508539"/>
              <a:gd name="connsiteY101" fmla="*/ 2762989 h 6858000"/>
              <a:gd name="connsiteX102" fmla="*/ 474802 w 1508539"/>
              <a:gd name="connsiteY102" fmla="*/ 2554718 h 6858000"/>
              <a:gd name="connsiteX103" fmla="*/ 454896 w 1508539"/>
              <a:gd name="connsiteY103" fmla="*/ 2485734 h 6858000"/>
              <a:gd name="connsiteX104" fmla="*/ 445619 w 1508539"/>
              <a:gd name="connsiteY104" fmla="*/ 2447068 h 6858000"/>
              <a:gd name="connsiteX105" fmla="*/ 432580 w 1508539"/>
              <a:gd name="connsiteY105" fmla="*/ 2425819 h 6858000"/>
              <a:gd name="connsiteX106" fmla="*/ 438579 w 1508539"/>
              <a:gd name="connsiteY106" fmla="*/ 2402874 h 6858000"/>
              <a:gd name="connsiteX107" fmla="*/ 441191 w 1508539"/>
              <a:gd name="connsiteY107" fmla="*/ 2381443 h 6858000"/>
              <a:gd name="connsiteX108" fmla="*/ 417520 w 1508539"/>
              <a:gd name="connsiteY108" fmla="*/ 2261920 h 6858000"/>
              <a:gd name="connsiteX109" fmla="*/ 407407 w 1508539"/>
              <a:gd name="connsiteY109" fmla="*/ 2195378 h 6858000"/>
              <a:gd name="connsiteX110" fmla="*/ 391624 w 1508539"/>
              <a:gd name="connsiteY110" fmla="*/ 2155135 h 6858000"/>
              <a:gd name="connsiteX111" fmla="*/ 389082 w 1508539"/>
              <a:gd name="connsiteY111" fmla="*/ 2118008 h 6858000"/>
              <a:gd name="connsiteX112" fmla="*/ 390075 w 1508539"/>
              <a:gd name="connsiteY112" fmla="*/ 2050531 h 6858000"/>
              <a:gd name="connsiteX113" fmla="*/ 381881 w 1508539"/>
              <a:gd name="connsiteY113" fmla="*/ 1963269 h 6858000"/>
              <a:gd name="connsiteX114" fmla="*/ 363059 w 1508539"/>
              <a:gd name="connsiteY114" fmla="*/ 1906352 h 6858000"/>
              <a:gd name="connsiteX115" fmla="*/ 339616 w 1508539"/>
              <a:gd name="connsiteY115" fmla="*/ 1861531 h 6858000"/>
              <a:gd name="connsiteX116" fmla="*/ 293415 w 1508539"/>
              <a:gd name="connsiteY116" fmla="*/ 1732919 h 6858000"/>
              <a:gd name="connsiteX117" fmla="*/ 265726 w 1508539"/>
              <a:gd name="connsiteY117" fmla="*/ 1663540 h 6858000"/>
              <a:gd name="connsiteX118" fmla="*/ 264852 w 1508539"/>
              <a:gd name="connsiteY118" fmla="*/ 1615777 h 6858000"/>
              <a:gd name="connsiteX119" fmla="*/ 245647 w 1508539"/>
              <a:gd name="connsiteY119" fmla="*/ 1563678 h 6858000"/>
              <a:gd name="connsiteX120" fmla="*/ 258727 w 1508539"/>
              <a:gd name="connsiteY120" fmla="*/ 1519474 h 6858000"/>
              <a:gd name="connsiteX121" fmla="*/ 251469 w 1508539"/>
              <a:gd name="connsiteY121" fmla="*/ 1477995 h 6858000"/>
              <a:gd name="connsiteX122" fmla="*/ 237554 w 1508539"/>
              <a:gd name="connsiteY122" fmla="*/ 1373769 h 6858000"/>
              <a:gd name="connsiteX123" fmla="*/ 245861 w 1508539"/>
              <a:gd name="connsiteY123" fmla="*/ 1307086 h 6858000"/>
              <a:gd name="connsiteX124" fmla="*/ 247049 w 1508539"/>
              <a:gd name="connsiteY124" fmla="*/ 1189033 h 6858000"/>
              <a:gd name="connsiteX125" fmla="*/ 251734 w 1508539"/>
              <a:gd name="connsiteY125" fmla="*/ 1168288 h 6858000"/>
              <a:gd name="connsiteX126" fmla="*/ 244016 w 1508539"/>
              <a:gd name="connsiteY126" fmla="*/ 1142577 h 6858000"/>
              <a:gd name="connsiteX127" fmla="*/ 233322 w 1508539"/>
              <a:gd name="connsiteY127" fmla="*/ 1088484 h 6858000"/>
              <a:gd name="connsiteX128" fmla="*/ 222058 w 1508539"/>
              <a:gd name="connsiteY128" fmla="*/ 1016103 h 6858000"/>
              <a:gd name="connsiteX129" fmla="*/ 223514 w 1508539"/>
              <a:gd name="connsiteY129" fmla="*/ 932283 h 6858000"/>
              <a:gd name="connsiteX130" fmla="*/ 225750 w 1508539"/>
              <a:gd name="connsiteY130" fmla="*/ 915925 h 6858000"/>
              <a:gd name="connsiteX131" fmla="*/ 218379 w 1508539"/>
              <a:gd name="connsiteY131" fmla="*/ 896999 h 6858000"/>
              <a:gd name="connsiteX132" fmla="*/ 187787 w 1508539"/>
              <a:gd name="connsiteY132" fmla="*/ 821517 h 6858000"/>
              <a:gd name="connsiteX133" fmla="*/ 166737 w 1508539"/>
              <a:gd name="connsiteY133" fmla="*/ 751353 h 6858000"/>
              <a:gd name="connsiteX134" fmla="*/ 166295 w 1508539"/>
              <a:gd name="connsiteY134" fmla="*/ 721230 h 6858000"/>
              <a:gd name="connsiteX135" fmla="*/ 151966 w 1508539"/>
              <a:gd name="connsiteY135" fmla="*/ 681659 h 6858000"/>
              <a:gd name="connsiteX136" fmla="*/ 137385 w 1508539"/>
              <a:gd name="connsiteY136" fmla="*/ 635218 h 6858000"/>
              <a:gd name="connsiteX137" fmla="*/ 142396 w 1508539"/>
              <a:gd name="connsiteY137" fmla="*/ 613763 h 6858000"/>
              <a:gd name="connsiteX138" fmla="*/ 128338 w 1508539"/>
              <a:gd name="connsiteY138" fmla="*/ 598582 h 6858000"/>
              <a:gd name="connsiteX139" fmla="*/ 128019 w 1508539"/>
              <a:gd name="connsiteY139" fmla="*/ 576846 h 6858000"/>
              <a:gd name="connsiteX140" fmla="*/ 107645 w 1508539"/>
              <a:gd name="connsiteY140" fmla="*/ 530055 h 6858000"/>
              <a:gd name="connsiteX141" fmla="*/ 106893 w 1508539"/>
              <a:gd name="connsiteY141" fmla="*/ 465389 h 6858000"/>
              <a:gd name="connsiteX142" fmla="*/ 89816 w 1508539"/>
              <a:gd name="connsiteY142" fmla="*/ 424699 h 6858000"/>
              <a:gd name="connsiteX143" fmla="*/ 90191 w 1508539"/>
              <a:gd name="connsiteY143" fmla="*/ 404917 h 6858000"/>
              <a:gd name="connsiteX144" fmla="*/ 70148 w 1508539"/>
              <a:gd name="connsiteY144" fmla="*/ 367211 h 6858000"/>
              <a:gd name="connsiteX145" fmla="*/ 36452 w 1508539"/>
              <a:gd name="connsiteY145" fmla="*/ 268519 h 6858000"/>
              <a:gd name="connsiteX146" fmla="*/ 23935 w 1508539"/>
              <a:gd name="connsiteY146" fmla="*/ 160886 h 6858000"/>
              <a:gd name="connsiteX147" fmla="*/ 19312 w 1508539"/>
              <a:gd name="connsiteY147" fmla="*/ 47336 h 6858000"/>
              <a:gd name="connsiteX148" fmla="*/ 0 w 1508539"/>
              <a:gd name="connsiteY148"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01575 w 1508539"/>
              <a:gd name="connsiteY4" fmla="*/ 6715115 h 6858000"/>
              <a:gd name="connsiteX5" fmla="*/ 111426 w 1508539"/>
              <a:gd name="connsiteY5" fmla="*/ 6680170 h 6858000"/>
              <a:gd name="connsiteX6" fmla="*/ 136976 w 1508539"/>
              <a:gd name="connsiteY6" fmla="*/ 6621207 h 6858000"/>
              <a:gd name="connsiteX7" fmla="*/ 153633 w 1508539"/>
              <a:gd name="connsiteY7" fmla="*/ 6596265 h 6858000"/>
              <a:gd name="connsiteX8" fmla="*/ 153512 w 1508539"/>
              <a:gd name="connsiteY8" fmla="*/ 6594818 h 6858000"/>
              <a:gd name="connsiteX9" fmla="*/ 157757 w 1508539"/>
              <a:gd name="connsiteY9" fmla="*/ 6593735 h 6858000"/>
              <a:gd name="connsiteX10" fmla="*/ 160954 w 1508539"/>
              <a:gd name="connsiteY10" fmla="*/ 6589172 h 6858000"/>
              <a:gd name="connsiteX11" fmla="*/ 164248 w 1508539"/>
              <a:gd name="connsiteY11" fmla="*/ 6574442 h 6858000"/>
              <a:gd name="connsiteX12" fmla="*/ 164588 w 1508539"/>
              <a:gd name="connsiteY12" fmla="*/ 6568530 h 6858000"/>
              <a:gd name="connsiteX13" fmla="*/ 166997 w 1508539"/>
              <a:gd name="connsiteY13" fmla="*/ 6560674 h 6858000"/>
              <a:gd name="connsiteX14" fmla="*/ 167342 w 1508539"/>
              <a:gd name="connsiteY14" fmla="*/ 6560598 h 6858000"/>
              <a:gd name="connsiteX15" fmla="*/ 169039 w 1508539"/>
              <a:gd name="connsiteY15" fmla="*/ 6553006 h 6858000"/>
              <a:gd name="connsiteX16" fmla="*/ 173735 w 1508539"/>
              <a:gd name="connsiteY16" fmla="*/ 6514360 h 6858000"/>
              <a:gd name="connsiteX17" fmla="*/ 215389 w 1508539"/>
              <a:gd name="connsiteY17" fmla="*/ 6478062 h 6858000"/>
              <a:gd name="connsiteX18" fmla="*/ 226078 w 1508539"/>
              <a:gd name="connsiteY18" fmla="*/ 6460325 h 6858000"/>
              <a:gd name="connsiteX19" fmla="*/ 233311 w 1508539"/>
              <a:gd name="connsiteY19" fmla="*/ 6451488 h 6858000"/>
              <a:gd name="connsiteX20" fmla="*/ 234746 w 1508539"/>
              <a:gd name="connsiteY20" fmla="*/ 6451348 h 6858000"/>
              <a:gd name="connsiteX21" fmla="*/ 239104 w 1508539"/>
              <a:gd name="connsiteY21" fmla="*/ 6414240 h 6858000"/>
              <a:gd name="connsiteX22" fmla="*/ 241880 w 1508539"/>
              <a:gd name="connsiteY22" fmla="*/ 6384857 h 6858000"/>
              <a:gd name="connsiteX23" fmla="*/ 240591 w 1508539"/>
              <a:gd name="connsiteY23" fmla="*/ 6367510 h 6858000"/>
              <a:gd name="connsiteX24" fmla="*/ 244471 w 1508539"/>
              <a:gd name="connsiteY24" fmla="*/ 6349778 h 6858000"/>
              <a:gd name="connsiteX25" fmla="*/ 246136 w 1508539"/>
              <a:gd name="connsiteY25" fmla="*/ 6348250 h 6858000"/>
              <a:gd name="connsiteX26" fmla="*/ 262170 w 1508539"/>
              <a:gd name="connsiteY26" fmla="*/ 6281972 h 6858000"/>
              <a:gd name="connsiteX27" fmla="*/ 272933 w 1508539"/>
              <a:gd name="connsiteY27" fmla="*/ 6211940 h 6858000"/>
              <a:gd name="connsiteX28" fmla="*/ 314428 w 1508539"/>
              <a:gd name="connsiteY28" fmla="*/ 6113913 h 6858000"/>
              <a:gd name="connsiteX29" fmla="*/ 318721 w 1508539"/>
              <a:gd name="connsiteY29" fmla="*/ 6028119 h 6858000"/>
              <a:gd name="connsiteX30" fmla="*/ 345501 w 1508539"/>
              <a:gd name="connsiteY30" fmla="*/ 5934687 h 6858000"/>
              <a:gd name="connsiteX31" fmla="*/ 379513 w 1508539"/>
              <a:gd name="connsiteY31" fmla="*/ 5765594 h 6858000"/>
              <a:gd name="connsiteX32" fmla="*/ 411349 w 1508539"/>
              <a:gd name="connsiteY32" fmla="*/ 5693685 h 6858000"/>
              <a:gd name="connsiteX33" fmla="*/ 431404 w 1508539"/>
              <a:gd name="connsiteY33" fmla="*/ 5665173 h 6858000"/>
              <a:gd name="connsiteX34" fmla="*/ 465121 w 1508539"/>
              <a:gd name="connsiteY34" fmla="*/ 5563435 h 6858000"/>
              <a:gd name="connsiteX35" fmla="*/ 494626 w 1508539"/>
              <a:gd name="connsiteY35" fmla="*/ 5476393 h 6858000"/>
              <a:gd name="connsiteX36" fmla="*/ 525819 w 1508539"/>
              <a:gd name="connsiteY36" fmla="*/ 5396260 h 6858000"/>
              <a:gd name="connsiteX37" fmla="*/ 541800 w 1508539"/>
              <a:gd name="connsiteY37" fmla="*/ 5330009 h 6858000"/>
              <a:gd name="connsiteX38" fmla="*/ 575293 w 1508539"/>
              <a:gd name="connsiteY38" fmla="*/ 5273739 h 6858000"/>
              <a:gd name="connsiteX39" fmla="*/ 584892 w 1508539"/>
              <a:gd name="connsiteY39" fmla="*/ 5241779 h 6858000"/>
              <a:gd name="connsiteX40" fmla="*/ 596118 w 1508539"/>
              <a:gd name="connsiteY40" fmla="*/ 5225268 h 6858000"/>
              <a:gd name="connsiteX41" fmla="*/ 597138 w 1508539"/>
              <a:gd name="connsiteY41" fmla="*/ 5217684 h 6858000"/>
              <a:gd name="connsiteX42" fmla="*/ 604479 w 1508539"/>
              <a:gd name="connsiteY42" fmla="*/ 5193377 h 6858000"/>
              <a:gd name="connsiteX43" fmla="*/ 607782 w 1508539"/>
              <a:gd name="connsiteY43" fmla="*/ 5179288 h 6858000"/>
              <a:gd name="connsiteX44" fmla="*/ 608766 w 1508539"/>
              <a:gd name="connsiteY44" fmla="*/ 5173621 h 6858000"/>
              <a:gd name="connsiteX45" fmla="*/ 604400 w 1508539"/>
              <a:gd name="connsiteY45" fmla="*/ 5159961 h 6858000"/>
              <a:gd name="connsiteX46" fmla="*/ 611077 w 1508539"/>
              <a:gd name="connsiteY46" fmla="*/ 5144295 h 6858000"/>
              <a:gd name="connsiteX47" fmla="*/ 608010 w 1508539"/>
              <a:gd name="connsiteY47" fmla="*/ 5125185 h 6858000"/>
              <a:gd name="connsiteX48" fmla="*/ 614840 w 1508539"/>
              <a:gd name="connsiteY48" fmla="*/ 5121884 h 6858000"/>
              <a:gd name="connsiteX49" fmla="*/ 621876 w 1508539"/>
              <a:gd name="connsiteY49" fmla="*/ 5067850 h 6858000"/>
              <a:gd name="connsiteX50" fmla="*/ 624607 w 1508539"/>
              <a:gd name="connsiteY50" fmla="*/ 5060861 h 6858000"/>
              <a:gd name="connsiteX51" fmla="*/ 621311 w 1508539"/>
              <a:gd name="connsiteY51" fmla="*/ 5034192 h 6858000"/>
              <a:gd name="connsiteX52" fmla="*/ 622865 w 1508539"/>
              <a:gd name="connsiteY52" fmla="*/ 4993030 h 6858000"/>
              <a:gd name="connsiteX53" fmla="*/ 629774 w 1508539"/>
              <a:gd name="connsiteY53" fmla="*/ 4946844 h 6858000"/>
              <a:gd name="connsiteX54" fmla="*/ 625630 w 1508539"/>
              <a:gd name="connsiteY54" fmla="*/ 4932692 h 6858000"/>
              <a:gd name="connsiteX55" fmla="*/ 641033 w 1508539"/>
              <a:gd name="connsiteY55" fmla="*/ 4858827 h 6858000"/>
              <a:gd name="connsiteX56" fmla="*/ 646936 w 1508539"/>
              <a:gd name="connsiteY56" fmla="*/ 4821170 h 6858000"/>
              <a:gd name="connsiteX57" fmla="*/ 651669 w 1508539"/>
              <a:gd name="connsiteY57" fmla="*/ 4780965 h 6858000"/>
              <a:gd name="connsiteX58" fmla="*/ 652962 w 1508539"/>
              <a:gd name="connsiteY58" fmla="*/ 4750867 h 6858000"/>
              <a:gd name="connsiteX59" fmla="*/ 650769 w 1508539"/>
              <a:gd name="connsiteY59" fmla="*/ 4690749 h 6858000"/>
              <a:gd name="connsiteX60" fmla="*/ 646249 w 1508539"/>
              <a:gd name="connsiteY60" fmla="*/ 4584173 h 6858000"/>
              <a:gd name="connsiteX61" fmla="*/ 641332 w 1508539"/>
              <a:gd name="connsiteY61" fmla="*/ 4444346 h 6858000"/>
              <a:gd name="connsiteX62" fmla="*/ 637897 w 1508539"/>
              <a:gd name="connsiteY62" fmla="*/ 4375228 h 6858000"/>
              <a:gd name="connsiteX63" fmla="*/ 618550 w 1508539"/>
              <a:gd name="connsiteY63" fmla="*/ 4214165 h 6858000"/>
              <a:gd name="connsiteX64" fmla="*/ 622623 w 1508539"/>
              <a:gd name="connsiteY64" fmla="*/ 4090296 h 6858000"/>
              <a:gd name="connsiteX65" fmla="*/ 607879 w 1508539"/>
              <a:gd name="connsiteY65" fmla="*/ 4033999 h 6858000"/>
              <a:gd name="connsiteX66" fmla="*/ 609028 w 1508539"/>
              <a:gd name="connsiteY66" fmla="*/ 4031933 h 6858000"/>
              <a:gd name="connsiteX67" fmla="*/ 607604 w 1508539"/>
              <a:gd name="connsiteY67" fmla="*/ 4013953 h 6858000"/>
              <a:gd name="connsiteX68" fmla="*/ 593899 w 1508539"/>
              <a:gd name="connsiteY68" fmla="*/ 3974753 h 6858000"/>
              <a:gd name="connsiteX69" fmla="*/ 595497 w 1508539"/>
              <a:gd name="connsiteY69" fmla="*/ 3969950 h 6858000"/>
              <a:gd name="connsiteX70" fmla="*/ 588919 w 1508539"/>
              <a:gd name="connsiteY70" fmla="*/ 3933779 h 6858000"/>
              <a:gd name="connsiteX71" fmla="*/ 590250 w 1508539"/>
              <a:gd name="connsiteY71" fmla="*/ 3933093 h 6858000"/>
              <a:gd name="connsiteX72" fmla="*/ 594604 w 1508539"/>
              <a:gd name="connsiteY72" fmla="*/ 3922082 h 6858000"/>
              <a:gd name="connsiteX73" fmla="*/ 599682 w 1508539"/>
              <a:gd name="connsiteY73" fmla="*/ 3901461 h 6858000"/>
              <a:gd name="connsiteX74" fmla="*/ 622276 w 1508539"/>
              <a:gd name="connsiteY74" fmla="*/ 3813873 h 6858000"/>
              <a:gd name="connsiteX75" fmla="*/ 621701 w 1508539"/>
              <a:gd name="connsiteY75" fmla="*/ 3806161 h 6858000"/>
              <a:gd name="connsiteX76" fmla="*/ 622008 w 1508539"/>
              <a:gd name="connsiteY76" fmla="*/ 3805957 h 6858000"/>
              <a:gd name="connsiteX77" fmla="*/ 622035 w 1508539"/>
              <a:gd name="connsiteY77" fmla="*/ 3797724 h 6858000"/>
              <a:gd name="connsiteX78" fmla="*/ 620650 w 1508539"/>
              <a:gd name="connsiteY78" fmla="*/ 3792098 h 6858000"/>
              <a:gd name="connsiteX79" fmla="*/ 619534 w 1508539"/>
              <a:gd name="connsiteY79" fmla="*/ 3777135 h 6858000"/>
              <a:gd name="connsiteX80" fmla="*/ 621267 w 1508539"/>
              <a:gd name="connsiteY80" fmla="*/ 3771656 h 6858000"/>
              <a:gd name="connsiteX81" fmla="*/ 625010 w 1508539"/>
              <a:gd name="connsiteY81" fmla="*/ 3769007 h 6858000"/>
              <a:gd name="connsiteX82" fmla="*/ 624476 w 1508539"/>
              <a:gd name="connsiteY82" fmla="*/ 3767709 h 6858000"/>
              <a:gd name="connsiteX83" fmla="*/ 633172 w 1508539"/>
              <a:gd name="connsiteY83" fmla="*/ 3738082 h 6858000"/>
              <a:gd name="connsiteX84" fmla="*/ 640518 w 1508539"/>
              <a:gd name="connsiteY84" fmla="*/ 3673397 h 6858000"/>
              <a:gd name="connsiteX85" fmla="*/ 639814 w 1508539"/>
              <a:gd name="connsiteY85" fmla="*/ 3637109 h 6858000"/>
              <a:gd name="connsiteX86" fmla="*/ 643257 w 1508539"/>
              <a:gd name="connsiteY86" fmla="*/ 3536883 h 6858000"/>
              <a:gd name="connsiteX87" fmla="*/ 650795 w 1508539"/>
              <a:gd name="connsiteY87" fmla="*/ 3435652 h 6858000"/>
              <a:gd name="connsiteX88" fmla="*/ 652466 w 1508539"/>
              <a:gd name="connsiteY88" fmla="*/ 3307769 h 6858000"/>
              <a:gd name="connsiteX89" fmla="*/ 670029 w 1508539"/>
              <a:gd name="connsiteY89" fmla="*/ 3250522 h 6858000"/>
              <a:gd name="connsiteX90" fmla="*/ 670454 w 1508539"/>
              <a:gd name="connsiteY90" fmla="*/ 3229163 h 6858000"/>
              <a:gd name="connsiteX91" fmla="*/ 672277 w 1508539"/>
              <a:gd name="connsiteY91" fmla="*/ 3217217 h 6858000"/>
              <a:gd name="connsiteX92" fmla="*/ 659112 w 1508539"/>
              <a:gd name="connsiteY92" fmla="*/ 3183755 h 6858000"/>
              <a:gd name="connsiteX93" fmla="*/ 659613 w 1508539"/>
              <a:gd name="connsiteY93" fmla="*/ 3178642 h 6858000"/>
              <a:gd name="connsiteX94" fmla="*/ 647213 w 1508539"/>
              <a:gd name="connsiteY94" fmla="*/ 3158586 h 6858000"/>
              <a:gd name="connsiteX95" fmla="*/ 632398 w 1508539"/>
              <a:gd name="connsiteY95" fmla="*/ 3129034 h 6858000"/>
              <a:gd name="connsiteX96" fmla="*/ 633063 w 1508539"/>
              <a:gd name="connsiteY96" fmla="*/ 3126682 h 6858000"/>
              <a:gd name="connsiteX97" fmla="*/ 623931 w 1508539"/>
              <a:gd name="connsiteY97" fmla="*/ 3114519 h 6858000"/>
              <a:gd name="connsiteX98" fmla="*/ 610540 w 1508539"/>
              <a:gd name="connsiteY98" fmla="*/ 3106272 h 6858000"/>
              <a:gd name="connsiteX99" fmla="*/ 583270 w 1508539"/>
              <a:gd name="connsiteY99" fmla="*/ 2958185 h 6858000"/>
              <a:gd name="connsiteX100" fmla="*/ 525884 w 1508539"/>
              <a:gd name="connsiteY100" fmla="*/ 2762989 h 6858000"/>
              <a:gd name="connsiteX101" fmla="*/ 474802 w 1508539"/>
              <a:gd name="connsiteY101" fmla="*/ 2554718 h 6858000"/>
              <a:gd name="connsiteX102" fmla="*/ 454896 w 1508539"/>
              <a:gd name="connsiteY102" fmla="*/ 2485734 h 6858000"/>
              <a:gd name="connsiteX103" fmla="*/ 445619 w 1508539"/>
              <a:gd name="connsiteY103" fmla="*/ 2447068 h 6858000"/>
              <a:gd name="connsiteX104" fmla="*/ 432580 w 1508539"/>
              <a:gd name="connsiteY104" fmla="*/ 2425819 h 6858000"/>
              <a:gd name="connsiteX105" fmla="*/ 438579 w 1508539"/>
              <a:gd name="connsiteY105" fmla="*/ 2402874 h 6858000"/>
              <a:gd name="connsiteX106" fmla="*/ 441191 w 1508539"/>
              <a:gd name="connsiteY106" fmla="*/ 2381443 h 6858000"/>
              <a:gd name="connsiteX107" fmla="*/ 417520 w 1508539"/>
              <a:gd name="connsiteY107" fmla="*/ 2261920 h 6858000"/>
              <a:gd name="connsiteX108" fmla="*/ 407407 w 1508539"/>
              <a:gd name="connsiteY108" fmla="*/ 2195378 h 6858000"/>
              <a:gd name="connsiteX109" fmla="*/ 391624 w 1508539"/>
              <a:gd name="connsiteY109" fmla="*/ 2155135 h 6858000"/>
              <a:gd name="connsiteX110" fmla="*/ 389082 w 1508539"/>
              <a:gd name="connsiteY110" fmla="*/ 2118008 h 6858000"/>
              <a:gd name="connsiteX111" fmla="*/ 390075 w 1508539"/>
              <a:gd name="connsiteY111" fmla="*/ 2050531 h 6858000"/>
              <a:gd name="connsiteX112" fmla="*/ 381881 w 1508539"/>
              <a:gd name="connsiteY112" fmla="*/ 1963269 h 6858000"/>
              <a:gd name="connsiteX113" fmla="*/ 363059 w 1508539"/>
              <a:gd name="connsiteY113" fmla="*/ 1906352 h 6858000"/>
              <a:gd name="connsiteX114" fmla="*/ 339616 w 1508539"/>
              <a:gd name="connsiteY114" fmla="*/ 1861531 h 6858000"/>
              <a:gd name="connsiteX115" fmla="*/ 293415 w 1508539"/>
              <a:gd name="connsiteY115" fmla="*/ 1732919 h 6858000"/>
              <a:gd name="connsiteX116" fmla="*/ 265726 w 1508539"/>
              <a:gd name="connsiteY116" fmla="*/ 1663540 h 6858000"/>
              <a:gd name="connsiteX117" fmla="*/ 264852 w 1508539"/>
              <a:gd name="connsiteY117" fmla="*/ 1615777 h 6858000"/>
              <a:gd name="connsiteX118" fmla="*/ 245647 w 1508539"/>
              <a:gd name="connsiteY118" fmla="*/ 1563678 h 6858000"/>
              <a:gd name="connsiteX119" fmla="*/ 258727 w 1508539"/>
              <a:gd name="connsiteY119" fmla="*/ 1519474 h 6858000"/>
              <a:gd name="connsiteX120" fmla="*/ 251469 w 1508539"/>
              <a:gd name="connsiteY120" fmla="*/ 1477995 h 6858000"/>
              <a:gd name="connsiteX121" fmla="*/ 237554 w 1508539"/>
              <a:gd name="connsiteY121" fmla="*/ 1373769 h 6858000"/>
              <a:gd name="connsiteX122" fmla="*/ 245861 w 1508539"/>
              <a:gd name="connsiteY122" fmla="*/ 1307086 h 6858000"/>
              <a:gd name="connsiteX123" fmla="*/ 247049 w 1508539"/>
              <a:gd name="connsiteY123" fmla="*/ 1189033 h 6858000"/>
              <a:gd name="connsiteX124" fmla="*/ 251734 w 1508539"/>
              <a:gd name="connsiteY124" fmla="*/ 1168288 h 6858000"/>
              <a:gd name="connsiteX125" fmla="*/ 244016 w 1508539"/>
              <a:gd name="connsiteY125" fmla="*/ 1142577 h 6858000"/>
              <a:gd name="connsiteX126" fmla="*/ 233322 w 1508539"/>
              <a:gd name="connsiteY126" fmla="*/ 1088484 h 6858000"/>
              <a:gd name="connsiteX127" fmla="*/ 222058 w 1508539"/>
              <a:gd name="connsiteY127" fmla="*/ 1016103 h 6858000"/>
              <a:gd name="connsiteX128" fmla="*/ 223514 w 1508539"/>
              <a:gd name="connsiteY128" fmla="*/ 932283 h 6858000"/>
              <a:gd name="connsiteX129" fmla="*/ 225750 w 1508539"/>
              <a:gd name="connsiteY129" fmla="*/ 915925 h 6858000"/>
              <a:gd name="connsiteX130" fmla="*/ 218379 w 1508539"/>
              <a:gd name="connsiteY130" fmla="*/ 896999 h 6858000"/>
              <a:gd name="connsiteX131" fmla="*/ 187787 w 1508539"/>
              <a:gd name="connsiteY131" fmla="*/ 821517 h 6858000"/>
              <a:gd name="connsiteX132" fmla="*/ 166737 w 1508539"/>
              <a:gd name="connsiteY132" fmla="*/ 751353 h 6858000"/>
              <a:gd name="connsiteX133" fmla="*/ 166295 w 1508539"/>
              <a:gd name="connsiteY133" fmla="*/ 721230 h 6858000"/>
              <a:gd name="connsiteX134" fmla="*/ 151966 w 1508539"/>
              <a:gd name="connsiteY134" fmla="*/ 681659 h 6858000"/>
              <a:gd name="connsiteX135" fmla="*/ 137385 w 1508539"/>
              <a:gd name="connsiteY135" fmla="*/ 635218 h 6858000"/>
              <a:gd name="connsiteX136" fmla="*/ 142396 w 1508539"/>
              <a:gd name="connsiteY136" fmla="*/ 613763 h 6858000"/>
              <a:gd name="connsiteX137" fmla="*/ 128338 w 1508539"/>
              <a:gd name="connsiteY137" fmla="*/ 598582 h 6858000"/>
              <a:gd name="connsiteX138" fmla="*/ 128019 w 1508539"/>
              <a:gd name="connsiteY138" fmla="*/ 576846 h 6858000"/>
              <a:gd name="connsiteX139" fmla="*/ 107645 w 1508539"/>
              <a:gd name="connsiteY139" fmla="*/ 530055 h 6858000"/>
              <a:gd name="connsiteX140" fmla="*/ 106893 w 1508539"/>
              <a:gd name="connsiteY140" fmla="*/ 465389 h 6858000"/>
              <a:gd name="connsiteX141" fmla="*/ 89816 w 1508539"/>
              <a:gd name="connsiteY141" fmla="*/ 424699 h 6858000"/>
              <a:gd name="connsiteX142" fmla="*/ 90191 w 1508539"/>
              <a:gd name="connsiteY142" fmla="*/ 404917 h 6858000"/>
              <a:gd name="connsiteX143" fmla="*/ 70148 w 1508539"/>
              <a:gd name="connsiteY143" fmla="*/ 367211 h 6858000"/>
              <a:gd name="connsiteX144" fmla="*/ 36452 w 1508539"/>
              <a:gd name="connsiteY144" fmla="*/ 268519 h 6858000"/>
              <a:gd name="connsiteX145" fmla="*/ 23935 w 1508539"/>
              <a:gd name="connsiteY145" fmla="*/ 160886 h 6858000"/>
              <a:gd name="connsiteX146" fmla="*/ 19312 w 1508539"/>
              <a:gd name="connsiteY146" fmla="*/ 47336 h 6858000"/>
              <a:gd name="connsiteX147" fmla="*/ 0 w 1508539"/>
              <a:gd name="connsiteY147"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01575 w 1508539"/>
              <a:gd name="connsiteY4" fmla="*/ 6715115 h 6858000"/>
              <a:gd name="connsiteX5" fmla="*/ 111426 w 1508539"/>
              <a:gd name="connsiteY5" fmla="*/ 6680170 h 6858000"/>
              <a:gd name="connsiteX6" fmla="*/ 136976 w 1508539"/>
              <a:gd name="connsiteY6" fmla="*/ 6621207 h 6858000"/>
              <a:gd name="connsiteX7" fmla="*/ 153633 w 1508539"/>
              <a:gd name="connsiteY7" fmla="*/ 6596265 h 6858000"/>
              <a:gd name="connsiteX8" fmla="*/ 153512 w 1508539"/>
              <a:gd name="connsiteY8" fmla="*/ 6594818 h 6858000"/>
              <a:gd name="connsiteX9" fmla="*/ 157757 w 1508539"/>
              <a:gd name="connsiteY9" fmla="*/ 6593735 h 6858000"/>
              <a:gd name="connsiteX10" fmla="*/ 160954 w 1508539"/>
              <a:gd name="connsiteY10" fmla="*/ 6589172 h 6858000"/>
              <a:gd name="connsiteX11" fmla="*/ 164248 w 1508539"/>
              <a:gd name="connsiteY11" fmla="*/ 6574442 h 6858000"/>
              <a:gd name="connsiteX12" fmla="*/ 164588 w 1508539"/>
              <a:gd name="connsiteY12" fmla="*/ 6568530 h 6858000"/>
              <a:gd name="connsiteX13" fmla="*/ 166997 w 1508539"/>
              <a:gd name="connsiteY13" fmla="*/ 6560674 h 6858000"/>
              <a:gd name="connsiteX14" fmla="*/ 167342 w 1508539"/>
              <a:gd name="connsiteY14" fmla="*/ 6560598 h 6858000"/>
              <a:gd name="connsiteX15" fmla="*/ 169039 w 1508539"/>
              <a:gd name="connsiteY15" fmla="*/ 6553006 h 6858000"/>
              <a:gd name="connsiteX16" fmla="*/ 173735 w 1508539"/>
              <a:gd name="connsiteY16" fmla="*/ 6514360 h 6858000"/>
              <a:gd name="connsiteX17" fmla="*/ 215389 w 1508539"/>
              <a:gd name="connsiteY17" fmla="*/ 6478062 h 6858000"/>
              <a:gd name="connsiteX18" fmla="*/ 226078 w 1508539"/>
              <a:gd name="connsiteY18" fmla="*/ 6460325 h 6858000"/>
              <a:gd name="connsiteX19" fmla="*/ 233311 w 1508539"/>
              <a:gd name="connsiteY19" fmla="*/ 6451488 h 6858000"/>
              <a:gd name="connsiteX20" fmla="*/ 234746 w 1508539"/>
              <a:gd name="connsiteY20" fmla="*/ 6451348 h 6858000"/>
              <a:gd name="connsiteX21" fmla="*/ 239104 w 1508539"/>
              <a:gd name="connsiteY21" fmla="*/ 6414240 h 6858000"/>
              <a:gd name="connsiteX22" fmla="*/ 241880 w 1508539"/>
              <a:gd name="connsiteY22" fmla="*/ 6384857 h 6858000"/>
              <a:gd name="connsiteX23" fmla="*/ 240591 w 1508539"/>
              <a:gd name="connsiteY23" fmla="*/ 6367510 h 6858000"/>
              <a:gd name="connsiteX24" fmla="*/ 244471 w 1508539"/>
              <a:gd name="connsiteY24" fmla="*/ 6349778 h 6858000"/>
              <a:gd name="connsiteX25" fmla="*/ 246136 w 1508539"/>
              <a:gd name="connsiteY25" fmla="*/ 6348250 h 6858000"/>
              <a:gd name="connsiteX26" fmla="*/ 262170 w 1508539"/>
              <a:gd name="connsiteY26" fmla="*/ 6281972 h 6858000"/>
              <a:gd name="connsiteX27" fmla="*/ 272933 w 1508539"/>
              <a:gd name="connsiteY27" fmla="*/ 6211940 h 6858000"/>
              <a:gd name="connsiteX28" fmla="*/ 314428 w 1508539"/>
              <a:gd name="connsiteY28" fmla="*/ 6113913 h 6858000"/>
              <a:gd name="connsiteX29" fmla="*/ 318721 w 1508539"/>
              <a:gd name="connsiteY29" fmla="*/ 6028119 h 6858000"/>
              <a:gd name="connsiteX30" fmla="*/ 345501 w 1508539"/>
              <a:gd name="connsiteY30" fmla="*/ 5934687 h 6858000"/>
              <a:gd name="connsiteX31" fmla="*/ 379513 w 1508539"/>
              <a:gd name="connsiteY31" fmla="*/ 5765594 h 6858000"/>
              <a:gd name="connsiteX32" fmla="*/ 411349 w 1508539"/>
              <a:gd name="connsiteY32" fmla="*/ 5693685 h 6858000"/>
              <a:gd name="connsiteX33" fmla="*/ 431404 w 1508539"/>
              <a:gd name="connsiteY33" fmla="*/ 5665173 h 6858000"/>
              <a:gd name="connsiteX34" fmla="*/ 465121 w 1508539"/>
              <a:gd name="connsiteY34" fmla="*/ 5563435 h 6858000"/>
              <a:gd name="connsiteX35" fmla="*/ 494626 w 1508539"/>
              <a:gd name="connsiteY35" fmla="*/ 5476393 h 6858000"/>
              <a:gd name="connsiteX36" fmla="*/ 525819 w 1508539"/>
              <a:gd name="connsiteY36" fmla="*/ 5396260 h 6858000"/>
              <a:gd name="connsiteX37" fmla="*/ 541800 w 1508539"/>
              <a:gd name="connsiteY37" fmla="*/ 5330009 h 6858000"/>
              <a:gd name="connsiteX38" fmla="*/ 575293 w 1508539"/>
              <a:gd name="connsiteY38" fmla="*/ 5273739 h 6858000"/>
              <a:gd name="connsiteX39" fmla="*/ 584892 w 1508539"/>
              <a:gd name="connsiteY39" fmla="*/ 5241779 h 6858000"/>
              <a:gd name="connsiteX40" fmla="*/ 596118 w 1508539"/>
              <a:gd name="connsiteY40" fmla="*/ 5225268 h 6858000"/>
              <a:gd name="connsiteX41" fmla="*/ 597138 w 1508539"/>
              <a:gd name="connsiteY41" fmla="*/ 5217684 h 6858000"/>
              <a:gd name="connsiteX42" fmla="*/ 604479 w 1508539"/>
              <a:gd name="connsiteY42" fmla="*/ 5193377 h 6858000"/>
              <a:gd name="connsiteX43" fmla="*/ 607782 w 1508539"/>
              <a:gd name="connsiteY43" fmla="*/ 5179288 h 6858000"/>
              <a:gd name="connsiteX44" fmla="*/ 608766 w 1508539"/>
              <a:gd name="connsiteY44" fmla="*/ 5173621 h 6858000"/>
              <a:gd name="connsiteX45" fmla="*/ 604400 w 1508539"/>
              <a:gd name="connsiteY45" fmla="*/ 5159961 h 6858000"/>
              <a:gd name="connsiteX46" fmla="*/ 611077 w 1508539"/>
              <a:gd name="connsiteY46" fmla="*/ 5144295 h 6858000"/>
              <a:gd name="connsiteX47" fmla="*/ 608010 w 1508539"/>
              <a:gd name="connsiteY47" fmla="*/ 5125185 h 6858000"/>
              <a:gd name="connsiteX48" fmla="*/ 614840 w 1508539"/>
              <a:gd name="connsiteY48" fmla="*/ 5121884 h 6858000"/>
              <a:gd name="connsiteX49" fmla="*/ 621876 w 1508539"/>
              <a:gd name="connsiteY49" fmla="*/ 5067850 h 6858000"/>
              <a:gd name="connsiteX50" fmla="*/ 624607 w 1508539"/>
              <a:gd name="connsiteY50" fmla="*/ 5060861 h 6858000"/>
              <a:gd name="connsiteX51" fmla="*/ 621311 w 1508539"/>
              <a:gd name="connsiteY51" fmla="*/ 5034192 h 6858000"/>
              <a:gd name="connsiteX52" fmla="*/ 622865 w 1508539"/>
              <a:gd name="connsiteY52" fmla="*/ 4993030 h 6858000"/>
              <a:gd name="connsiteX53" fmla="*/ 629774 w 1508539"/>
              <a:gd name="connsiteY53" fmla="*/ 4946844 h 6858000"/>
              <a:gd name="connsiteX54" fmla="*/ 625630 w 1508539"/>
              <a:gd name="connsiteY54" fmla="*/ 4932692 h 6858000"/>
              <a:gd name="connsiteX55" fmla="*/ 641033 w 1508539"/>
              <a:gd name="connsiteY55" fmla="*/ 4858827 h 6858000"/>
              <a:gd name="connsiteX56" fmla="*/ 646936 w 1508539"/>
              <a:gd name="connsiteY56" fmla="*/ 4821170 h 6858000"/>
              <a:gd name="connsiteX57" fmla="*/ 651669 w 1508539"/>
              <a:gd name="connsiteY57" fmla="*/ 4780965 h 6858000"/>
              <a:gd name="connsiteX58" fmla="*/ 652962 w 1508539"/>
              <a:gd name="connsiteY58" fmla="*/ 4750867 h 6858000"/>
              <a:gd name="connsiteX59" fmla="*/ 650769 w 1508539"/>
              <a:gd name="connsiteY59" fmla="*/ 4690749 h 6858000"/>
              <a:gd name="connsiteX60" fmla="*/ 646249 w 1508539"/>
              <a:gd name="connsiteY60" fmla="*/ 4584173 h 6858000"/>
              <a:gd name="connsiteX61" fmla="*/ 641332 w 1508539"/>
              <a:gd name="connsiteY61" fmla="*/ 4444346 h 6858000"/>
              <a:gd name="connsiteX62" fmla="*/ 637897 w 1508539"/>
              <a:gd name="connsiteY62" fmla="*/ 4375228 h 6858000"/>
              <a:gd name="connsiteX63" fmla="*/ 618550 w 1508539"/>
              <a:gd name="connsiteY63" fmla="*/ 4214165 h 6858000"/>
              <a:gd name="connsiteX64" fmla="*/ 622623 w 1508539"/>
              <a:gd name="connsiteY64" fmla="*/ 4090296 h 6858000"/>
              <a:gd name="connsiteX65" fmla="*/ 607879 w 1508539"/>
              <a:gd name="connsiteY65" fmla="*/ 4033999 h 6858000"/>
              <a:gd name="connsiteX66" fmla="*/ 609028 w 1508539"/>
              <a:gd name="connsiteY66" fmla="*/ 4031933 h 6858000"/>
              <a:gd name="connsiteX67" fmla="*/ 607604 w 1508539"/>
              <a:gd name="connsiteY67" fmla="*/ 4013953 h 6858000"/>
              <a:gd name="connsiteX68" fmla="*/ 593899 w 1508539"/>
              <a:gd name="connsiteY68" fmla="*/ 3974753 h 6858000"/>
              <a:gd name="connsiteX69" fmla="*/ 595497 w 1508539"/>
              <a:gd name="connsiteY69" fmla="*/ 3969950 h 6858000"/>
              <a:gd name="connsiteX70" fmla="*/ 588919 w 1508539"/>
              <a:gd name="connsiteY70" fmla="*/ 3933779 h 6858000"/>
              <a:gd name="connsiteX71" fmla="*/ 590250 w 1508539"/>
              <a:gd name="connsiteY71" fmla="*/ 3933093 h 6858000"/>
              <a:gd name="connsiteX72" fmla="*/ 594604 w 1508539"/>
              <a:gd name="connsiteY72" fmla="*/ 3922082 h 6858000"/>
              <a:gd name="connsiteX73" fmla="*/ 599682 w 1508539"/>
              <a:gd name="connsiteY73" fmla="*/ 3901461 h 6858000"/>
              <a:gd name="connsiteX74" fmla="*/ 622276 w 1508539"/>
              <a:gd name="connsiteY74" fmla="*/ 3813873 h 6858000"/>
              <a:gd name="connsiteX75" fmla="*/ 621701 w 1508539"/>
              <a:gd name="connsiteY75" fmla="*/ 3806161 h 6858000"/>
              <a:gd name="connsiteX76" fmla="*/ 622008 w 1508539"/>
              <a:gd name="connsiteY76" fmla="*/ 3805957 h 6858000"/>
              <a:gd name="connsiteX77" fmla="*/ 622035 w 1508539"/>
              <a:gd name="connsiteY77" fmla="*/ 3797724 h 6858000"/>
              <a:gd name="connsiteX78" fmla="*/ 620650 w 1508539"/>
              <a:gd name="connsiteY78" fmla="*/ 3792098 h 6858000"/>
              <a:gd name="connsiteX79" fmla="*/ 619534 w 1508539"/>
              <a:gd name="connsiteY79" fmla="*/ 3777135 h 6858000"/>
              <a:gd name="connsiteX80" fmla="*/ 621267 w 1508539"/>
              <a:gd name="connsiteY80" fmla="*/ 3771656 h 6858000"/>
              <a:gd name="connsiteX81" fmla="*/ 625010 w 1508539"/>
              <a:gd name="connsiteY81" fmla="*/ 3769007 h 6858000"/>
              <a:gd name="connsiteX82" fmla="*/ 624476 w 1508539"/>
              <a:gd name="connsiteY82" fmla="*/ 3767709 h 6858000"/>
              <a:gd name="connsiteX83" fmla="*/ 633172 w 1508539"/>
              <a:gd name="connsiteY83" fmla="*/ 3738082 h 6858000"/>
              <a:gd name="connsiteX84" fmla="*/ 640518 w 1508539"/>
              <a:gd name="connsiteY84" fmla="*/ 3673397 h 6858000"/>
              <a:gd name="connsiteX85" fmla="*/ 639814 w 1508539"/>
              <a:gd name="connsiteY85" fmla="*/ 3637109 h 6858000"/>
              <a:gd name="connsiteX86" fmla="*/ 643257 w 1508539"/>
              <a:gd name="connsiteY86" fmla="*/ 3536883 h 6858000"/>
              <a:gd name="connsiteX87" fmla="*/ 650795 w 1508539"/>
              <a:gd name="connsiteY87" fmla="*/ 3435652 h 6858000"/>
              <a:gd name="connsiteX88" fmla="*/ 652466 w 1508539"/>
              <a:gd name="connsiteY88" fmla="*/ 3307769 h 6858000"/>
              <a:gd name="connsiteX89" fmla="*/ 670029 w 1508539"/>
              <a:gd name="connsiteY89" fmla="*/ 3250522 h 6858000"/>
              <a:gd name="connsiteX90" fmla="*/ 670454 w 1508539"/>
              <a:gd name="connsiteY90" fmla="*/ 3229163 h 6858000"/>
              <a:gd name="connsiteX91" fmla="*/ 672277 w 1508539"/>
              <a:gd name="connsiteY91" fmla="*/ 3217217 h 6858000"/>
              <a:gd name="connsiteX92" fmla="*/ 659112 w 1508539"/>
              <a:gd name="connsiteY92" fmla="*/ 3183755 h 6858000"/>
              <a:gd name="connsiteX93" fmla="*/ 659613 w 1508539"/>
              <a:gd name="connsiteY93" fmla="*/ 3178642 h 6858000"/>
              <a:gd name="connsiteX94" fmla="*/ 647213 w 1508539"/>
              <a:gd name="connsiteY94" fmla="*/ 3158586 h 6858000"/>
              <a:gd name="connsiteX95" fmla="*/ 632398 w 1508539"/>
              <a:gd name="connsiteY95" fmla="*/ 3129034 h 6858000"/>
              <a:gd name="connsiteX96" fmla="*/ 633063 w 1508539"/>
              <a:gd name="connsiteY96" fmla="*/ 3126682 h 6858000"/>
              <a:gd name="connsiteX97" fmla="*/ 623931 w 1508539"/>
              <a:gd name="connsiteY97" fmla="*/ 3114519 h 6858000"/>
              <a:gd name="connsiteX98" fmla="*/ 610540 w 1508539"/>
              <a:gd name="connsiteY98" fmla="*/ 3106272 h 6858000"/>
              <a:gd name="connsiteX99" fmla="*/ 583270 w 1508539"/>
              <a:gd name="connsiteY99" fmla="*/ 2958185 h 6858000"/>
              <a:gd name="connsiteX100" fmla="*/ 525884 w 1508539"/>
              <a:gd name="connsiteY100" fmla="*/ 2762989 h 6858000"/>
              <a:gd name="connsiteX101" fmla="*/ 474802 w 1508539"/>
              <a:gd name="connsiteY101" fmla="*/ 2554718 h 6858000"/>
              <a:gd name="connsiteX102" fmla="*/ 454896 w 1508539"/>
              <a:gd name="connsiteY102" fmla="*/ 2485734 h 6858000"/>
              <a:gd name="connsiteX103" fmla="*/ 445619 w 1508539"/>
              <a:gd name="connsiteY103" fmla="*/ 2447068 h 6858000"/>
              <a:gd name="connsiteX104" fmla="*/ 432580 w 1508539"/>
              <a:gd name="connsiteY104" fmla="*/ 2425819 h 6858000"/>
              <a:gd name="connsiteX105" fmla="*/ 438579 w 1508539"/>
              <a:gd name="connsiteY105" fmla="*/ 2402874 h 6858000"/>
              <a:gd name="connsiteX106" fmla="*/ 441191 w 1508539"/>
              <a:gd name="connsiteY106" fmla="*/ 2381443 h 6858000"/>
              <a:gd name="connsiteX107" fmla="*/ 417520 w 1508539"/>
              <a:gd name="connsiteY107" fmla="*/ 2261920 h 6858000"/>
              <a:gd name="connsiteX108" fmla="*/ 407407 w 1508539"/>
              <a:gd name="connsiteY108" fmla="*/ 2195378 h 6858000"/>
              <a:gd name="connsiteX109" fmla="*/ 391624 w 1508539"/>
              <a:gd name="connsiteY109" fmla="*/ 2155135 h 6858000"/>
              <a:gd name="connsiteX110" fmla="*/ 389082 w 1508539"/>
              <a:gd name="connsiteY110" fmla="*/ 2118008 h 6858000"/>
              <a:gd name="connsiteX111" fmla="*/ 390075 w 1508539"/>
              <a:gd name="connsiteY111" fmla="*/ 2050531 h 6858000"/>
              <a:gd name="connsiteX112" fmla="*/ 381881 w 1508539"/>
              <a:gd name="connsiteY112" fmla="*/ 1963269 h 6858000"/>
              <a:gd name="connsiteX113" fmla="*/ 363059 w 1508539"/>
              <a:gd name="connsiteY113" fmla="*/ 1906352 h 6858000"/>
              <a:gd name="connsiteX114" fmla="*/ 339616 w 1508539"/>
              <a:gd name="connsiteY114" fmla="*/ 1861531 h 6858000"/>
              <a:gd name="connsiteX115" fmla="*/ 293415 w 1508539"/>
              <a:gd name="connsiteY115" fmla="*/ 1732919 h 6858000"/>
              <a:gd name="connsiteX116" fmla="*/ 265726 w 1508539"/>
              <a:gd name="connsiteY116" fmla="*/ 1663540 h 6858000"/>
              <a:gd name="connsiteX117" fmla="*/ 264852 w 1508539"/>
              <a:gd name="connsiteY117" fmla="*/ 1615777 h 6858000"/>
              <a:gd name="connsiteX118" fmla="*/ 245647 w 1508539"/>
              <a:gd name="connsiteY118" fmla="*/ 1563678 h 6858000"/>
              <a:gd name="connsiteX119" fmla="*/ 258727 w 1508539"/>
              <a:gd name="connsiteY119" fmla="*/ 1519474 h 6858000"/>
              <a:gd name="connsiteX120" fmla="*/ 251469 w 1508539"/>
              <a:gd name="connsiteY120" fmla="*/ 1477995 h 6858000"/>
              <a:gd name="connsiteX121" fmla="*/ 237554 w 1508539"/>
              <a:gd name="connsiteY121" fmla="*/ 1373769 h 6858000"/>
              <a:gd name="connsiteX122" fmla="*/ 245861 w 1508539"/>
              <a:gd name="connsiteY122" fmla="*/ 1307086 h 6858000"/>
              <a:gd name="connsiteX123" fmla="*/ 247049 w 1508539"/>
              <a:gd name="connsiteY123" fmla="*/ 1189033 h 6858000"/>
              <a:gd name="connsiteX124" fmla="*/ 251734 w 1508539"/>
              <a:gd name="connsiteY124" fmla="*/ 1168288 h 6858000"/>
              <a:gd name="connsiteX125" fmla="*/ 244016 w 1508539"/>
              <a:gd name="connsiteY125" fmla="*/ 1142577 h 6858000"/>
              <a:gd name="connsiteX126" fmla="*/ 233322 w 1508539"/>
              <a:gd name="connsiteY126" fmla="*/ 1088484 h 6858000"/>
              <a:gd name="connsiteX127" fmla="*/ 222058 w 1508539"/>
              <a:gd name="connsiteY127" fmla="*/ 1016103 h 6858000"/>
              <a:gd name="connsiteX128" fmla="*/ 223514 w 1508539"/>
              <a:gd name="connsiteY128" fmla="*/ 932283 h 6858000"/>
              <a:gd name="connsiteX129" fmla="*/ 225750 w 1508539"/>
              <a:gd name="connsiteY129" fmla="*/ 915925 h 6858000"/>
              <a:gd name="connsiteX130" fmla="*/ 218379 w 1508539"/>
              <a:gd name="connsiteY130" fmla="*/ 896999 h 6858000"/>
              <a:gd name="connsiteX131" fmla="*/ 187787 w 1508539"/>
              <a:gd name="connsiteY131" fmla="*/ 821517 h 6858000"/>
              <a:gd name="connsiteX132" fmla="*/ 166737 w 1508539"/>
              <a:gd name="connsiteY132" fmla="*/ 751353 h 6858000"/>
              <a:gd name="connsiteX133" fmla="*/ 166295 w 1508539"/>
              <a:gd name="connsiteY133" fmla="*/ 721230 h 6858000"/>
              <a:gd name="connsiteX134" fmla="*/ 151966 w 1508539"/>
              <a:gd name="connsiteY134" fmla="*/ 681659 h 6858000"/>
              <a:gd name="connsiteX135" fmla="*/ 137385 w 1508539"/>
              <a:gd name="connsiteY135" fmla="*/ 635218 h 6858000"/>
              <a:gd name="connsiteX136" fmla="*/ 142396 w 1508539"/>
              <a:gd name="connsiteY136" fmla="*/ 613763 h 6858000"/>
              <a:gd name="connsiteX137" fmla="*/ 128338 w 1508539"/>
              <a:gd name="connsiteY137" fmla="*/ 598582 h 6858000"/>
              <a:gd name="connsiteX138" fmla="*/ 128019 w 1508539"/>
              <a:gd name="connsiteY138" fmla="*/ 576846 h 6858000"/>
              <a:gd name="connsiteX139" fmla="*/ 107645 w 1508539"/>
              <a:gd name="connsiteY139" fmla="*/ 530055 h 6858000"/>
              <a:gd name="connsiteX140" fmla="*/ 106893 w 1508539"/>
              <a:gd name="connsiteY140" fmla="*/ 465389 h 6858000"/>
              <a:gd name="connsiteX141" fmla="*/ 89816 w 1508539"/>
              <a:gd name="connsiteY141" fmla="*/ 424699 h 6858000"/>
              <a:gd name="connsiteX142" fmla="*/ 90191 w 1508539"/>
              <a:gd name="connsiteY142" fmla="*/ 404917 h 6858000"/>
              <a:gd name="connsiteX143" fmla="*/ 70148 w 1508539"/>
              <a:gd name="connsiteY143" fmla="*/ 367211 h 6858000"/>
              <a:gd name="connsiteX144" fmla="*/ 36452 w 1508539"/>
              <a:gd name="connsiteY144" fmla="*/ 268519 h 6858000"/>
              <a:gd name="connsiteX145" fmla="*/ 23935 w 1508539"/>
              <a:gd name="connsiteY145" fmla="*/ 160886 h 6858000"/>
              <a:gd name="connsiteX146" fmla="*/ 19312 w 1508539"/>
              <a:gd name="connsiteY146" fmla="*/ 47336 h 6858000"/>
              <a:gd name="connsiteX147" fmla="*/ 0 w 1508539"/>
              <a:gd name="connsiteY147"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28010 w 1508539"/>
              <a:gd name="connsiteY4" fmla="*/ 6751578 h 6858000"/>
              <a:gd name="connsiteX5" fmla="*/ 111426 w 1508539"/>
              <a:gd name="connsiteY5" fmla="*/ 6680170 h 6858000"/>
              <a:gd name="connsiteX6" fmla="*/ 136976 w 1508539"/>
              <a:gd name="connsiteY6" fmla="*/ 6621207 h 6858000"/>
              <a:gd name="connsiteX7" fmla="*/ 153633 w 1508539"/>
              <a:gd name="connsiteY7" fmla="*/ 6596265 h 6858000"/>
              <a:gd name="connsiteX8" fmla="*/ 153512 w 1508539"/>
              <a:gd name="connsiteY8" fmla="*/ 6594818 h 6858000"/>
              <a:gd name="connsiteX9" fmla="*/ 157757 w 1508539"/>
              <a:gd name="connsiteY9" fmla="*/ 6593735 h 6858000"/>
              <a:gd name="connsiteX10" fmla="*/ 160954 w 1508539"/>
              <a:gd name="connsiteY10" fmla="*/ 6589172 h 6858000"/>
              <a:gd name="connsiteX11" fmla="*/ 164248 w 1508539"/>
              <a:gd name="connsiteY11" fmla="*/ 6574442 h 6858000"/>
              <a:gd name="connsiteX12" fmla="*/ 164588 w 1508539"/>
              <a:gd name="connsiteY12" fmla="*/ 6568530 h 6858000"/>
              <a:gd name="connsiteX13" fmla="*/ 166997 w 1508539"/>
              <a:gd name="connsiteY13" fmla="*/ 6560674 h 6858000"/>
              <a:gd name="connsiteX14" fmla="*/ 167342 w 1508539"/>
              <a:gd name="connsiteY14" fmla="*/ 6560598 h 6858000"/>
              <a:gd name="connsiteX15" fmla="*/ 169039 w 1508539"/>
              <a:gd name="connsiteY15" fmla="*/ 6553006 h 6858000"/>
              <a:gd name="connsiteX16" fmla="*/ 173735 w 1508539"/>
              <a:gd name="connsiteY16" fmla="*/ 6514360 h 6858000"/>
              <a:gd name="connsiteX17" fmla="*/ 215389 w 1508539"/>
              <a:gd name="connsiteY17" fmla="*/ 6478062 h 6858000"/>
              <a:gd name="connsiteX18" fmla="*/ 226078 w 1508539"/>
              <a:gd name="connsiteY18" fmla="*/ 6460325 h 6858000"/>
              <a:gd name="connsiteX19" fmla="*/ 233311 w 1508539"/>
              <a:gd name="connsiteY19" fmla="*/ 6451488 h 6858000"/>
              <a:gd name="connsiteX20" fmla="*/ 234746 w 1508539"/>
              <a:gd name="connsiteY20" fmla="*/ 6451348 h 6858000"/>
              <a:gd name="connsiteX21" fmla="*/ 239104 w 1508539"/>
              <a:gd name="connsiteY21" fmla="*/ 6414240 h 6858000"/>
              <a:gd name="connsiteX22" fmla="*/ 241880 w 1508539"/>
              <a:gd name="connsiteY22" fmla="*/ 6384857 h 6858000"/>
              <a:gd name="connsiteX23" fmla="*/ 240591 w 1508539"/>
              <a:gd name="connsiteY23" fmla="*/ 6367510 h 6858000"/>
              <a:gd name="connsiteX24" fmla="*/ 244471 w 1508539"/>
              <a:gd name="connsiteY24" fmla="*/ 6349778 h 6858000"/>
              <a:gd name="connsiteX25" fmla="*/ 246136 w 1508539"/>
              <a:gd name="connsiteY25" fmla="*/ 6348250 h 6858000"/>
              <a:gd name="connsiteX26" fmla="*/ 262170 w 1508539"/>
              <a:gd name="connsiteY26" fmla="*/ 6281972 h 6858000"/>
              <a:gd name="connsiteX27" fmla="*/ 272933 w 1508539"/>
              <a:gd name="connsiteY27" fmla="*/ 6211940 h 6858000"/>
              <a:gd name="connsiteX28" fmla="*/ 314428 w 1508539"/>
              <a:gd name="connsiteY28" fmla="*/ 6113913 h 6858000"/>
              <a:gd name="connsiteX29" fmla="*/ 318721 w 1508539"/>
              <a:gd name="connsiteY29" fmla="*/ 6028119 h 6858000"/>
              <a:gd name="connsiteX30" fmla="*/ 345501 w 1508539"/>
              <a:gd name="connsiteY30" fmla="*/ 5934687 h 6858000"/>
              <a:gd name="connsiteX31" fmla="*/ 379513 w 1508539"/>
              <a:gd name="connsiteY31" fmla="*/ 5765594 h 6858000"/>
              <a:gd name="connsiteX32" fmla="*/ 411349 w 1508539"/>
              <a:gd name="connsiteY32" fmla="*/ 5693685 h 6858000"/>
              <a:gd name="connsiteX33" fmla="*/ 431404 w 1508539"/>
              <a:gd name="connsiteY33" fmla="*/ 5665173 h 6858000"/>
              <a:gd name="connsiteX34" fmla="*/ 465121 w 1508539"/>
              <a:gd name="connsiteY34" fmla="*/ 5563435 h 6858000"/>
              <a:gd name="connsiteX35" fmla="*/ 494626 w 1508539"/>
              <a:gd name="connsiteY35" fmla="*/ 5476393 h 6858000"/>
              <a:gd name="connsiteX36" fmla="*/ 525819 w 1508539"/>
              <a:gd name="connsiteY36" fmla="*/ 5396260 h 6858000"/>
              <a:gd name="connsiteX37" fmla="*/ 541800 w 1508539"/>
              <a:gd name="connsiteY37" fmla="*/ 5330009 h 6858000"/>
              <a:gd name="connsiteX38" fmla="*/ 575293 w 1508539"/>
              <a:gd name="connsiteY38" fmla="*/ 5273739 h 6858000"/>
              <a:gd name="connsiteX39" fmla="*/ 584892 w 1508539"/>
              <a:gd name="connsiteY39" fmla="*/ 5241779 h 6858000"/>
              <a:gd name="connsiteX40" fmla="*/ 596118 w 1508539"/>
              <a:gd name="connsiteY40" fmla="*/ 5225268 h 6858000"/>
              <a:gd name="connsiteX41" fmla="*/ 597138 w 1508539"/>
              <a:gd name="connsiteY41" fmla="*/ 5217684 h 6858000"/>
              <a:gd name="connsiteX42" fmla="*/ 604479 w 1508539"/>
              <a:gd name="connsiteY42" fmla="*/ 5193377 h 6858000"/>
              <a:gd name="connsiteX43" fmla="*/ 607782 w 1508539"/>
              <a:gd name="connsiteY43" fmla="*/ 5179288 h 6858000"/>
              <a:gd name="connsiteX44" fmla="*/ 608766 w 1508539"/>
              <a:gd name="connsiteY44" fmla="*/ 5173621 h 6858000"/>
              <a:gd name="connsiteX45" fmla="*/ 604400 w 1508539"/>
              <a:gd name="connsiteY45" fmla="*/ 5159961 h 6858000"/>
              <a:gd name="connsiteX46" fmla="*/ 611077 w 1508539"/>
              <a:gd name="connsiteY46" fmla="*/ 5144295 h 6858000"/>
              <a:gd name="connsiteX47" fmla="*/ 608010 w 1508539"/>
              <a:gd name="connsiteY47" fmla="*/ 5125185 h 6858000"/>
              <a:gd name="connsiteX48" fmla="*/ 614840 w 1508539"/>
              <a:gd name="connsiteY48" fmla="*/ 5121884 h 6858000"/>
              <a:gd name="connsiteX49" fmla="*/ 621876 w 1508539"/>
              <a:gd name="connsiteY49" fmla="*/ 5067850 h 6858000"/>
              <a:gd name="connsiteX50" fmla="*/ 624607 w 1508539"/>
              <a:gd name="connsiteY50" fmla="*/ 5060861 h 6858000"/>
              <a:gd name="connsiteX51" fmla="*/ 621311 w 1508539"/>
              <a:gd name="connsiteY51" fmla="*/ 5034192 h 6858000"/>
              <a:gd name="connsiteX52" fmla="*/ 622865 w 1508539"/>
              <a:gd name="connsiteY52" fmla="*/ 4993030 h 6858000"/>
              <a:gd name="connsiteX53" fmla="*/ 629774 w 1508539"/>
              <a:gd name="connsiteY53" fmla="*/ 4946844 h 6858000"/>
              <a:gd name="connsiteX54" fmla="*/ 625630 w 1508539"/>
              <a:gd name="connsiteY54" fmla="*/ 4932692 h 6858000"/>
              <a:gd name="connsiteX55" fmla="*/ 641033 w 1508539"/>
              <a:gd name="connsiteY55" fmla="*/ 4858827 h 6858000"/>
              <a:gd name="connsiteX56" fmla="*/ 646936 w 1508539"/>
              <a:gd name="connsiteY56" fmla="*/ 4821170 h 6858000"/>
              <a:gd name="connsiteX57" fmla="*/ 651669 w 1508539"/>
              <a:gd name="connsiteY57" fmla="*/ 4780965 h 6858000"/>
              <a:gd name="connsiteX58" fmla="*/ 652962 w 1508539"/>
              <a:gd name="connsiteY58" fmla="*/ 4750867 h 6858000"/>
              <a:gd name="connsiteX59" fmla="*/ 650769 w 1508539"/>
              <a:gd name="connsiteY59" fmla="*/ 4690749 h 6858000"/>
              <a:gd name="connsiteX60" fmla="*/ 646249 w 1508539"/>
              <a:gd name="connsiteY60" fmla="*/ 4584173 h 6858000"/>
              <a:gd name="connsiteX61" fmla="*/ 641332 w 1508539"/>
              <a:gd name="connsiteY61" fmla="*/ 4444346 h 6858000"/>
              <a:gd name="connsiteX62" fmla="*/ 637897 w 1508539"/>
              <a:gd name="connsiteY62" fmla="*/ 4375228 h 6858000"/>
              <a:gd name="connsiteX63" fmla="*/ 618550 w 1508539"/>
              <a:gd name="connsiteY63" fmla="*/ 4214165 h 6858000"/>
              <a:gd name="connsiteX64" fmla="*/ 622623 w 1508539"/>
              <a:gd name="connsiteY64" fmla="*/ 4090296 h 6858000"/>
              <a:gd name="connsiteX65" fmla="*/ 607879 w 1508539"/>
              <a:gd name="connsiteY65" fmla="*/ 4033999 h 6858000"/>
              <a:gd name="connsiteX66" fmla="*/ 609028 w 1508539"/>
              <a:gd name="connsiteY66" fmla="*/ 4031933 h 6858000"/>
              <a:gd name="connsiteX67" fmla="*/ 607604 w 1508539"/>
              <a:gd name="connsiteY67" fmla="*/ 4013953 h 6858000"/>
              <a:gd name="connsiteX68" fmla="*/ 593899 w 1508539"/>
              <a:gd name="connsiteY68" fmla="*/ 3974753 h 6858000"/>
              <a:gd name="connsiteX69" fmla="*/ 595497 w 1508539"/>
              <a:gd name="connsiteY69" fmla="*/ 3969950 h 6858000"/>
              <a:gd name="connsiteX70" fmla="*/ 588919 w 1508539"/>
              <a:gd name="connsiteY70" fmla="*/ 3933779 h 6858000"/>
              <a:gd name="connsiteX71" fmla="*/ 590250 w 1508539"/>
              <a:gd name="connsiteY71" fmla="*/ 3933093 h 6858000"/>
              <a:gd name="connsiteX72" fmla="*/ 594604 w 1508539"/>
              <a:gd name="connsiteY72" fmla="*/ 3922082 h 6858000"/>
              <a:gd name="connsiteX73" fmla="*/ 599682 w 1508539"/>
              <a:gd name="connsiteY73" fmla="*/ 3901461 h 6858000"/>
              <a:gd name="connsiteX74" fmla="*/ 622276 w 1508539"/>
              <a:gd name="connsiteY74" fmla="*/ 3813873 h 6858000"/>
              <a:gd name="connsiteX75" fmla="*/ 621701 w 1508539"/>
              <a:gd name="connsiteY75" fmla="*/ 3806161 h 6858000"/>
              <a:gd name="connsiteX76" fmla="*/ 622008 w 1508539"/>
              <a:gd name="connsiteY76" fmla="*/ 3805957 h 6858000"/>
              <a:gd name="connsiteX77" fmla="*/ 622035 w 1508539"/>
              <a:gd name="connsiteY77" fmla="*/ 3797724 h 6858000"/>
              <a:gd name="connsiteX78" fmla="*/ 620650 w 1508539"/>
              <a:gd name="connsiteY78" fmla="*/ 3792098 h 6858000"/>
              <a:gd name="connsiteX79" fmla="*/ 619534 w 1508539"/>
              <a:gd name="connsiteY79" fmla="*/ 3777135 h 6858000"/>
              <a:gd name="connsiteX80" fmla="*/ 621267 w 1508539"/>
              <a:gd name="connsiteY80" fmla="*/ 3771656 h 6858000"/>
              <a:gd name="connsiteX81" fmla="*/ 625010 w 1508539"/>
              <a:gd name="connsiteY81" fmla="*/ 3769007 h 6858000"/>
              <a:gd name="connsiteX82" fmla="*/ 624476 w 1508539"/>
              <a:gd name="connsiteY82" fmla="*/ 3767709 h 6858000"/>
              <a:gd name="connsiteX83" fmla="*/ 633172 w 1508539"/>
              <a:gd name="connsiteY83" fmla="*/ 3738082 h 6858000"/>
              <a:gd name="connsiteX84" fmla="*/ 640518 w 1508539"/>
              <a:gd name="connsiteY84" fmla="*/ 3673397 h 6858000"/>
              <a:gd name="connsiteX85" fmla="*/ 639814 w 1508539"/>
              <a:gd name="connsiteY85" fmla="*/ 3637109 h 6858000"/>
              <a:gd name="connsiteX86" fmla="*/ 643257 w 1508539"/>
              <a:gd name="connsiteY86" fmla="*/ 3536883 h 6858000"/>
              <a:gd name="connsiteX87" fmla="*/ 650795 w 1508539"/>
              <a:gd name="connsiteY87" fmla="*/ 3435652 h 6858000"/>
              <a:gd name="connsiteX88" fmla="*/ 652466 w 1508539"/>
              <a:gd name="connsiteY88" fmla="*/ 3307769 h 6858000"/>
              <a:gd name="connsiteX89" fmla="*/ 670029 w 1508539"/>
              <a:gd name="connsiteY89" fmla="*/ 3250522 h 6858000"/>
              <a:gd name="connsiteX90" fmla="*/ 670454 w 1508539"/>
              <a:gd name="connsiteY90" fmla="*/ 3229163 h 6858000"/>
              <a:gd name="connsiteX91" fmla="*/ 672277 w 1508539"/>
              <a:gd name="connsiteY91" fmla="*/ 3217217 h 6858000"/>
              <a:gd name="connsiteX92" fmla="*/ 659112 w 1508539"/>
              <a:gd name="connsiteY92" fmla="*/ 3183755 h 6858000"/>
              <a:gd name="connsiteX93" fmla="*/ 659613 w 1508539"/>
              <a:gd name="connsiteY93" fmla="*/ 3178642 h 6858000"/>
              <a:gd name="connsiteX94" fmla="*/ 647213 w 1508539"/>
              <a:gd name="connsiteY94" fmla="*/ 3158586 h 6858000"/>
              <a:gd name="connsiteX95" fmla="*/ 632398 w 1508539"/>
              <a:gd name="connsiteY95" fmla="*/ 3129034 h 6858000"/>
              <a:gd name="connsiteX96" fmla="*/ 633063 w 1508539"/>
              <a:gd name="connsiteY96" fmla="*/ 3126682 h 6858000"/>
              <a:gd name="connsiteX97" fmla="*/ 623931 w 1508539"/>
              <a:gd name="connsiteY97" fmla="*/ 3114519 h 6858000"/>
              <a:gd name="connsiteX98" fmla="*/ 610540 w 1508539"/>
              <a:gd name="connsiteY98" fmla="*/ 3106272 h 6858000"/>
              <a:gd name="connsiteX99" fmla="*/ 583270 w 1508539"/>
              <a:gd name="connsiteY99" fmla="*/ 2958185 h 6858000"/>
              <a:gd name="connsiteX100" fmla="*/ 525884 w 1508539"/>
              <a:gd name="connsiteY100" fmla="*/ 2762989 h 6858000"/>
              <a:gd name="connsiteX101" fmla="*/ 474802 w 1508539"/>
              <a:gd name="connsiteY101" fmla="*/ 2554718 h 6858000"/>
              <a:gd name="connsiteX102" fmla="*/ 454896 w 1508539"/>
              <a:gd name="connsiteY102" fmla="*/ 2485734 h 6858000"/>
              <a:gd name="connsiteX103" fmla="*/ 445619 w 1508539"/>
              <a:gd name="connsiteY103" fmla="*/ 2447068 h 6858000"/>
              <a:gd name="connsiteX104" fmla="*/ 432580 w 1508539"/>
              <a:gd name="connsiteY104" fmla="*/ 2425819 h 6858000"/>
              <a:gd name="connsiteX105" fmla="*/ 438579 w 1508539"/>
              <a:gd name="connsiteY105" fmla="*/ 2402874 h 6858000"/>
              <a:gd name="connsiteX106" fmla="*/ 441191 w 1508539"/>
              <a:gd name="connsiteY106" fmla="*/ 2381443 h 6858000"/>
              <a:gd name="connsiteX107" fmla="*/ 417520 w 1508539"/>
              <a:gd name="connsiteY107" fmla="*/ 2261920 h 6858000"/>
              <a:gd name="connsiteX108" fmla="*/ 407407 w 1508539"/>
              <a:gd name="connsiteY108" fmla="*/ 2195378 h 6858000"/>
              <a:gd name="connsiteX109" fmla="*/ 391624 w 1508539"/>
              <a:gd name="connsiteY109" fmla="*/ 2155135 h 6858000"/>
              <a:gd name="connsiteX110" fmla="*/ 389082 w 1508539"/>
              <a:gd name="connsiteY110" fmla="*/ 2118008 h 6858000"/>
              <a:gd name="connsiteX111" fmla="*/ 390075 w 1508539"/>
              <a:gd name="connsiteY111" fmla="*/ 2050531 h 6858000"/>
              <a:gd name="connsiteX112" fmla="*/ 381881 w 1508539"/>
              <a:gd name="connsiteY112" fmla="*/ 1963269 h 6858000"/>
              <a:gd name="connsiteX113" fmla="*/ 363059 w 1508539"/>
              <a:gd name="connsiteY113" fmla="*/ 1906352 h 6858000"/>
              <a:gd name="connsiteX114" fmla="*/ 339616 w 1508539"/>
              <a:gd name="connsiteY114" fmla="*/ 1861531 h 6858000"/>
              <a:gd name="connsiteX115" fmla="*/ 293415 w 1508539"/>
              <a:gd name="connsiteY115" fmla="*/ 1732919 h 6858000"/>
              <a:gd name="connsiteX116" fmla="*/ 265726 w 1508539"/>
              <a:gd name="connsiteY116" fmla="*/ 1663540 h 6858000"/>
              <a:gd name="connsiteX117" fmla="*/ 264852 w 1508539"/>
              <a:gd name="connsiteY117" fmla="*/ 1615777 h 6858000"/>
              <a:gd name="connsiteX118" fmla="*/ 245647 w 1508539"/>
              <a:gd name="connsiteY118" fmla="*/ 1563678 h 6858000"/>
              <a:gd name="connsiteX119" fmla="*/ 258727 w 1508539"/>
              <a:gd name="connsiteY119" fmla="*/ 1519474 h 6858000"/>
              <a:gd name="connsiteX120" fmla="*/ 251469 w 1508539"/>
              <a:gd name="connsiteY120" fmla="*/ 1477995 h 6858000"/>
              <a:gd name="connsiteX121" fmla="*/ 237554 w 1508539"/>
              <a:gd name="connsiteY121" fmla="*/ 1373769 h 6858000"/>
              <a:gd name="connsiteX122" fmla="*/ 245861 w 1508539"/>
              <a:gd name="connsiteY122" fmla="*/ 1307086 h 6858000"/>
              <a:gd name="connsiteX123" fmla="*/ 247049 w 1508539"/>
              <a:gd name="connsiteY123" fmla="*/ 1189033 h 6858000"/>
              <a:gd name="connsiteX124" fmla="*/ 251734 w 1508539"/>
              <a:gd name="connsiteY124" fmla="*/ 1168288 h 6858000"/>
              <a:gd name="connsiteX125" fmla="*/ 244016 w 1508539"/>
              <a:gd name="connsiteY125" fmla="*/ 1142577 h 6858000"/>
              <a:gd name="connsiteX126" fmla="*/ 233322 w 1508539"/>
              <a:gd name="connsiteY126" fmla="*/ 1088484 h 6858000"/>
              <a:gd name="connsiteX127" fmla="*/ 222058 w 1508539"/>
              <a:gd name="connsiteY127" fmla="*/ 1016103 h 6858000"/>
              <a:gd name="connsiteX128" fmla="*/ 223514 w 1508539"/>
              <a:gd name="connsiteY128" fmla="*/ 932283 h 6858000"/>
              <a:gd name="connsiteX129" fmla="*/ 225750 w 1508539"/>
              <a:gd name="connsiteY129" fmla="*/ 915925 h 6858000"/>
              <a:gd name="connsiteX130" fmla="*/ 218379 w 1508539"/>
              <a:gd name="connsiteY130" fmla="*/ 896999 h 6858000"/>
              <a:gd name="connsiteX131" fmla="*/ 187787 w 1508539"/>
              <a:gd name="connsiteY131" fmla="*/ 821517 h 6858000"/>
              <a:gd name="connsiteX132" fmla="*/ 166737 w 1508539"/>
              <a:gd name="connsiteY132" fmla="*/ 751353 h 6858000"/>
              <a:gd name="connsiteX133" fmla="*/ 166295 w 1508539"/>
              <a:gd name="connsiteY133" fmla="*/ 721230 h 6858000"/>
              <a:gd name="connsiteX134" fmla="*/ 151966 w 1508539"/>
              <a:gd name="connsiteY134" fmla="*/ 681659 h 6858000"/>
              <a:gd name="connsiteX135" fmla="*/ 137385 w 1508539"/>
              <a:gd name="connsiteY135" fmla="*/ 635218 h 6858000"/>
              <a:gd name="connsiteX136" fmla="*/ 142396 w 1508539"/>
              <a:gd name="connsiteY136" fmla="*/ 613763 h 6858000"/>
              <a:gd name="connsiteX137" fmla="*/ 128338 w 1508539"/>
              <a:gd name="connsiteY137" fmla="*/ 598582 h 6858000"/>
              <a:gd name="connsiteX138" fmla="*/ 128019 w 1508539"/>
              <a:gd name="connsiteY138" fmla="*/ 576846 h 6858000"/>
              <a:gd name="connsiteX139" fmla="*/ 107645 w 1508539"/>
              <a:gd name="connsiteY139" fmla="*/ 530055 h 6858000"/>
              <a:gd name="connsiteX140" fmla="*/ 106893 w 1508539"/>
              <a:gd name="connsiteY140" fmla="*/ 465389 h 6858000"/>
              <a:gd name="connsiteX141" fmla="*/ 89816 w 1508539"/>
              <a:gd name="connsiteY141" fmla="*/ 424699 h 6858000"/>
              <a:gd name="connsiteX142" fmla="*/ 90191 w 1508539"/>
              <a:gd name="connsiteY142" fmla="*/ 404917 h 6858000"/>
              <a:gd name="connsiteX143" fmla="*/ 70148 w 1508539"/>
              <a:gd name="connsiteY143" fmla="*/ 367211 h 6858000"/>
              <a:gd name="connsiteX144" fmla="*/ 36452 w 1508539"/>
              <a:gd name="connsiteY144" fmla="*/ 268519 h 6858000"/>
              <a:gd name="connsiteX145" fmla="*/ 23935 w 1508539"/>
              <a:gd name="connsiteY145" fmla="*/ 160886 h 6858000"/>
              <a:gd name="connsiteX146" fmla="*/ 19312 w 1508539"/>
              <a:gd name="connsiteY146" fmla="*/ 47336 h 6858000"/>
              <a:gd name="connsiteX147" fmla="*/ 0 w 1508539"/>
              <a:gd name="connsiteY147"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28010 w 1508539"/>
              <a:gd name="connsiteY4" fmla="*/ 6751578 h 6858000"/>
              <a:gd name="connsiteX5" fmla="*/ 146674 w 1508539"/>
              <a:gd name="connsiteY5" fmla="*/ 6696999 h 6858000"/>
              <a:gd name="connsiteX6" fmla="*/ 136976 w 1508539"/>
              <a:gd name="connsiteY6" fmla="*/ 6621207 h 6858000"/>
              <a:gd name="connsiteX7" fmla="*/ 153633 w 1508539"/>
              <a:gd name="connsiteY7" fmla="*/ 6596265 h 6858000"/>
              <a:gd name="connsiteX8" fmla="*/ 153512 w 1508539"/>
              <a:gd name="connsiteY8" fmla="*/ 6594818 h 6858000"/>
              <a:gd name="connsiteX9" fmla="*/ 157757 w 1508539"/>
              <a:gd name="connsiteY9" fmla="*/ 6593735 h 6858000"/>
              <a:gd name="connsiteX10" fmla="*/ 160954 w 1508539"/>
              <a:gd name="connsiteY10" fmla="*/ 6589172 h 6858000"/>
              <a:gd name="connsiteX11" fmla="*/ 164248 w 1508539"/>
              <a:gd name="connsiteY11" fmla="*/ 6574442 h 6858000"/>
              <a:gd name="connsiteX12" fmla="*/ 164588 w 1508539"/>
              <a:gd name="connsiteY12" fmla="*/ 6568530 h 6858000"/>
              <a:gd name="connsiteX13" fmla="*/ 166997 w 1508539"/>
              <a:gd name="connsiteY13" fmla="*/ 6560674 h 6858000"/>
              <a:gd name="connsiteX14" fmla="*/ 167342 w 1508539"/>
              <a:gd name="connsiteY14" fmla="*/ 6560598 h 6858000"/>
              <a:gd name="connsiteX15" fmla="*/ 169039 w 1508539"/>
              <a:gd name="connsiteY15" fmla="*/ 6553006 h 6858000"/>
              <a:gd name="connsiteX16" fmla="*/ 173735 w 1508539"/>
              <a:gd name="connsiteY16" fmla="*/ 6514360 h 6858000"/>
              <a:gd name="connsiteX17" fmla="*/ 215389 w 1508539"/>
              <a:gd name="connsiteY17" fmla="*/ 6478062 h 6858000"/>
              <a:gd name="connsiteX18" fmla="*/ 226078 w 1508539"/>
              <a:gd name="connsiteY18" fmla="*/ 6460325 h 6858000"/>
              <a:gd name="connsiteX19" fmla="*/ 233311 w 1508539"/>
              <a:gd name="connsiteY19" fmla="*/ 6451488 h 6858000"/>
              <a:gd name="connsiteX20" fmla="*/ 234746 w 1508539"/>
              <a:gd name="connsiteY20" fmla="*/ 6451348 h 6858000"/>
              <a:gd name="connsiteX21" fmla="*/ 239104 w 1508539"/>
              <a:gd name="connsiteY21" fmla="*/ 6414240 h 6858000"/>
              <a:gd name="connsiteX22" fmla="*/ 241880 w 1508539"/>
              <a:gd name="connsiteY22" fmla="*/ 6384857 h 6858000"/>
              <a:gd name="connsiteX23" fmla="*/ 240591 w 1508539"/>
              <a:gd name="connsiteY23" fmla="*/ 6367510 h 6858000"/>
              <a:gd name="connsiteX24" fmla="*/ 244471 w 1508539"/>
              <a:gd name="connsiteY24" fmla="*/ 6349778 h 6858000"/>
              <a:gd name="connsiteX25" fmla="*/ 246136 w 1508539"/>
              <a:gd name="connsiteY25" fmla="*/ 6348250 h 6858000"/>
              <a:gd name="connsiteX26" fmla="*/ 262170 w 1508539"/>
              <a:gd name="connsiteY26" fmla="*/ 6281972 h 6858000"/>
              <a:gd name="connsiteX27" fmla="*/ 272933 w 1508539"/>
              <a:gd name="connsiteY27" fmla="*/ 6211940 h 6858000"/>
              <a:gd name="connsiteX28" fmla="*/ 314428 w 1508539"/>
              <a:gd name="connsiteY28" fmla="*/ 6113913 h 6858000"/>
              <a:gd name="connsiteX29" fmla="*/ 318721 w 1508539"/>
              <a:gd name="connsiteY29" fmla="*/ 6028119 h 6858000"/>
              <a:gd name="connsiteX30" fmla="*/ 345501 w 1508539"/>
              <a:gd name="connsiteY30" fmla="*/ 5934687 h 6858000"/>
              <a:gd name="connsiteX31" fmla="*/ 379513 w 1508539"/>
              <a:gd name="connsiteY31" fmla="*/ 5765594 h 6858000"/>
              <a:gd name="connsiteX32" fmla="*/ 411349 w 1508539"/>
              <a:gd name="connsiteY32" fmla="*/ 5693685 h 6858000"/>
              <a:gd name="connsiteX33" fmla="*/ 431404 w 1508539"/>
              <a:gd name="connsiteY33" fmla="*/ 5665173 h 6858000"/>
              <a:gd name="connsiteX34" fmla="*/ 465121 w 1508539"/>
              <a:gd name="connsiteY34" fmla="*/ 5563435 h 6858000"/>
              <a:gd name="connsiteX35" fmla="*/ 494626 w 1508539"/>
              <a:gd name="connsiteY35" fmla="*/ 5476393 h 6858000"/>
              <a:gd name="connsiteX36" fmla="*/ 525819 w 1508539"/>
              <a:gd name="connsiteY36" fmla="*/ 5396260 h 6858000"/>
              <a:gd name="connsiteX37" fmla="*/ 541800 w 1508539"/>
              <a:gd name="connsiteY37" fmla="*/ 5330009 h 6858000"/>
              <a:gd name="connsiteX38" fmla="*/ 575293 w 1508539"/>
              <a:gd name="connsiteY38" fmla="*/ 5273739 h 6858000"/>
              <a:gd name="connsiteX39" fmla="*/ 584892 w 1508539"/>
              <a:gd name="connsiteY39" fmla="*/ 5241779 h 6858000"/>
              <a:gd name="connsiteX40" fmla="*/ 596118 w 1508539"/>
              <a:gd name="connsiteY40" fmla="*/ 5225268 h 6858000"/>
              <a:gd name="connsiteX41" fmla="*/ 597138 w 1508539"/>
              <a:gd name="connsiteY41" fmla="*/ 5217684 h 6858000"/>
              <a:gd name="connsiteX42" fmla="*/ 604479 w 1508539"/>
              <a:gd name="connsiteY42" fmla="*/ 5193377 h 6858000"/>
              <a:gd name="connsiteX43" fmla="*/ 607782 w 1508539"/>
              <a:gd name="connsiteY43" fmla="*/ 5179288 h 6858000"/>
              <a:gd name="connsiteX44" fmla="*/ 608766 w 1508539"/>
              <a:gd name="connsiteY44" fmla="*/ 5173621 h 6858000"/>
              <a:gd name="connsiteX45" fmla="*/ 604400 w 1508539"/>
              <a:gd name="connsiteY45" fmla="*/ 5159961 h 6858000"/>
              <a:gd name="connsiteX46" fmla="*/ 611077 w 1508539"/>
              <a:gd name="connsiteY46" fmla="*/ 5144295 h 6858000"/>
              <a:gd name="connsiteX47" fmla="*/ 608010 w 1508539"/>
              <a:gd name="connsiteY47" fmla="*/ 5125185 h 6858000"/>
              <a:gd name="connsiteX48" fmla="*/ 614840 w 1508539"/>
              <a:gd name="connsiteY48" fmla="*/ 5121884 h 6858000"/>
              <a:gd name="connsiteX49" fmla="*/ 621876 w 1508539"/>
              <a:gd name="connsiteY49" fmla="*/ 5067850 h 6858000"/>
              <a:gd name="connsiteX50" fmla="*/ 624607 w 1508539"/>
              <a:gd name="connsiteY50" fmla="*/ 5060861 h 6858000"/>
              <a:gd name="connsiteX51" fmla="*/ 621311 w 1508539"/>
              <a:gd name="connsiteY51" fmla="*/ 5034192 h 6858000"/>
              <a:gd name="connsiteX52" fmla="*/ 622865 w 1508539"/>
              <a:gd name="connsiteY52" fmla="*/ 4993030 h 6858000"/>
              <a:gd name="connsiteX53" fmla="*/ 629774 w 1508539"/>
              <a:gd name="connsiteY53" fmla="*/ 4946844 h 6858000"/>
              <a:gd name="connsiteX54" fmla="*/ 625630 w 1508539"/>
              <a:gd name="connsiteY54" fmla="*/ 4932692 h 6858000"/>
              <a:gd name="connsiteX55" fmla="*/ 641033 w 1508539"/>
              <a:gd name="connsiteY55" fmla="*/ 4858827 h 6858000"/>
              <a:gd name="connsiteX56" fmla="*/ 646936 w 1508539"/>
              <a:gd name="connsiteY56" fmla="*/ 4821170 h 6858000"/>
              <a:gd name="connsiteX57" fmla="*/ 651669 w 1508539"/>
              <a:gd name="connsiteY57" fmla="*/ 4780965 h 6858000"/>
              <a:gd name="connsiteX58" fmla="*/ 652962 w 1508539"/>
              <a:gd name="connsiteY58" fmla="*/ 4750867 h 6858000"/>
              <a:gd name="connsiteX59" fmla="*/ 650769 w 1508539"/>
              <a:gd name="connsiteY59" fmla="*/ 4690749 h 6858000"/>
              <a:gd name="connsiteX60" fmla="*/ 646249 w 1508539"/>
              <a:gd name="connsiteY60" fmla="*/ 4584173 h 6858000"/>
              <a:gd name="connsiteX61" fmla="*/ 641332 w 1508539"/>
              <a:gd name="connsiteY61" fmla="*/ 4444346 h 6858000"/>
              <a:gd name="connsiteX62" fmla="*/ 637897 w 1508539"/>
              <a:gd name="connsiteY62" fmla="*/ 4375228 h 6858000"/>
              <a:gd name="connsiteX63" fmla="*/ 618550 w 1508539"/>
              <a:gd name="connsiteY63" fmla="*/ 4214165 h 6858000"/>
              <a:gd name="connsiteX64" fmla="*/ 622623 w 1508539"/>
              <a:gd name="connsiteY64" fmla="*/ 4090296 h 6858000"/>
              <a:gd name="connsiteX65" fmla="*/ 607879 w 1508539"/>
              <a:gd name="connsiteY65" fmla="*/ 4033999 h 6858000"/>
              <a:gd name="connsiteX66" fmla="*/ 609028 w 1508539"/>
              <a:gd name="connsiteY66" fmla="*/ 4031933 h 6858000"/>
              <a:gd name="connsiteX67" fmla="*/ 607604 w 1508539"/>
              <a:gd name="connsiteY67" fmla="*/ 4013953 h 6858000"/>
              <a:gd name="connsiteX68" fmla="*/ 593899 w 1508539"/>
              <a:gd name="connsiteY68" fmla="*/ 3974753 h 6858000"/>
              <a:gd name="connsiteX69" fmla="*/ 595497 w 1508539"/>
              <a:gd name="connsiteY69" fmla="*/ 3969950 h 6858000"/>
              <a:gd name="connsiteX70" fmla="*/ 588919 w 1508539"/>
              <a:gd name="connsiteY70" fmla="*/ 3933779 h 6858000"/>
              <a:gd name="connsiteX71" fmla="*/ 590250 w 1508539"/>
              <a:gd name="connsiteY71" fmla="*/ 3933093 h 6858000"/>
              <a:gd name="connsiteX72" fmla="*/ 594604 w 1508539"/>
              <a:gd name="connsiteY72" fmla="*/ 3922082 h 6858000"/>
              <a:gd name="connsiteX73" fmla="*/ 599682 w 1508539"/>
              <a:gd name="connsiteY73" fmla="*/ 3901461 h 6858000"/>
              <a:gd name="connsiteX74" fmla="*/ 622276 w 1508539"/>
              <a:gd name="connsiteY74" fmla="*/ 3813873 h 6858000"/>
              <a:gd name="connsiteX75" fmla="*/ 621701 w 1508539"/>
              <a:gd name="connsiteY75" fmla="*/ 3806161 h 6858000"/>
              <a:gd name="connsiteX76" fmla="*/ 622008 w 1508539"/>
              <a:gd name="connsiteY76" fmla="*/ 3805957 h 6858000"/>
              <a:gd name="connsiteX77" fmla="*/ 622035 w 1508539"/>
              <a:gd name="connsiteY77" fmla="*/ 3797724 h 6858000"/>
              <a:gd name="connsiteX78" fmla="*/ 620650 w 1508539"/>
              <a:gd name="connsiteY78" fmla="*/ 3792098 h 6858000"/>
              <a:gd name="connsiteX79" fmla="*/ 619534 w 1508539"/>
              <a:gd name="connsiteY79" fmla="*/ 3777135 h 6858000"/>
              <a:gd name="connsiteX80" fmla="*/ 621267 w 1508539"/>
              <a:gd name="connsiteY80" fmla="*/ 3771656 h 6858000"/>
              <a:gd name="connsiteX81" fmla="*/ 625010 w 1508539"/>
              <a:gd name="connsiteY81" fmla="*/ 3769007 h 6858000"/>
              <a:gd name="connsiteX82" fmla="*/ 624476 w 1508539"/>
              <a:gd name="connsiteY82" fmla="*/ 3767709 h 6858000"/>
              <a:gd name="connsiteX83" fmla="*/ 633172 w 1508539"/>
              <a:gd name="connsiteY83" fmla="*/ 3738082 h 6858000"/>
              <a:gd name="connsiteX84" fmla="*/ 640518 w 1508539"/>
              <a:gd name="connsiteY84" fmla="*/ 3673397 h 6858000"/>
              <a:gd name="connsiteX85" fmla="*/ 639814 w 1508539"/>
              <a:gd name="connsiteY85" fmla="*/ 3637109 h 6858000"/>
              <a:gd name="connsiteX86" fmla="*/ 643257 w 1508539"/>
              <a:gd name="connsiteY86" fmla="*/ 3536883 h 6858000"/>
              <a:gd name="connsiteX87" fmla="*/ 650795 w 1508539"/>
              <a:gd name="connsiteY87" fmla="*/ 3435652 h 6858000"/>
              <a:gd name="connsiteX88" fmla="*/ 652466 w 1508539"/>
              <a:gd name="connsiteY88" fmla="*/ 3307769 h 6858000"/>
              <a:gd name="connsiteX89" fmla="*/ 670029 w 1508539"/>
              <a:gd name="connsiteY89" fmla="*/ 3250522 h 6858000"/>
              <a:gd name="connsiteX90" fmla="*/ 670454 w 1508539"/>
              <a:gd name="connsiteY90" fmla="*/ 3229163 h 6858000"/>
              <a:gd name="connsiteX91" fmla="*/ 672277 w 1508539"/>
              <a:gd name="connsiteY91" fmla="*/ 3217217 h 6858000"/>
              <a:gd name="connsiteX92" fmla="*/ 659112 w 1508539"/>
              <a:gd name="connsiteY92" fmla="*/ 3183755 h 6858000"/>
              <a:gd name="connsiteX93" fmla="*/ 659613 w 1508539"/>
              <a:gd name="connsiteY93" fmla="*/ 3178642 h 6858000"/>
              <a:gd name="connsiteX94" fmla="*/ 647213 w 1508539"/>
              <a:gd name="connsiteY94" fmla="*/ 3158586 h 6858000"/>
              <a:gd name="connsiteX95" fmla="*/ 632398 w 1508539"/>
              <a:gd name="connsiteY95" fmla="*/ 3129034 h 6858000"/>
              <a:gd name="connsiteX96" fmla="*/ 633063 w 1508539"/>
              <a:gd name="connsiteY96" fmla="*/ 3126682 h 6858000"/>
              <a:gd name="connsiteX97" fmla="*/ 623931 w 1508539"/>
              <a:gd name="connsiteY97" fmla="*/ 3114519 h 6858000"/>
              <a:gd name="connsiteX98" fmla="*/ 610540 w 1508539"/>
              <a:gd name="connsiteY98" fmla="*/ 3106272 h 6858000"/>
              <a:gd name="connsiteX99" fmla="*/ 583270 w 1508539"/>
              <a:gd name="connsiteY99" fmla="*/ 2958185 h 6858000"/>
              <a:gd name="connsiteX100" fmla="*/ 525884 w 1508539"/>
              <a:gd name="connsiteY100" fmla="*/ 2762989 h 6858000"/>
              <a:gd name="connsiteX101" fmla="*/ 474802 w 1508539"/>
              <a:gd name="connsiteY101" fmla="*/ 2554718 h 6858000"/>
              <a:gd name="connsiteX102" fmla="*/ 454896 w 1508539"/>
              <a:gd name="connsiteY102" fmla="*/ 2485734 h 6858000"/>
              <a:gd name="connsiteX103" fmla="*/ 445619 w 1508539"/>
              <a:gd name="connsiteY103" fmla="*/ 2447068 h 6858000"/>
              <a:gd name="connsiteX104" fmla="*/ 432580 w 1508539"/>
              <a:gd name="connsiteY104" fmla="*/ 2425819 h 6858000"/>
              <a:gd name="connsiteX105" fmla="*/ 438579 w 1508539"/>
              <a:gd name="connsiteY105" fmla="*/ 2402874 h 6858000"/>
              <a:gd name="connsiteX106" fmla="*/ 441191 w 1508539"/>
              <a:gd name="connsiteY106" fmla="*/ 2381443 h 6858000"/>
              <a:gd name="connsiteX107" fmla="*/ 417520 w 1508539"/>
              <a:gd name="connsiteY107" fmla="*/ 2261920 h 6858000"/>
              <a:gd name="connsiteX108" fmla="*/ 407407 w 1508539"/>
              <a:gd name="connsiteY108" fmla="*/ 2195378 h 6858000"/>
              <a:gd name="connsiteX109" fmla="*/ 391624 w 1508539"/>
              <a:gd name="connsiteY109" fmla="*/ 2155135 h 6858000"/>
              <a:gd name="connsiteX110" fmla="*/ 389082 w 1508539"/>
              <a:gd name="connsiteY110" fmla="*/ 2118008 h 6858000"/>
              <a:gd name="connsiteX111" fmla="*/ 390075 w 1508539"/>
              <a:gd name="connsiteY111" fmla="*/ 2050531 h 6858000"/>
              <a:gd name="connsiteX112" fmla="*/ 381881 w 1508539"/>
              <a:gd name="connsiteY112" fmla="*/ 1963269 h 6858000"/>
              <a:gd name="connsiteX113" fmla="*/ 363059 w 1508539"/>
              <a:gd name="connsiteY113" fmla="*/ 1906352 h 6858000"/>
              <a:gd name="connsiteX114" fmla="*/ 339616 w 1508539"/>
              <a:gd name="connsiteY114" fmla="*/ 1861531 h 6858000"/>
              <a:gd name="connsiteX115" fmla="*/ 293415 w 1508539"/>
              <a:gd name="connsiteY115" fmla="*/ 1732919 h 6858000"/>
              <a:gd name="connsiteX116" fmla="*/ 265726 w 1508539"/>
              <a:gd name="connsiteY116" fmla="*/ 1663540 h 6858000"/>
              <a:gd name="connsiteX117" fmla="*/ 264852 w 1508539"/>
              <a:gd name="connsiteY117" fmla="*/ 1615777 h 6858000"/>
              <a:gd name="connsiteX118" fmla="*/ 245647 w 1508539"/>
              <a:gd name="connsiteY118" fmla="*/ 1563678 h 6858000"/>
              <a:gd name="connsiteX119" fmla="*/ 258727 w 1508539"/>
              <a:gd name="connsiteY119" fmla="*/ 1519474 h 6858000"/>
              <a:gd name="connsiteX120" fmla="*/ 251469 w 1508539"/>
              <a:gd name="connsiteY120" fmla="*/ 1477995 h 6858000"/>
              <a:gd name="connsiteX121" fmla="*/ 237554 w 1508539"/>
              <a:gd name="connsiteY121" fmla="*/ 1373769 h 6858000"/>
              <a:gd name="connsiteX122" fmla="*/ 245861 w 1508539"/>
              <a:gd name="connsiteY122" fmla="*/ 1307086 h 6858000"/>
              <a:gd name="connsiteX123" fmla="*/ 247049 w 1508539"/>
              <a:gd name="connsiteY123" fmla="*/ 1189033 h 6858000"/>
              <a:gd name="connsiteX124" fmla="*/ 251734 w 1508539"/>
              <a:gd name="connsiteY124" fmla="*/ 1168288 h 6858000"/>
              <a:gd name="connsiteX125" fmla="*/ 244016 w 1508539"/>
              <a:gd name="connsiteY125" fmla="*/ 1142577 h 6858000"/>
              <a:gd name="connsiteX126" fmla="*/ 233322 w 1508539"/>
              <a:gd name="connsiteY126" fmla="*/ 1088484 h 6858000"/>
              <a:gd name="connsiteX127" fmla="*/ 222058 w 1508539"/>
              <a:gd name="connsiteY127" fmla="*/ 1016103 h 6858000"/>
              <a:gd name="connsiteX128" fmla="*/ 223514 w 1508539"/>
              <a:gd name="connsiteY128" fmla="*/ 932283 h 6858000"/>
              <a:gd name="connsiteX129" fmla="*/ 225750 w 1508539"/>
              <a:gd name="connsiteY129" fmla="*/ 915925 h 6858000"/>
              <a:gd name="connsiteX130" fmla="*/ 218379 w 1508539"/>
              <a:gd name="connsiteY130" fmla="*/ 896999 h 6858000"/>
              <a:gd name="connsiteX131" fmla="*/ 187787 w 1508539"/>
              <a:gd name="connsiteY131" fmla="*/ 821517 h 6858000"/>
              <a:gd name="connsiteX132" fmla="*/ 166737 w 1508539"/>
              <a:gd name="connsiteY132" fmla="*/ 751353 h 6858000"/>
              <a:gd name="connsiteX133" fmla="*/ 166295 w 1508539"/>
              <a:gd name="connsiteY133" fmla="*/ 721230 h 6858000"/>
              <a:gd name="connsiteX134" fmla="*/ 151966 w 1508539"/>
              <a:gd name="connsiteY134" fmla="*/ 681659 h 6858000"/>
              <a:gd name="connsiteX135" fmla="*/ 137385 w 1508539"/>
              <a:gd name="connsiteY135" fmla="*/ 635218 h 6858000"/>
              <a:gd name="connsiteX136" fmla="*/ 142396 w 1508539"/>
              <a:gd name="connsiteY136" fmla="*/ 613763 h 6858000"/>
              <a:gd name="connsiteX137" fmla="*/ 128338 w 1508539"/>
              <a:gd name="connsiteY137" fmla="*/ 598582 h 6858000"/>
              <a:gd name="connsiteX138" fmla="*/ 128019 w 1508539"/>
              <a:gd name="connsiteY138" fmla="*/ 576846 h 6858000"/>
              <a:gd name="connsiteX139" fmla="*/ 107645 w 1508539"/>
              <a:gd name="connsiteY139" fmla="*/ 530055 h 6858000"/>
              <a:gd name="connsiteX140" fmla="*/ 106893 w 1508539"/>
              <a:gd name="connsiteY140" fmla="*/ 465389 h 6858000"/>
              <a:gd name="connsiteX141" fmla="*/ 89816 w 1508539"/>
              <a:gd name="connsiteY141" fmla="*/ 424699 h 6858000"/>
              <a:gd name="connsiteX142" fmla="*/ 90191 w 1508539"/>
              <a:gd name="connsiteY142" fmla="*/ 404917 h 6858000"/>
              <a:gd name="connsiteX143" fmla="*/ 70148 w 1508539"/>
              <a:gd name="connsiteY143" fmla="*/ 367211 h 6858000"/>
              <a:gd name="connsiteX144" fmla="*/ 36452 w 1508539"/>
              <a:gd name="connsiteY144" fmla="*/ 268519 h 6858000"/>
              <a:gd name="connsiteX145" fmla="*/ 23935 w 1508539"/>
              <a:gd name="connsiteY145" fmla="*/ 160886 h 6858000"/>
              <a:gd name="connsiteX146" fmla="*/ 19312 w 1508539"/>
              <a:gd name="connsiteY146" fmla="*/ 47336 h 6858000"/>
              <a:gd name="connsiteX147" fmla="*/ 0 w 1508539"/>
              <a:gd name="connsiteY147"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28010 w 1508539"/>
              <a:gd name="connsiteY4" fmla="*/ 6751578 h 6858000"/>
              <a:gd name="connsiteX5" fmla="*/ 146674 w 1508539"/>
              <a:gd name="connsiteY5" fmla="*/ 6696999 h 6858000"/>
              <a:gd name="connsiteX6" fmla="*/ 163411 w 1508539"/>
              <a:gd name="connsiteY6" fmla="*/ 6638036 h 6858000"/>
              <a:gd name="connsiteX7" fmla="*/ 153633 w 1508539"/>
              <a:gd name="connsiteY7" fmla="*/ 6596265 h 6858000"/>
              <a:gd name="connsiteX8" fmla="*/ 153512 w 1508539"/>
              <a:gd name="connsiteY8" fmla="*/ 6594818 h 6858000"/>
              <a:gd name="connsiteX9" fmla="*/ 157757 w 1508539"/>
              <a:gd name="connsiteY9" fmla="*/ 6593735 h 6858000"/>
              <a:gd name="connsiteX10" fmla="*/ 160954 w 1508539"/>
              <a:gd name="connsiteY10" fmla="*/ 6589172 h 6858000"/>
              <a:gd name="connsiteX11" fmla="*/ 164248 w 1508539"/>
              <a:gd name="connsiteY11" fmla="*/ 6574442 h 6858000"/>
              <a:gd name="connsiteX12" fmla="*/ 164588 w 1508539"/>
              <a:gd name="connsiteY12" fmla="*/ 6568530 h 6858000"/>
              <a:gd name="connsiteX13" fmla="*/ 166997 w 1508539"/>
              <a:gd name="connsiteY13" fmla="*/ 6560674 h 6858000"/>
              <a:gd name="connsiteX14" fmla="*/ 167342 w 1508539"/>
              <a:gd name="connsiteY14" fmla="*/ 6560598 h 6858000"/>
              <a:gd name="connsiteX15" fmla="*/ 169039 w 1508539"/>
              <a:gd name="connsiteY15" fmla="*/ 6553006 h 6858000"/>
              <a:gd name="connsiteX16" fmla="*/ 173735 w 1508539"/>
              <a:gd name="connsiteY16" fmla="*/ 6514360 h 6858000"/>
              <a:gd name="connsiteX17" fmla="*/ 215389 w 1508539"/>
              <a:gd name="connsiteY17" fmla="*/ 6478062 h 6858000"/>
              <a:gd name="connsiteX18" fmla="*/ 226078 w 1508539"/>
              <a:gd name="connsiteY18" fmla="*/ 6460325 h 6858000"/>
              <a:gd name="connsiteX19" fmla="*/ 233311 w 1508539"/>
              <a:gd name="connsiteY19" fmla="*/ 6451488 h 6858000"/>
              <a:gd name="connsiteX20" fmla="*/ 234746 w 1508539"/>
              <a:gd name="connsiteY20" fmla="*/ 6451348 h 6858000"/>
              <a:gd name="connsiteX21" fmla="*/ 239104 w 1508539"/>
              <a:gd name="connsiteY21" fmla="*/ 6414240 h 6858000"/>
              <a:gd name="connsiteX22" fmla="*/ 241880 w 1508539"/>
              <a:gd name="connsiteY22" fmla="*/ 6384857 h 6858000"/>
              <a:gd name="connsiteX23" fmla="*/ 240591 w 1508539"/>
              <a:gd name="connsiteY23" fmla="*/ 6367510 h 6858000"/>
              <a:gd name="connsiteX24" fmla="*/ 244471 w 1508539"/>
              <a:gd name="connsiteY24" fmla="*/ 6349778 h 6858000"/>
              <a:gd name="connsiteX25" fmla="*/ 246136 w 1508539"/>
              <a:gd name="connsiteY25" fmla="*/ 6348250 h 6858000"/>
              <a:gd name="connsiteX26" fmla="*/ 262170 w 1508539"/>
              <a:gd name="connsiteY26" fmla="*/ 6281972 h 6858000"/>
              <a:gd name="connsiteX27" fmla="*/ 272933 w 1508539"/>
              <a:gd name="connsiteY27" fmla="*/ 6211940 h 6858000"/>
              <a:gd name="connsiteX28" fmla="*/ 314428 w 1508539"/>
              <a:gd name="connsiteY28" fmla="*/ 6113913 h 6858000"/>
              <a:gd name="connsiteX29" fmla="*/ 318721 w 1508539"/>
              <a:gd name="connsiteY29" fmla="*/ 6028119 h 6858000"/>
              <a:gd name="connsiteX30" fmla="*/ 345501 w 1508539"/>
              <a:gd name="connsiteY30" fmla="*/ 5934687 h 6858000"/>
              <a:gd name="connsiteX31" fmla="*/ 379513 w 1508539"/>
              <a:gd name="connsiteY31" fmla="*/ 5765594 h 6858000"/>
              <a:gd name="connsiteX32" fmla="*/ 411349 w 1508539"/>
              <a:gd name="connsiteY32" fmla="*/ 5693685 h 6858000"/>
              <a:gd name="connsiteX33" fmla="*/ 431404 w 1508539"/>
              <a:gd name="connsiteY33" fmla="*/ 5665173 h 6858000"/>
              <a:gd name="connsiteX34" fmla="*/ 465121 w 1508539"/>
              <a:gd name="connsiteY34" fmla="*/ 5563435 h 6858000"/>
              <a:gd name="connsiteX35" fmla="*/ 494626 w 1508539"/>
              <a:gd name="connsiteY35" fmla="*/ 5476393 h 6858000"/>
              <a:gd name="connsiteX36" fmla="*/ 525819 w 1508539"/>
              <a:gd name="connsiteY36" fmla="*/ 5396260 h 6858000"/>
              <a:gd name="connsiteX37" fmla="*/ 541800 w 1508539"/>
              <a:gd name="connsiteY37" fmla="*/ 5330009 h 6858000"/>
              <a:gd name="connsiteX38" fmla="*/ 575293 w 1508539"/>
              <a:gd name="connsiteY38" fmla="*/ 5273739 h 6858000"/>
              <a:gd name="connsiteX39" fmla="*/ 584892 w 1508539"/>
              <a:gd name="connsiteY39" fmla="*/ 5241779 h 6858000"/>
              <a:gd name="connsiteX40" fmla="*/ 596118 w 1508539"/>
              <a:gd name="connsiteY40" fmla="*/ 5225268 h 6858000"/>
              <a:gd name="connsiteX41" fmla="*/ 597138 w 1508539"/>
              <a:gd name="connsiteY41" fmla="*/ 5217684 h 6858000"/>
              <a:gd name="connsiteX42" fmla="*/ 604479 w 1508539"/>
              <a:gd name="connsiteY42" fmla="*/ 5193377 h 6858000"/>
              <a:gd name="connsiteX43" fmla="*/ 607782 w 1508539"/>
              <a:gd name="connsiteY43" fmla="*/ 5179288 h 6858000"/>
              <a:gd name="connsiteX44" fmla="*/ 608766 w 1508539"/>
              <a:gd name="connsiteY44" fmla="*/ 5173621 h 6858000"/>
              <a:gd name="connsiteX45" fmla="*/ 604400 w 1508539"/>
              <a:gd name="connsiteY45" fmla="*/ 5159961 h 6858000"/>
              <a:gd name="connsiteX46" fmla="*/ 611077 w 1508539"/>
              <a:gd name="connsiteY46" fmla="*/ 5144295 h 6858000"/>
              <a:gd name="connsiteX47" fmla="*/ 608010 w 1508539"/>
              <a:gd name="connsiteY47" fmla="*/ 5125185 h 6858000"/>
              <a:gd name="connsiteX48" fmla="*/ 614840 w 1508539"/>
              <a:gd name="connsiteY48" fmla="*/ 5121884 h 6858000"/>
              <a:gd name="connsiteX49" fmla="*/ 621876 w 1508539"/>
              <a:gd name="connsiteY49" fmla="*/ 5067850 h 6858000"/>
              <a:gd name="connsiteX50" fmla="*/ 624607 w 1508539"/>
              <a:gd name="connsiteY50" fmla="*/ 5060861 h 6858000"/>
              <a:gd name="connsiteX51" fmla="*/ 621311 w 1508539"/>
              <a:gd name="connsiteY51" fmla="*/ 5034192 h 6858000"/>
              <a:gd name="connsiteX52" fmla="*/ 622865 w 1508539"/>
              <a:gd name="connsiteY52" fmla="*/ 4993030 h 6858000"/>
              <a:gd name="connsiteX53" fmla="*/ 629774 w 1508539"/>
              <a:gd name="connsiteY53" fmla="*/ 4946844 h 6858000"/>
              <a:gd name="connsiteX54" fmla="*/ 625630 w 1508539"/>
              <a:gd name="connsiteY54" fmla="*/ 4932692 h 6858000"/>
              <a:gd name="connsiteX55" fmla="*/ 641033 w 1508539"/>
              <a:gd name="connsiteY55" fmla="*/ 4858827 h 6858000"/>
              <a:gd name="connsiteX56" fmla="*/ 646936 w 1508539"/>
              <a:gd name="connsiteY56" fmla="*/ 4821170 h 6858000"/>
              <a:gd name="connsiteX57" fmla="*/ 651669 w 1508539"/>
              <a:gd name="connsiteY57" fmla="*/ 4780965 h 6858000"/>
              <a:gd name="connsiteX58" fmla="*/ 652962 w 1508539"/>
              <a:gd name="connsiteY58" fmla="*/ 4750867 h 6858000"/>
              <a:gd name="connsiteX59" fmla="*/ 650769 w 1508539"/>
              <a:gd name="connsiteY59" fmla="*/ 4690749 h 6858000"/>
              <a:gd name="connsiteX60" fmla="*/ 646249 w 1508539"/>
              <a:gd name="connsiteY60" fmla="*/ 4584173 h 6858000"/>
              <a:gd name="connsiteX61" fmla="*/ 641332 w 1508539"/>
              <a:gd name="connsiteY61" fmla="*/ 4444346 h 6858000"/>
              <a:gd name="connsiteX62" fmla="*/ 637897 w 1508539"/>
              <a:gd name="connsiteY62" fmla="*/ 4375228 h 6858000"/>
              <a:gd name="connsiteX63" fmla="*/ 618550 w 1508539"/>
              <a:gd name="connsiteY63" fmla="*/ 4214165 h 6858000"/>
              <a:gd name="connsiteX64" fmla="*/ 622623 w 1508539"/>
              <a:gd name="connsiteY64" fmla="*/ 4090296 h 6858000"/>
              <a:gd name="connsiteX65" fmla="*/ 607879 w 1508539"/>
              <a:gd name="connsiteY65" fmla="*/ 4033999 h 6858000"/>
              <a:gd name="connsiteX66" fmla="*/ 609028 w 1508539"/>
              <a:gd name="connsiteY66" fmla="*/ 4031933 h 6858000"/>
              <a:gd name="connsiteX67" fmla="*/ 607604 w 1508539"/>
              <a:gd name="connsiteY67" fmla="*/ 4013953 h 6858000"/>
              <a:gd name="connsiteX68" fmla="*/ 593899 w 1508539"/>
              <a:gd name="connsiteY68" fmla="*/ 3974753 h 6858000"/>
              <a:gd name="connsiteX69" fmla="*/ 595497 w 1508539"/>
              <a:gd name="connsiteY69" fmla="*/ 3969950 h 6858000"/>
              <a:gd name="connsiteX70" fmla="*/ 588919 w 1508539"/>
              <a:gd name="connsiteY70" fmla="*/ 3933779 h 6858000"/>
              <a:gd name="connsiteX71" fmla="*/ 590250 w 1508539"/>
              <a:gd name="connsiteY71" fmla="*/ 3933093 h 6858000"/>
              <a:gd name="connsiteX72" fmla="*/ 594604 w 1508539"/>
              <a:gd name="connsiteY72" fmla="*/ 3922082 h 6858000"/>
              <a:gd name="connsiteX73" fmla="*/ 599682 w 1508539"/>
              <a:gd name="connsiteY73" fmla="*/ 3901461 h 6858000"/>
              <a:gd name="connsiteX74" fmla="*/ 622276 w 1508539"/>
              <a:gd name="connsiteY74" fmla="*/ 3813873 h 6858000"/>
              <a:gd name="connsiteX75" fmla="*/ 621701 w 1508539"/>
              <a:gd name="connsiteY75" fmla="*/ 3806161 h 6858000"/>
              <a:gd name="connsiteX76" fmla="*/ 622008 w 1508539"/>
              <a:gd name="connsiteY76" fmla="*/ 3805957 h 6858000"/>
              <a:gd name="connsiteX77" fmla="*/ 622035 w 1508539"/>
              <a:gd name="connsiteY77" fmla="*/ 3797724 h 6858000"/>
              <a:gd name="connsiteX78" fmla="*/ 620650 w 1508539"/>
              <a:gd name="connsiteY78" fmla="*/ 3792098 h 6858000"/>
              <a:gd name="connsiteX79" fmla="*/ 619534 w 1508539"/>
              <a:gd name="connsiteY79" fmla="*/ 3777135 h 6858000"/>
              <a:gd name="connsiteX80" fmla="*/ 621267 w 1508539"/>
              <a:gd name="connsiteY80" fmla="*/ 3771656 h 6858000"/>
              <a:gd name="connsiteX81" fmla="*/ 625010 w 1508539"/>
              <a:gd name="connsiteY81" fmla="*/ 3769007 h 6858000"/>
              <a:gd name="connsiteX82" fmla="*/ 624476 w 1508539"/>
              <a:gd name="connsiteY82" fmla="*/ 3767709 h 6858000"/>
              <a:gd name="connsiteX83" fmla="*/ 633172 w 1508539"/>
              <a:gd name="connsiteY83" fmla="*/ 3738082 h 6858000"/>
              <a:gd name="connsiteX84" fmla="*/ 640518 w 1508539"/>
              <a:gd name="connsiteY84" fmla="*/ 3673397 h 6858000"/>
              <a:gd name="connsiteX85" fmla="*/ 639814 w 1508539"/>
              <a:gd name="connsiteY85" fmla="*/ 3637109 h 6858000"/>
              <a:gd name="connsiteX86" fmla="*/ 643257 w 1508539"/>
              <a:gd name="connsiteY86" fmla="*/ 3536883 h 6858000"/>
              <a:gd name="connsiteX87" fmla="*/ 650795 w 1508539"/>
              <a:gd name="connsiteY87" fmla="*/ 3435652 h 6858000"/>
              <a:gd name="connsiteX88" fmla="*/ 652466 w 1508539"/>
              <a:gd name="connsiteY88" fmla="*/ 3307769 h 6858000"/>
              <a:gd name="connsiteX89" fmla="*/ 670029 w 1508539"/>
              <a:gd name="connsiteY89" fmla="*/ 3250522 h 6858000"/>
              <a:gd name="connsiteX90" fmla="*/ 670454 w 1508539"/>
              <a:gd name="connsiteY90" fmla="*/ 3229163 h 6858000"/>
              <a:gd name="connsiteX91" fmla="*/ 672277 w 1508539"/>
              <a:gd name="connsiteY91" fmla="*/ 3217217 h 6858000"/>
              <a:gd name="connsiteX92" fmla="*/ 659112 w 1508539"/>
              <a:gd name="connsiteY92" fmla="*/ 3183755 h 6858000"/>
              <a:gd name="connsiteX93" fmla="*/ 659613 w 1508539"/>
              <a:gd name="connsiteY93" fmla="*/ 3178642 h 6858000"/>
              <a:gd name="connsiteX94" fmla="*/ 647213 w 1508539"/>
              <a:gd name="connsiteY94" fmla="*/ 3158586 h 6858000"/>
              <a:gd name="connsiteX95" fmla="*/ 632398 w 1508539"/>
              <a:gd name="connsiteY95" fmla="*/ 3129034 h 6858000"/>
              <a:gd name="connsiteX96" fmla="*/ 633063 w 1508539"/>
              <a:gd name="connsiteY96" fmla="*/ 3126682 h 6858000"/>
              <a:gd name="connsiteX97" fmla="*/ 623931 w 1508539"/>
              <a:gd name="connsiteY97" fmla="*/ 3114519 h 6858000"/>
              <a:gd name="connsiteX98" fmla="*/ 610540 w 1508539"/>
              <a:gd name="connsiteY98" fmla="*/ 3106272 h 6858000"/>
              <a:gd name="connsiteX99" fmla="*/ 583270 w 1508539"/>
              <a:gd name="connsiteY99" fmla="*/ 2958185 h 6858000"/>
              <a:gd name="connsiteX100" fmla="*/ 525884 w 1508539"/>
              <a:gd name="connsiteY100" fmla="*/ 2762989 h 6858000"/>
              <a:gd name="connsiteX101" fmla="*/ 474802 w 1508539"/>
              <a:gd name="connsiteY101" fmla="*/ 2554718 h 6858000"/>
              <a:gd name="connsiteX102" fmla="*/ 454896 w 1508539"/>
              <a:gd name="connsiteY102" fmla="*/ 2485734 h 6858000"/>
              <a:gd name="connsiteX103" fmla="*/ 445619 w 1508539"/>
              <a:gd name="connsiteY103" fmla="*/ 2447068 h 6858000"/>
              <a:gd name="connsiteX104" fmla="*/ 432580 w 1508539"/>
              <a:gd name="connsiteY104" fmla="*/ 2425819 h 6858000"/>
              <a:gd name="connsiteX105" fmla="*/ 438579 w 1508539"/>
              <a:gd name="connsiteY105" fmla="*/ 2402874 h 6858000"/>
              <a:gd name="connsiteX106" fmla="*/ 441191 w 1508539"/>
              <a:gd name="connsiteY106" fmla="*/ 2381443 h 6858000"/>
              <a:gd name="connsiteX107" fmla="*/ 417520 w 1508539"/>
              <a:gd name="connsiteY107" fmla="*/ 2261920 h 6858000"/>
              <a:gd name="connsiteX108" fmla="*/ 407407 w 1508539"/>
              <a:gd name="connsiteY108" fmla="*/ 2195378 h 6858000"/>
              <a:gd name="connsiteX109" fmla="*/ 391624 w 1508539"/>
              <a:gd name="connsiteY109" fmla="*/ 2155135 h 6858000"/>
              <a:gd name="connsiteX110" fmla="*/ 389082 w 1508539"/>
              <a:gd name="connsiteY110" fmla="*/ 2118008 h 6858000"/>
              <a:gd name="connsiteX111" fmla="*/ 390075 w 1508539"/>
              <a:gd name="connsiteY111" fmla="*/ 2050531 h 6858000"/>
              <a:gd name="connsiteX112" fmla="*/ 381881 w 1508539"/>
              <a:gd name="connsiteY112" fmla="*/ 1963269 h 6858000"/>
              <a:gd name="connsiteX113" fmla="*/ 363059 w 1508539"/>
              <a:gd name="connsiteY113" fmla="*/ 1906352 h 6858000"/>
              <a:gd name="connsiteX114" fmla="*/ 339616 w 1508539"/>
              <a:gd name="connsiteY114" fmla="*/ 1861531 h 6858000"/>
              <a:gd name="connsiteX115" fmla="*/ 293415 w 1508539"/>
              <a:gd name="connsiteY115" fmla="*/ 1732919 h 6858000"/>
              <a:gd name="connsiteX116" fmla="*/ 265726 w 1508539"/>
              <a:gd name="connsiteY116" fmla="*/ 1663540 h 6858000"/>
              <a:gd name="connsiteX117" fmla="*/ 264852 w 1508539"/>
              <a:gd name="connsiteY117" fmla="*/ 1615777 h 6858000"/>
              <a:gd name="connsiteX118" fmla="*/ 245647 w 1508539"/>
              <a:gd name="connsiteY118" fmla="*/ 1563678 h 6858000"/>
              <a:gd name="connsiteX119" fmla="*/ 258727 w 1508539"/>
              <a:gd name="connsiteY119" fmla="*/ 1519474 h 6858000"/>
              <a:gd name="connsiteX120" fmla="*/ 251469 w 1508539"/>
              <a:gd name="connsiteY120" fmla="*/ 1477995 h 6858000"/>
              <a:gd name="connsiteX121" fmla="*/ 237554 w 1508539"/>
              <a:gd name="connsiteY121" fmla="*/ 1373769 h 6858000"/>
              <a:gd name="connsiteX122" fmla="*/ 245861 w 1508539"/>
              <a:gd name="connsiteY122" fmla="*/ 1307086 h 6858000"/>
              <a:gd name="connsiteX123" fmla="*/ 247049 w 1508539"/>
              <a:gd name="connsiteY123" fmla="*/ 1189033 h 6858000"/>
              <a:gd name="connsiteX124" fmla="*/ 251734 w 1508539"/>
              <a:gd name="connsiteY124" fmla="*/ 1168288 h 6858000"/>
              <a:gd name="connsiteX125" fmla="*/ 244016 w 1508539"/>
              <a:gd name="connsiteY125" fmla="*/ 1142577 h 6858000"/>
              <a:gd name="connsiteX126" fmla="*/ 233322 w 1508539"/>
              <a:gd name="connsiteY126" fmla="*/ 1088484 h 6858000"/>
              <a:gd name="connsiteX127" fmla="*/ 222058 w 1508539"/>
              <a:gd name="connsiteY127" fmla="*/ 1016103 h 6858000"/>
              <a:gd name="connsiteX128" fmla="*/ 223514 w 1508539"/>
              <a:gd name="connsiteY128" fmla="*/ 932283 h 6858000"/>
              <a:gd name="connsiteX129" fmla="*/ 225750 w 1508539"/>
              <a:gd name="connsiteY129" fmla="*/ 915925 h 6858000"/>
              <a:gd name="connsiteX130" fmla="*/ 218379 w 1508539"/>
              <a:gd name="connsiteY130" fmla="*/ 896999 h 6858000"/>
              <a:gd name="connsiteX131" fmla="*/ 187787 w 1508539"/>
              <a:gd name="connsiteY131" fmla="*/ 821517 h 6858000"/>
              <a:gd name="connsiteX132" fmla="*/ 166737 w 1508539"/>
              <a:gd name="connsiteY132" fmla="*/ 751353 h 6858000"/>
              <a:gd name="connsiteX133" fmla="*/ 166295 w 1508539"/>
              <a:gd name="connsiteY133" fmla="*/ 721230 h 6858000"/>
              <a:gd name="connsiteX134" fmla="*/ 151966 w 1508539"/>
              <a:gd name="connsiteY134" fmla="*/ 681659 h 6858000"/>
              <a:gd name="connsiteX135" fmla="*/ 137385 w 1508539"/>
              <a:gd name="connsiteY135" fmla="*/ 635218 h 6858000"/>
              <a:gd name="connsiteX136" fmla="*/ 142396 w 1508539"/>
              <a:gd name="connsiteY136" fmla="*/ 613763 h 6858000"/>
              <a:gd name="connsiteX137" fmla="*/ 128338 w 1508539"/>
              <a:gd name="connsiteY137" fmla="*/ 598582 h 6858000"/>
              <a:gd name="connsiteX138" fmla="*/ 128019 w 1508539"/>
              <a:gd name="connsiteY138" fmla="*/ 576846 h 6858000"/>
              <a:gd name="connsiteX139" fmla="*/ 107645 w 1508539"/>
              <a:gd name="connsiteY139" fmla="*/ 530055 h 6858000"/>
              <a:gd name="connsiteX140" fmla="*/ 106893 w 1508539"/>
              <a:gd name="connsiteY140" fmla="*/ 465389 h 6858000"/>
              <a:gd name="connsiteX141" fmla="*/ 89816 w 1508539"/>
              <a:gd name="connsiteY141" fmla="*/ 424699 h 6858000"/>
              <a:gd name="connsiteX142" fmla="*/ 90191 w 1508539"/>
              <a:gd name="connsiteY142" fmla="*/ 404917 h 6858000"/>
              <a:gd name="connsiteX143" fmla="*/ 70148 w 1508539"/>
              <a:gd name="connsiteY143" fmla="*/ 367211 h 6858000"/>
              <a:gd name="connsiteX144" fmla="*/ 36452 w 1508539"/>
              <a:gd name="connsiteY144" fmla="*/ 268519 h 6858000"/>
              <a:gd name="connsiteX145" fmla="*/ 23935 w 1508539"/>
              <a:gd name="connsiteY145" fmla="*/ 160886 h 6858000"/>
              <a:gd name="connsiteX146" fmla="*/ 19312 w 1508539"/>
              <a:gd name="connsiteY146" fmla="*/ 47336 h 6858000"/>
              <a:gd name="connsiteX147" fmla="*/ 0 w 1508539"/>
              <a:gd name="connsiteY147"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28010 w 1508539"/>
              <a:gd name="connsiteY4" fmla="*/ 6751578 h 6858000"/>
              <a:gd name="connsiteX5" fmla="*/ 146674 w 1508539"/>
              <a:gd name="connsiteY5" fmla="*/ 6696999 h 6858000"/>
              <a:gd name="connsiteX6" fmla="*/ 163411 w 1508539"/>
              <a:gd name="connsiteY6" fmla="*/ 6638036 h 6858000"/>
              <a:gd name="connsiteX7" fmla="*/ 153633 w 1508539"/>
              <a:gd name="connsiteY7" fmla="*/ 6596265 h 6858000"/>
              <a:gd name="connsiteX8" fmla="*/ 153512 w 1508539"/>
              <a:gd name="connsiteY8" fmla="*/ 6594818 h 6858000"/>
              <a:gd name="connsiteX9" fmla="*/ 157757 w 1508539"/>
              <a:gd name="connsiteY9" fmla="*/ 6593735 h 6858000"/>
              <a:gd name="connsiteX10" fmla="*/ 164248 w 1508539"/>
              <a:gd name="connsiteY10" fmla="*/ 6574442 h 6858000"/>
              <a:gd name="connsiteX11" fmla="*/ 164588 w 1508539"/>
              <a:gd name="connsiteY11" fmla="*/ 6568530 h 6858000"/>
              <a:gd name="connsiteX12" fmla="*/ 166997 w 1508539"/>
              <a:gd name="connsiteY12" fmla="*/ 6560674 h 6858000"/>
              <a:gd name="connsiteX13" fmla="*/ 167342 w 1508539"/>
              <a:gd name="connsiteY13" fmla="*/ 6560598 h 6858000"/>
              <a:gd name="connsiteX14" fmla="*/ 169039 w 1508539"/>
              <a:gd name="connsiteY14" fmla="*/ 6553006 h 6858000"/>
              <a:gd name="connsiteX15" fmla="*/ 173735 w 1508539"/>
              <a:gd name="connsiteY15" fmla="*/ 6514360 h 6858000"/>
              <a:gd name="connsiteX16" fmla="*/ 215389 w 1508539"/>
              <a:gd name="connsiteY16" fmla="*/ 6478062 h 6858000"/>
              <a:gd name="connsiteX17" fmla="*/ 226078 w 1508539"/>
              <a:gd name="connsiteY17" fmla="*/ 6460325 h 6858000"/>
              <a:gd name="connsiteX18" fmla="*/ 233311 w 1508539"/>
              <a:gd name="connsiteY18" fmla="*/ 6451488 h 6858000"/>
              <a:gd name="connsiteX19" fmla="*/ 234746 w 1508539"/>
              <a:gd name="connsiteY19" fmla="*/ 6451348 h 6858000"/>
              <a:gd name="connsiteX20" fmla="*/ 239104 w 1508539"/>
              <a:gd name="connsiteY20" fmla="*/ 6414240 h 6858000"/>
              <a:gd name="connsiteX21" fmla="*/ 241880 w 1508539"/>
              <a:gd name="connsiteY21" fmla="*/ 6384857 h 6858000"/>
              <a:gd name="connsiteX22" fmla="*/ 240591 w 1508539"/>
              <a:gd name="connsiteY22" fmla="*/ 6367510 h 6858000"/>
              <a:gd name="connsiteX23" fmla="*/ 244471 w 1508539"/>
              <a:gd name="connsiteY23" fmla="*/ 6349778 h 6858000"/>
              <a:gd name="connsiteX24" fmla="*/ 246136 w 1508539"/>
              <a:gd name="connsiteY24" fmla="*/ 6348250 h 6858000"/>
              <a:gd name="connsiteX25" fmla="*/ 262170 w 1508539"/>
              <a:gd name="connsiteY25" fmla="*/ 6281972 h 6858000"/>
              <a:gd name="connsiteX26" fmla="*/ 272933 w 1508539"/>
              <a:gd name="connsiteY26" fmla="*/ 6211940 h 6858000"/>
              <a:gd name="connsiteX27" fmla="*/ 314428 w 1508539"/>
              <a:gd name="connsiteY27" fmla="*/ 6113913 h 6858000"/>
              <a:gd name="connsiteX28" fmla="*/ 318721 w 1508539"/>
              <a:gd name="connsiteY28" fmla="*/ 6028119 h 6858000"/>
              <a:gd name="connsiteX29" fmla="*/ 345501 w 1508539"/>
              <a:gd name="connsiteY29" fmla="*/ 5934687 h 6858000"/>
              <a:gd name="connsiteX30" fmla="*/ 379513 w 1508539"/>
              <a:gd name="connsiteY30" fmla="*/ 5765594 h 6858000"/>
              <a:gd name="connsiteX31" fmla="*/ 411349 w 1508539"/>
              <a:gd name="connsiteY31" fmla="*/ 5693685 h 6858000"/>
              <a:gd name="connsiteX32" fmla="*/ 431404 w 1508539"/>
              <a:gd name="connsiteY32" fmla="*/ 5665173 h 6858000"/>
              <a:gd name="connsiteX33" fmla="*/ 465121 w 1508539"/>
              <a:gd name="connsiteY33" fmla="*/ 5563435 h 6858000"/>
              <a:gd name="connsiteX34" fmla="*/ 494626 w 1508539"/>
              <a:gd name="connsiteY34" fmla="*/ 5476393 h 6858000"/>
              <a:gd name="connsiteX35" fmla="*/ 525819 w 1508539"/>
              <a:gd name="connsiteY35" fmla="*/ 5396260 h 6858000"/>
              <a:gd name="connsiteX36" fmla="*/ 541800 w 1508539"/>
              <a:gd name="connsiteY36" fmla="*/ 5330009 h 6858000"/>
              <a:gd name="connsiteX37" fmla="*/ 575293 w 1508539"/>
              <a:gd name="connsiteY37" fmla="*/ 5273739 h 6858000"/>
              <a:gd name="connsiteX38" fmla="*/ 584892 w 1508539"/>
              <a:gd name="connsiteY38" fmla="*/ 5241779 h 6858000"/>
              <a:gd name="connsiteX39" fmla="*/ 596118 w 1508539"/>
              <a:gd name="connsiteY39" fmla="*/ 5225268 h 6858000"/>
              <a:gd name="connsiteX40" fmla="*/ 597138 w 1508539"/>
              <a:gd name="connsiteY40" fmla="*/ 5217684 h 6858000"/>
              <a:gd name="connsiteX41" fmla="*/ 604479 w 1508539"/>
              <a:gd name="connsiteY41" fmla="*/ 5193377 h 6858000"/>
              <a:gd name="connsiteX42" fmla="*/ 607782 w 1508539"/>
              <a:gd name="connsiteY42" fmla="*/ 5179288 h 6858000"/>
              <a:gd name="connsiteX43" fmla="*/ 608766 w 1508539"/>
              <a:gd name="connsiteY43" fmla="*/ 5173621 h 6858000"/>
              <a:gd name="connsiteX44" fmla="*/ 604400 w 1508539"/>
              <a:gd name="connsiteY44" fmla="*/ 5159961 h 6858000"/>
              <a:gd name="connsiteX45" fmla="*/ 611077 w 1508539"/>
              <a:gd name="connsiteY45" fmla="*/ 5144295 h 6858000"/>
              <a:gd name="connsiteX46" fmla="*/ 608010 w 1508539"/>
              <a:gd name="connsiteY46" fmla="*/ 5125185 h 6858000"/>
              <a:gd name="connsiteX47" fmla="*/ 614840 w 1508539"/>
              <a:gd name="connsiteY47" fmla="*/ 5121884 h 6858000"/>
              <a:gd name="connsiteX48" fmla="*/ 621876 w 1508539"/>
              <a:gd name="connsiteY48" fmla="*/ 5067850 h 6858000"/>
              <a:gd name="connsiteX49" fmla="*/ 624607 w 1508539"/>
              <a:gd name="connsiteY49" fmla="*/ 5060861 h 6858000"/>
              <a:gd name="connsiteX50" fmla="*/ 621311 w 1508539"/>
              <a:gd name="connsiteY50" fmla="*/ 5034192 h 6858000"/>
              <a:gd name="connsiteX51" fmla="*/ 622865 w 1508539"/>
              <a:gd name="connsiteY51" fmla="*/ 4993030 h 6858000"/>
              <a:gd name="connsiteX52" fmla="*/ 629774 w 1508539"/>
              <a:gd name="connsiteY52" fmla="*/ 4946844 h 6858000"/>
              <a:gd name="connsiteX53" fmla="*/ 625630 w 1508539"/>
              <a:gd name="connsiteY53" fmla="*/ 4932692 h 6858000"/>
              <a:gd name="connsiteX54" fmla="*/ 641033 w 1508539"/>
              <a:gd name="connsiteY54" fmla="*/ 4858827 h 6858000"/>
              <a:gd name="connsiteX55" fmla="*/ 646936 w 1508539"/>
              <a:gd name="connsiteY55" fmla="*/ 4821170 h 6858000"/>
              <a:gd name="connsiteX56" fmla="*/ 651669 w 1508539"/>
              <a:gd name="connsiteY56" fmla="*/ 4780965 h 6858000"/>
              <a:gd name="connsiteX57" fmla="*/ 652962 w 1508539"/>
              <a:gd name="connsiteY57" fmla="*/ 4750867 h 6858000"/>
              <a:gd name="connsiteX58" fmla="*/ 650769 w 1508539"/>
              <a:gd name="connsiteY58" fmla="*/ 4690749 h 6858000"/>
              <a:gd name="connsiteX59" fmla="*/ 646249 w 1508539"/>
              <a:gd name="connsiteY59" fmla="*/ 4584173 h 6858000"/>
              <a:gd name="connsiteX60" fmla="*/ 641332 w 1508539"/>
              <a:gd name="connsiteY60" fmla="*/ 4444346 h 6858000"/>
              <a:gd name="connsiteX61" fmla="*/ 637897 w 1508539"/>
              <a:gd name="connsiteY61" fmla="*/ 4375228 h 6858000"/>
              <a:gd name="connsiteX62" fmla="*/ 618550 w 1508539"/>
              <a:gd name="connsiteY62" fmla="*/ 4214165 h 6858000"/>
              <a:gd name="connsiteX63" fmla="*/ 622623 w 1508539"/>
              <a:gd name="connsiteY63" fmla="*/ 4090296 h 6858000"/>
              <a:gd name="connsiteX64" fmla="*/ 607879 w 1508539"/>
              <a:gd name="connsiteY64" fmla="*/ 4033999 h 6858000"/>
              <a:gd name="connsiteX65" fmla="*/ 609028 w 1508539"/>
              <a:gd name="connsiteY65" fmla="*/ 4031933 h 6858000"/>
              <a:gd name="connsiteX66" fmla="*/ 607604 w 1508539"/>
              <a:gd name="connsiteY66" fmla="*/ 4013953 h 6858000"/>
              <a:gd name="connsiteX67" fmla="*/ 593899 w 1508539"/>
              <a:gd name="connsiteY67" fmla="*/ 3974753 h 6858000"/>
              <a:gd name="connsiteX68" fmla="*/ 595497 w 1508539"/>
              <a:gd name="connsiteY68" fmla="*/ 3969950 h 6858000"/>
              <a:gd name="connsiteX69" fmla="*/ 588919 w 1508539"/>
              <a:gd name="connsiteY69" fmla="*/ 3933779 h 6858000"/>
              <a:gd name="connsiteX70" fmla="*/ 590250 w 1508539"/>
              <a:gd name="connsiteY70" fmla="*/ 3933093 h 6858000"/>
              <a:gd name="connsiteX71" fmla="*/ 594604 w 1508539"/>
              <a:gd name="connsiteY71" fmla="*/ 3922082 h 6858000"/>
              <a:gd name="connsiteX72" fmla="*/ 599682 w 1508539"/>
              <a:gd name="connsiteY72" fmla="*/ 3901461 h 6858000"/>
              <a:gd name="connsiteX73" fmla="*/ 622276 w 1508539"/>
              <a:gd name="connsiteY73" fmla="*/ 3813873 h 6858000"/>
              <a:gd name="connsiteX74" fmla="*/ 621701 w 1508539"/>
              <a:gd name="connsiteY74" fmla="*/ 3806161 h 6858000"/>
              <a:gd name="connsiteX75" fmla="*/ 622008 w 1508539"/>
              <a:gd name="connsiteY75" fmla="*/ 3805957 h 6858000"/>
              <a:gd name="connsiteX76" fmla="*/ 622035 w 1508539"/>
              <a:gd name="connsiteY76" fmla="*/ 3797724 h 6858000"/>
              <a:gd name="connsiteX77" fmla="*/ 620650 w 1508539"/>
              <a:gd name="connsiteY77" fmla="*/ 3792098 h 6858000"/>
              <a:gd name="connsiteX78" fmla="*/ 619534 w 1508539"/>
              <a:gd name="connsiteY78" fmla="*/ 3777135 h 6858000"/>
              <a:gd name="connsiteX79" fmla="*/ 621267 w 1508539"/>
              <a:gd name="connsiteY79" fmla="*/ 3771656 h 6858000"/>
              <a:gd name="connsiteX80" fmla="*/ 625010 w 1508539"/>
              <a:gd name="connsiteY80" fmla="*/ 3769007 h 6858000"/>
              <a:gd name="connsiteX81" fmla="*/ 624476 w 1508539"/>
              <a:gd name="connsiteY81" fmla="*/ 3767709 h 6858000"/>
              <a:gd name="connsiteX82" fmla="*/ 633172 w 1508539"/>
              <a:gd name="connsiteY82" fmla="*/ 3738082 h 6858000"/>
              <a:gd name="connsiteX83" fmla="*/ 640518 w 1508539"/>
              <a:gd name="connsiteY83" fmla="*/ 3673397 h 6858000"/>
              <a:gd name="connsiteX84" fmla="*/ 639814 w 1508539"/>
              <a:gd name="connsiteY84" fmla="*/ 3637109 h 6858000"/>
              <a:gd name="connsiteX85" fmla="*/ 643257 w 1508539"/>
              <a:gd name="connsiteY85" fmla="*/ 3536883 h 6858000"/>
              <a:gd name="connsiteX86" fmla="*/ 650795 w 1508539"/>
              <a:gd name="connsiteY86" fmla="*/ 3435652 h 6858000"/>
              <a:gd name="connsiteX87" fmla="*/ 652466 w 1508539"/>
              <a:gd name="connsiteY87" fmla="*/ 3307769 h 6858000"/>
              <a:gd name="connsiteX88" fmla="*/ 670029 w 1508539"/>
              <a:gd name="connsiteY88" fmla="*/ 3250522 h 6858000"/>
              <a:gd name="connsiteX89" fmla="*/ 670454 w 1508539"/>
              <a:gd name="connsiteY89" fmla="*/ 3229163 h 6858000"/>
              <a:gd name="connsiteX90" fmla="*/ 672277 w 1508539"/>
              <a:gd name="connsiteY90" fmla="*/ 3217217 h 6858000"/>
              <a:gd name="connsiteX91" fmla="*/ 659112 w 1508539"/>
              <a:gd name="connsiteY91" fmla="*/ 3183755 h 6858000"/>
              <a:gd name="connsiteX92" fmla="*/ 659613 w 1508539"/>
              <a:gd name="connsiteY92" fmla="*/ 3178642 h 6858000"/>
              <a:gd name="connsiteX93" fmla="*/ 647213 w 1508539"/>
              <a:gd name="connsiteY93" fmla="*/ 3158586 h 6858000"/>
              <a:gd name="connsiteX94" fmla="*/ 632398 w 1508539"/>
              <a:gd name="connsiteY94" fmla="*/ 3129034 h 6858000"/>
              <a:gd name="connsiteX95" fmla="*/ 633063 w 1508539"/>
              <a:gd name="connsiteY95" fmla="*/ 3126682 h 6858000"/>
              <a:gd name="connsiteX96" fmla="*/ 623931 w 1508539"/>
              <a:gd name="connsiteY96" fmla="*/ 3114519 h 6858000"/>
              <a:gd name="connsiteX97" fmla="*/ 610540 w 1508539"/>
              <a:gd name="connsiteY97" fmla="*/ 3106272 h 6858000"/>
              <a:gd name="connsiteX98" fmla="*/ 583270 w 1508539"/>
              <a:gd name="connsiteY98" fmla="*/ 2958185 h 6858000"/>
              <a:gd name="connsiteX99" fmla="*/ 525884 w 1508539"/>
              <a:gd name="connsiteY99" fmla="*/ 2762989 h 6858000"/>
              <a:gd name="connsiteX100" fmla="*/ 474802 w 1508539"/>
              <a:gd name="connsiteY100" fmla="*/ 2554718 h 6858000"/>
              <a:gd name="connsiteX101" fmla="*/ 454896 w 1508539"/>
              <a:gd name="connsiteY101" fmla="*/ 2485734 h 6858000"/>
              <a:gd name="connsiteX102" fmla="*/ 445619 w 1508539"/>
              <a:gd name="connsiteY102" fmla="*/ 2447068 h 6858000"/>
              <a:gd name="connsiteX103" fmla="*/ 432580 w 1508539"/>
              <a:gd name="connsiteY103" fmla="*/ 2425819 h 6858000"/>
              <a:gd name="connsiteX104" fmla="*/ 438579 w 1508539"/>
              <a:gd name="connsiteY104" fmla="*/ 2402874 h 6858000"/>
              <a:gd name="connsiteX105" fmla="*/ 441191 w 1508539"/>
              <a:gd name="connsiteY105" fmla="*/ 2381443 h 6858000"/>
              <a:gd name="connsiteX106" fmla="*/ 417520 w 1508539"/>
              <a:gd name="connsiteY106" fmla="*/ 2261920 h 6858000"/>
              <a:gd name="connsiteX107" fmla="*/ 407407 w 1508539"/>
              <a:gd name="connsiteY107" fmla="*/ 2195378 h 6858000"/>
              <a:gd name="connsiteX108" fmla="*/ 391624 w 1508539"/>
              <a:gd name="connsiteY108" fmla="*/ 2155135 h 6858000"/>
              <a:gd name="connsiteX109" fmla="*/ 389082 w 1508539"/>
              <a:gd name="connsiteY109" fmla="*/ 2118008 h 6858000"/>
              <a:gd name="connsiteX110" fmla="*/ 390075 w 1508539"/>
              <a:gd name="connsiteY110" fmla="*/ 2050531 h 6858000"/>
              <a:gd name="connsiteX111" fmla="*/ 381881 w 1508539"/>
              <a:gd name="connsiteY111" fmla="*/ 1963269 h 6858000"/>
              <a:gd name="connsiteX112" fmla="*/ 363059 w 1508539"/>
              <a:gd name="connsiteY112" fmla="*/ 1906352 h 6858000"/>
              <a:gd name="connsiteX113" fmla="*/ 339616 w 1508539"/>
              <a:gd name="connsiteY113" fmla="*/ 1861531 h 6858000"/>
              <a:gd name="connsiteX114" fmla="*/ 293415 w 1508539"/>
              <a:gd name="connsiteY114" fmla="*/ 1732919 h 6858000"/>
              <a:gd name="connsiteX115" fmla="*/ 265726 w 1508539"/>
              <a:gd name="connsiteY115" fmla="*/ 1663540 h 6858000"/>
              <a:gd name="connsiteX116" fmla="*/ 264852 w 1508539"/>
              <a:gd name="connsiteY116" fmla="*/ 1615777 h 6858000"/>
              <a:gd name="connsiteX117" fmla="*/ 245647 w 1508539"/>
              <a:gd name="connsiteY117" fmla="*/ 1563678 h 6858000"/>
              <a:gd name="connsiteX118" fmla="*/ 258727 w 1508539"/>
              <a:gd name="connsiteY118" fmla="*/ 1519474 h 6858000"/>
              <a:gd name="connsiteX119" fmla="*/ 251469 w 1508539"/>
              <a:gd name="connsiteY119" fmla="*/ 1477995 h 6858000"/>
              <a:gd name="connsiteX120" fmla="*/ 237554 w 1508539"/>
              <a:gd name="connsiteY120" fmla="*/ 1373769 h 6858000"/>
              <a:gd name="connsiteX121" fmla="*/ 245861 w 1508539"/>
              <a:gd name="connsiteY121" fmla="*/ 1307086 h 6858000"/>
              <a:gd name="connsiteX122" fmla="*/ 247049 w 1508539"/>
              <a:gd name="connsiteY122" fmla="*/ 1189033 h 6858000"/>
              <a:gd name="connsiteX123" fmla="*/ 251734 w 1508539"/>
              <a:gd name="connsiteY123" fmla="*/ 1168288 h 6858000"/>
              <a:gd name="connsiteX124" fmla="*/ 244016 w 1508539"/>
              <a:gd name="connsiteY124" fmla="*/ 1142577 h 6858000"/>
              <a:gd name="connsiteX125" fmla="*/ 233322 w 1508539"/>
              <a:gd name="connsiteY125" fmla="*/ 1088484 h 6858000"/>
              <a:gd name="connsiteX126" fmla="*/ 222058 w 1508539"/>
              <a:gd name="connsiteY126" fmla="*/ 1016103 h 6858000"/>
              <a:gd name="connsiteX127" fmla="*/ 223514 w 1508539"/>
              <a:gd name="connsiteY127" fmla="*/ 932283 h 6858000"/>
              <a:gd name="connsiteX128" fmla="*/ 225750 w 1508539"/>
              <a:gd name="connsiteY128" fmla="*/ 915925 h 6858000"/>
              <a:gd name="connsiteX129" fmla="*/ 218379 w 1508539"/>
              <a:gd name="connsiteY129" fmla="*/ 896999 h 6858000"/>
              <a:gd name="connsiteX130" fmla="*/ 187787 w 1508539"/>
              <a:gd name="connsiteY130" fmla="*/ 821517 h 6858000"/>
              <a:gd name="connsiteX131" fmla="*/ 166737 w 1508539"/>
              <a:gd name="connsiteY131" fmla="*/ 751353 h 6858000"/>
              <a:gd name="connsiteX132" fmla="*/ 166295 w 1508539"/>
              <a:gd name="connsiteY132" fmla="*/ 721230 h 6858000"/>
              <a:gd name="connsiteX133" fmla="*/ 151966 w 1508539"/>
              <a:gd name="connsiteY133" fmla="*/ 681659 h 6858000"/>
              <a:gd name="connsiteX134" fmla="*/ 137385 w 1508539"/>
              <a:gd name="connsiteY134" fmla="*/ 635218 h 6858000"/>
              <a:gd name="connsiteX135" fmla="*/ 142396 w 1508539"/>
              <a:gd name="connsiteY135" fmla="*/ 613763 h 6858000"/>
              <a:gd name="connsiteX136" fmla="*/ 128338 w 1508539"/>
              <a:gd name="connsiteY136" fmla="*/ 598582 h 6858000"/>
              <a:gd name="connsiteX137" fmla="*/ 128019 w 1508539"/>
              <a:gd name="connsiteY137" fmla="*/ 576846 h 6858000"/>
              <a:gd name="connsiteX138" fmla="*/ 107645 w 1508539"/>
              <a:gd name="connsiteY138" fmla="*/ 530055 h 6858000"/>
              <a:gd name="connsiteX139" fmla="*/ 106893 w 1508539"/>
              <a:gd name="connsiteY139" fmla="*/ 465389 h 6858000"/>
              <a:gd name="connsiteX140" fmla="*/ 89816 w 1508539"/>
              <a:gd name="connsiteY140" fmla="*/ 424699 h 6858000"/>
              <a:gd name="connsiteX141" fmla="*/ 90191 w 1508539"/>
              <a:gd name="connsiteY141" fmla="*/ 404917 h 6858000"/>
              <a:gd name="connsiteX142" fmla="*/ 70148 w 1508539"/>
              <a:gd name="connsiteY142" fmla="*/ 367211 h 6858000"/>
              <a:gd name="connsiteX143" fmla="*/ 36452 w 1508539"/>
              <a:gd name="connsiteY143" fmla="*/ 268519 h 6858000"/>
              <a:gd name="connsiteX144" fmla="*/ 23935 w 1508539"/>
              <a:gd name="connsiteY144" fmla="*/ 160886 h 6858000"/>
              <a:gd name="connsiteX145" fmla="*/ 19312 w 1508539"/>
              <a:gd name="connsiteY145" fmla="*/ 47336 h 6858000"/>
              <a:gd name="connsiteX146" fmla="*/ 0 w 1508539"/>
              <a:gd name="connsiteY146"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28010 w 1508539"/>
              <a:gd name="connsiteY4" fmla="*/ 6751578 h 6858000"/>
              <a:gd name="connsiteX5" fmla="*/ 146674 w 1508539"/>
              <a:gd name="connsiteY5" fmla="*/ 6696999 h 6858000"/>
              <a:gd name="connsiteX6" fmla="*/ 163411 w 1508539"/>
              <a:gd name="connsiteY6" fmla="*/ 6638036 h 6858000"/>
              <a:gd name="connsiteX7" fmla="*/ 153633 w 1508539"/>
              <a:gd name="connsiteY7" fmla="*/ 6596265 h 6858000"/>
              <a:gd name="connsiteX8" fmla="*/ 153512 w 1508539"/>
              <a:gd name="connsiteY8" fmla="*/ 6594818 h 6858000"/>
              <a:gd name="connsiteX9" fmla="*/ 157757 w 1508539"/>
              <a:gd name="connsiteY9" fmla="*/ 6593735 h 6858000"/>
              <a:gd name="connsiteX10" fmla="*/ 164248 w 1508539"/>
              <a:gd name="connsiteY10" fmla="*/ 6574442 h 6858000"/>
              <a:gd name="connsiteX11" fmla="*/ 164588 w 1508539"/>
              <a:gd name="connsiteY11" fmla="*/ 6568530 h 6858000"/>
              <a:gd name="connsiteX12" fmla="*/ 166997 w 1508539"/>
              <a:gd name="connsiteY12" fmla="*/ 6560674 h 6858000"/>
              <a:gd name="connsiteX13" fmla="*/ 167342 w 1508539"/>
              <a:gd name="connsiteY13" fmla="*/ 6560598 h 6858000"/>
              <a:gd name="connsiteX14" fmla="*/ 169039 w 1508539"/>
              <a:gd name="connsiteY14" fmla="*/ 6553006 h 6858000"/>
              <a:gd name="connsiteX15" fmla="*/ 215389 w 1508539"/>
              <a:gd name="connsiteY15" fmla="*/ 6478062 h 6858000"/>
              <a:gd name="connsiteX16" fmla="*/ 226078 w 1508539"/>
              <a:gd name="connsiteY16" fmla="*/ 6460325 h 6858000"/>
              <a:gd name="connsiteX17" fmla="*/ 233311 w 1508539"/>
              <a:gd name="connsiteY17" fmla="*/ 6451488 h 6858000"/>
              <a:gd name="connsiteX18" fmla="*/ 234746 w 1508539"/>
              <a:gd name="connsiteY18" fmla="*/ 6451348 h 6858000"/>
              <a:gd name="connsiteX19" fmla="*/ 239104 w 1508539"/>
              <a:gd name="connsiteY19" fmla="*/ 6414240 h 6858000"/>
              <a:gd name="connsiteX20" fmla="*/ 241880 w 1508539"/>
              <a:gd name="connsiteY20" fmla="*/ 6384857 h 6858000"/>
              <a:gd name="connsiteX21" fmla="*/ 240591 w 1508539"/>
              <a:gd name="connsiteY21" fmla="*/ 6367510 h 6858000"/>
              <a:gd name="connsiteX22" fmla="*/ 244471 w 1508539"/>
              <a:gd name="connsiteY22" fmla="*/ 6349778 h 6858000"/>
              <a:gd name="connsiteX23" fmla="*/ 246136 w 1508539"/>
              <a:gd name="connsiteY23" fmla="*/ 6348250 h 6858000"/>
              <a:gd name="connsiteX24" fmla="*/ 262170 w 1508539"/>
              <a:gd name="connsiteY24" fmla="*/ 6281972 h 6858000"/>
              <a:gd name="connsiteX25" fmla="*/ 272933 w 1508539"/>
              <a:gd name="connsiteY25" fmla="*/ 6211940 h 6858000"/>
              <a:gd name="connsiteX26" fmla="*/ 314428 w 1508539"/>
              <a:gd name="connsiteY26" fmla="*/ 6113913 h 6858000"/>
              <a:gd name="connsiteX27" fmla="*/ 318721 w 1508539"/>
              <a:gd name="connsiteY27" fmla="*/ 6028119 h 6858000"/>
              <a:gd name="connsiteX28" fmla="*/ 345501 w 1508539"/>
              <a:gd name="connsiteY28" fmla="*/ 5934687 h 6858000"/>
              <a:gd name="connsiteX29" fmla="*/ 379513 w 1508539"/>
              <a:gd name="connsiteY29" fmla="*/ 5765594 h 6858000"/>
              <a:gd name="connsiteX30" fmla="*/ 411349 w 1508539"/>
              <a:gd name="connsiteY30" fmla="*/ 5693685 h 6858000"/>
              <a:gd name="connsiteX31" fmla="*/ 431404 w 1508539"/>
              <a:gd name="connsiteY31" fmla="*/ 5665173 h 6858000"/>
              <a:gd name="connsiteX32" fmla="*/ 465121 w 1508539"/>
              <a:gd name="connsiteY32" fmla="*/ 5563435 h 6858000"/>
              <a:gd name="connsiteX33" fmla="*/ 494626 w 1508539"/>
              <a:gd name="connsiteY33" fmla="*/ 5476393 h 6858000"/>
              <a:gd name="connsiteX34" fmla="*/ 525819 w 1508539"/>
              <a:gd name="connsiteY34" fmla="*/ 5396260 h 6858000"/>
              <a:gd name="connsiteX35" fmla="*/ 541800 w 1508539"/>
              <a:gd name="connsiteY35" fmla="*/ 5330009 h 6858000"/>
              <a:gd name="connsiteX36" fmla="*/ 575293 w 1508539"/>
              <a:gd name="connsiteY36" fmla="*/ 5273739 h 6858000"/>
              <a:gd name="connsiteX37" fmla="*/ 584892 w 1508539"/>
              <a:gd name="connsiteY37" fmla="*/ 5241779 h 6858000"/>
              <a:gd name="connsiteX38" fmla="*/ 596118 w 1508539"/>
              <a:gd name="connsiteY38" fmla="*/ 5225268 h 6858000"/>
              <a:gd name="connsiteX39" fmla="*/ 597138 w 1508539"/>
              <a:gd name="connsiteY39" fmla="*/ 5217684 h 6858000"/>
              <a:gd name="connsiteX40" fmla="*/ 604479 w 1508539"/>
              <a:gd name="connsiteY40" fmla="*/ 5193377 h 6858000"/>
              <a:gd name="connsiteX41" fmla="*/ 607782 w 1508539"/>
              <a:gd name="connsiteY41" fmla="*/ 5179288 h 6858000"/>
              <a:gd name="connsiteX42" fmla="*/ 608766 w 1508539"/>
              <a:gd name="connsiteY42" fmla="*/ 5173621 h 6858000"/>
              <a:gd name="connsiteX43" fmla="*/ 604400 w 1508539"/>
              <a:gd name="connsiteY43" fmla="*/ 5159961 h 6858000"/>
              <a:gd name="connsiteX44" fmla="*/ 611077 w 1508539"/>
              <a:gd name="connsiteY44" fmla="*/ 5144295 h 6858000"/>
              <a:gd name="connsiteX45" fmla="*/ 608010 w 1508539"/>
              <a:gd name="connsiteY45" fmla="*/ 5125185 h 6858000"/>
              <a:gd name="connsiteX46" fmla="*/ 614840 w 1508539"/>
              <a:gd name="connsiteY46" fmla="*/ 5121884 h 6858000"/>
              <a:gd name="connsiteX47" fmla="*/ 621876 w 1508539"/>
              <a:gd name="connsiteY47" fmla="*/ 5067850 h 6858000"/>
              <a:gd name="connsiteX48" fmla="*/ 624607 w 1508539"/>
              <a:gd name="connsiteY48" fmla="*/ 5060861 h 6858000"/>
              <a:gd name="connsiteX49" fmla="*/ 621311 w 1508539"/>
              <a:gd name="connsiteY49" fmla="*/ 5034192 h 6858000"/>
              <a:gd name="connsiteX50" fmla="*/ 622865 w 1508539"/>
              <a:gd name="connsiteY50" fmla="*/ 4993030 h 6858000"/>
              <a:gd name="connsiteX51" fmla="*/ 629774 w 1508539"/>
              <a:gd name="connsiteY51" fmla="*/ 4946844 h 6858000"/>
              <a:gd name="connsiteX52" fmla="*/ 625630 w 1508539"/>
              <a:gd name="connsiteY52" fmla="*/ 4932692 h 6858000"/>
              <a:gd name="connsiteX53" fmla="*/ 641033 w 1508539"/>
              <a:gd name="connsiteY53" fmla="*/ 4858827 h 6858000"/>
              <a:gd name="connsiteX54" fmla="*/ 646936 w 1508539"/>
              <a:gd name="connsiteY54" fmla="*/ 4821170 h 6858000"/>
              <a:gd name="connsiteX55" fmla="*/ 651669 w 1508539"/>
              <a:gd name="connsiteY55" fmla="*/ 4780965 h 6858000"/>
              <a:gd name="connsiteX56" fmla="*/ 652962 w 1508539"/>
              <a:gd name="connsiteY56" fmla="*/ 4750867 h 6858000"/>
              <a:gd name="connsiteX57" fmla="*/ 650769 w 1508539"/>
              <a:gd name="connsiteY57" fmla="*/ 4690749 h 6858000"/>
              <a:gd name="connsiteX58" fmla="*/ 646249 w 1508539"/>
              <a:gd name="connsiteY58" fmla="*/ 4584173 h 6858000"/>
              <a:gd name="connsiteX59" fmla="*/ 641332 w 1508539"/>
              <a:gd name="connsiteY59" fmla="*/ 4444346 h 6858000"/>
              <a:gd name="connsiteX60" fmla="*/ 637897 w 1508539"/>
              <a:gd name="connsiteY60" fmla="*/ 4375228 h 6858000"/>
              <a:gd name="connsiteX61" fmla="*/ 618550 w 1508539"/>
              <a:gd name="connsiteY61" fmla="*/ 4214165 h 6858000"/>
              <a:gd name="connsiteX62" fmla="*/ 622623 w 1508539"/>
              <a:gd name="connsiteY62" fmla="*/ 4090296 h 6858000"/>
              <a:gd name="connsiteX63" fmla="*/ 607879 w 1508539"/>
              <a:gd name="connsiteY63" fmla="*/ 4033999 h 6858000"/>
              <a:gd name="connsiteX64" fmla="*/ 609028 w 1508539"/>
              <a:gd name="connsiteY64" fmla="*/ 4031933 h 6858000"/>
              <a:gd name="connsiteX65" fmla="*/ 607604 w 1508539"/>
              <a:gd name="connsiteY65" fmla="*/ 4013953 h 6858000"/>
              <a:gd name="connsiteX66" fmla="*/ 593899 w 1508539"/>
              <a:gd name="connsiteY66" fmla="*/ 3974753 h 6858000"/>
              <a:gd name="connsiteX67" fmla="*/ 595497 w 1508539"/>
              <a:gd name="connsiteY67" fmla="*/ 3969950 h 6858000"/>
              <a:gd name="connsiteX68" fmla="*/ 588919 w 1508539"/>
              <a:gd name="connsiteY68" fmla="*/ 3933779 h 6858000"/>
              <a:gd name="connsiteX69" fmla="*/ 590250 w 1508539"/>
              <a:gd name="connsiteY69" fmla="*/ 3933093 h 6858000"/>
              <a:gd name="connsiteX70" fmla="*/ 594604 w 1508539"/>
              <a:gd name="connsiteY70" fmla="*/ 3922082 h 6858000"/>
              <a:gd name="connsiteX71" fmla="*/ 599682 w 1508539"/>
              <a:gd name="connsiteY71" fmla="*/ 3901461 h 6858000"/>
              <a:gd name="connsiteX72" fmla="*/ 622276 w 1508539"/>
              <a:gd name="connsiteY72" fmla="*/ 3813873 h 6858000"/>
              <a:gd name="connsiteX73" fmla="*/ 621701 w 1508539"/>
              <a:gd name="connsiteY73" fmla="*/ 3806161 h 6858000"/>
              <a:gd name="connsiteX74" fmla="*/ 622008 w 1508539"/>
              <a:gd name="connsiteY74" fmla="*/ 3805957 h 6858000"/>
              <a:gd name="connsiteX75" fmla="*/ 622035 w 1508539"/>
              <a:gd name="connsiteY75" fmla="*/ 3797724 h 6858000"/>
              <a:gd name="connsiteX76" fmla="*/ 620650 w 1508539"/>
              <a:gd name="connsiteY76" fmla="*/ 3792098 h 6858000"/>
              <a:gd name="connsiteX77" fmla="*/ 619534 w 1508539"/>
              <a:gd name="connsiteY77" fmla="*/ 3777135 h 6858000"/>
              <a:gd name="connsiteX78" fmla="*/ 621267 w 1508539"/>
              <a:gd name="connsiteY78" fmla="*/ 3771656 h 6858000"/>
              <a:gd name="connsiteX79" fmla="*/ 625010 w 1508539"/>
              <a:gd name="connsiteY79" fmla="*/ 3769007 h 6858000"/>
              <a:gd name="connsiteX80" fmla="*/ 624476 w 1508539"/>
              <a:gd name="connsiteY80" fmla="*/ 3767709 h 6858000"/>
              <a:gd name="connsiteX81" fmla="*/ 633172 w 1508539"/>
              <a:gd name="connsiteY81" fmla="*/ 3738082 h 6858000"/>
              <a:gd name="connsiteX82" fmla="*/ 640518 w 1508539"/>
              <a:gd name="connsiteY82" fmla="*/ 3673397 h 6858000"/>
              <a:gd name="connsiteX83" fmla="*/ 639814 w 1508539"/>
              <a:gd name="connsiteY83" fmla="*/ 3637109 h 6858000"/>
              <a:gd name="connsiteX84" fmla="*/ 643257 w 1508539"/>
              <a:gd name="connsiteY84" fmla="*/ 3536883 h 6858000"/>
              <a:gd name="connsiteX85" fmla="*/ 650795 w 1508539"/>
              <a:gd name="connsiteY85" fmla="*/ 3435652 h 6858000"/>
              <a:gd name="connsiteX86" fmla="*/ 652466 w 1508539"/>
              <a:gd name="connsiteY86" fmla="*/ 3307769 h 6858000"/>
              <a:gd name="connsiteX87" fmla="*/ 670029 w 1508539"/>
              <a:gd name="connsiteY87" fmla="*/ 3250522 h 6858000"/>
              <a:gd name="connsiteX88" fmla="*/ 670454 w 1508539"/>
              <a:gd name="connsiteY88" fmla="*/ 3229163 h 6858000"/>
              <a:gd name="connsiteX89" fmla="*/ 672277 w 1508539"/>
              <a:gd name="connsiteY89" fmla="*/ 3217217 h 6858000"/>
              <a:gd name="connsiteX90" fmla="*/ 659112 w 1508539"/>
              <a:gd name="connsiteY90" fmla="*/ 3183755 h 6858000"/>
              <a:gd name="connsiteX91" fmla="*/ 659613 w 1508539"/>
              <a:gd name="connsiteY91" fmla="*/ 3178642 h 6858000"/>
              <a:gd name="connsiteX92" fmla="*/ 647213 w 1508539"/>
              <a:gd name="connsiteY92" fmla="*/ 3158586 h 6858000"/>
              <a:gd name="connsiteX93" fmla="*/ 632398 w 1508539"/>
              <a:gd name="connsiteY93" fmla="*/ 3129034 h 6858000"/>
              <a:gd name="connsiteX94" fmla="*/ 633063 w 1508539"/>
              <a:gd name="connsiteY94" fmla="*/ 3126682 h 6858000"/>
              <a:gd name="connsiteX95" fmla="*/ 623931 w 1508539"/>
              <a:gd name="connsiteY95" fmla="*/ 3114519 h 6858000"/>
              <a:gd name="connsiteX96" fmla="*/ 610540 w 1508539"/>
              <a:gd name="connsiteY96" fmla="*/ 3106272 h 6858000"/>
              <a:gd name="connsiteX97" fmla="*/ 583270 w 1508539"/>
              <a:gd name="connsiteY97" fmla="*/ 2958185 h 6858000"/>
              <a:gd name="connsiteX98" fmla="*/ 525884 w 1508539"/>
              <a:gd name="connsiteY98" fmla="*/ 2762989 h 6858000"/>
              <a:gd name="connsiteX99" fmla="*/ 474802 w 1508539"/>
              <a:gd name="connsiteY99" fmla="*/ 2554718 h 6858000"/>
              <a:gd name="connsiteX100" fmla="*/ 454896 w 1508539"/>
              <a:gd name="connsiteY100" fmla="*/ 2485734 h 6858000"/>
              <a:gd name="connsiteX101" fmla="*/ 445619 w 1508539"/>
              <a:gd name="connsiteY101" fmla="*/ 2447068 h 6858000"/>
              <a:gd name="connsiteX102" fmla="*/ 432580 w 1508539"/>
              <a:gd name="connsiteY102" fmla="*/ 2425819 h 6858000"/>
              <a:gd name="connsiteX103" fmla="*/ 438579 w 1508539"/>
              <a:gd name="connsiteY103" fmla="*/ 2402874 h 6858000"/>
              <a:gd name="connsiteX104" fmla="*/ 441191 w 1508539"/>
              <a:gd name="connsiteY104" fmla="*/ 2381443 h 6858000"/>
              <a:gd name="connsiteX105" fmla="*/ 417520 w 1508539"/>
              <a:gd name="connsiteY105" fmla="*/ 2261920 h 6858000"/>
              <a:gd name="connsiteX106" fmla="*/ 407407 w 1508539"/>
              <a:gd name="connsiteY106" fmla="*/ 2195378 h 6858000"/>
              <a:gd name="connsiteX107" fmla="*/ 391624 w 1508539"/>
              <a:gd name="connsiteY107" fmla="*/ 2155135 h 6858000"/>
              <a:gd name="connsiteX108" fmla="*/ 389082 w 1508539"/>
              <a:gd name="connsiteY108" fmla="*/ 2118008 h 6858000"/>
              <a:gd name="connsiteX109" fmla="*/ 390075 w 1508539"/>
              <a:gd name="connsiteY109" fmla="*/ 2050531 h 6858000"/>
              <a:gd name="connsiteX110" fmla="*/ 381881 w 1508539"/>
              <a:gd name="connsiteY110" fmla="*/ 1963269 h 6858000"/>
              <a:gd name="connsiteX111" fmla="*/ 363059 w 1508539"/>
              <a:gd name="connsiteY111" fmla="*/ 1906352 h 6858000"/>
              <a:gd name="connsiteX112" fmla="*/ 339616 w 1508539"/>
              <a:gd name="connsiteY112" fmla="*/ 1861531 h 6858000"/>
              <a:gd name="connsiteX113" fmla="*/ 293415 w 1508539"/>
              <a:gd name="connsiteY113" fmla="*/ 1732919 h 6858000"/>
              <a:gd name="connsiteX114" fmla="*/ 265726 w 1508539"/>
              <a:gd name="connsiteY114" fmla="*/ 1663540 h 6858000"/>
              <a:gd name="connsiteX115" fmla="*/ 264852 w 1508539"/>
              <a:gd name="connsiteY115" fmla="*/ 1615777 h 6858000"/>
              <a:gd name="connsiteX116" fmla="*/ 245647 w 1508539"/>
              <a:gd name="connsiteY116" fmla="*/ 1563678 h 6858000"/>
              <a:gd name="connsiteX117" fmla="*/ 258727 w 1508539"/>
              <a:gd name="connsiteY117" fmla="*/ 1519474 h 6858000"/>
              <a:gd name="connsiteX118" fmla="*/ 251469 w 1508539"/>
              <a:gd name="connsiteY118" fmla="*/ 1477995 h 6858000"/>
              <a:gd name="connsiteX119" fmla="*/ 237554 w 1508539"/>
              <a:gd name="connsiteY119" fmla="*/ 1373769 h 6858000"/>
              <a:gd name="connsiteX120" fmla="*/ 245861 w 1508539"/>
              <a:gd name="connsiteY120" fmla="*/ 1307086 h 6858000"/>
              <a:gd name="connsiteX121" fmla="*/ 247049 w 1508539"/>
              <a:gd name="connsiteY121" fmla="*/ 1189033 h 6858000"/>
              <a:gd name="connsiteX122" fmla="*/ 251734 w 1508539"/>
              <a:gd name="connsiteY122" fmla="*/ 1168288 h 6858000"/>
              <a:gd name="connsiteX123" fmla="*/ 244016 w 1508539"/>
              <a:gd name="connsiteY123" fmla="*/ 1142577 h 6858000"/>
              <a:gd name="connsiteX124" fmla="*/ 233322 w 1508539"/>
              <a:gd name="connsiteY124" fmla="*/ 1088484 h 6858000"/>
              <a:gd name="connsiteX125" fmla="*/ 222058 w 1508539"/>
              <a:gd name="connsiteY125" fmla="*/ 1016103 h 6858000"/>
              <a:gd name="connsiteX126" fmla="*/ 223514 w 1508539"/>
              <a:gd name="connsiteY126" fmla="*/ 932283 h 6858000"/>
              <a:gd name="connsiteX127" fmla="*/ 225750 w 1508539"/>
              <a:gd name="connsiteY127" fmla="*/ 915925 h 6858000"/>
              <a:gd name="connsiteX128" fmla="*/ 218379 w 1508539"/>
              <a:gd name="connsiteY128" fmla="*/ 896999 h 6858000"/>
              <a:gd name="connsiteX129" fmla="*/ 187787 w 1508539"/>
              <a:gd name="connsiteY129" fmla="*/ 821517 h 6858000"/>
              <a:gd name="connsiteX130" fmla="*/ 166737 w 1508539"/>
              <a:gd name="connsiteY130" fmla="*/ 751353 h 6858000"/>
              <a:gd name="connsiteX131" fmla="*/ 166295 w 1508539"/>
              <a:gd name="connsiteY131" fmla="*/ 721230 h 6858000"/>
              <a:gd name="connsiteX132" fmla="*/ 151966 w 1508539"/>
              <a:gd name="connsiteY132" fmla="*/ 681659 h 6858000"/>
              <a:gd name="connsiteX133" fmla="*/ 137385 w 1508539"/>
              <a:gd name="connsiteY133" fmla="*/ 635218 h 6858000"/>
              <a:gd name="connsiteX134" fmla="*/ 142396 w 1508539"/>
              <a:gd name="connsiteY134" fmla="*/ 613763 h 6858000"/>
              <a:gd name="connsiteX135" fmla="*/ 128338 w 1508539"/>
              <a:gd name="connsiteY135" fmla="*/ 598582 h 6858000"/>
              <a:gd name="connsiteX136" fmla="*/ 128019 w 1508539"/>
              <a:gd name="connsiteY136" fmla="*/ 576846 h 6858000"/>
              <a:gd name="connsiteX137" fmla="*/ 107645 w 1508539"/>
              <a:gd name="connsiteY137" fmla="*/ 530055 h 6858000"/>
              <a:gd name="connsiteX138" fmla="*/ 106893 w 1508539"/>
              <a:gd name="connsiteY138" fmla="*/ 465389 h 6858000"/>
              <a:gd name="connsiteX139" fmla="*/ 89816 w 1508539"/>
              <a:gd name="connsiteY139" fmla="*/ 424699 h 6858000"/>
              <a:gd name="connsiteX140" fmla="*/ 90191 w 1508539"/>
              <a:gd name="connsiteY140" fmla="*/ 404917 h 6858000"/>
              <a:gd name="connsiteX141" fmla="*/ 70148 w 1508539"/>
              <a:gd name="connsiteY141" fmla="*/ 367211 h 6858000"/>
              <a:gd name="connsiteX142" fmla="*/ 36452 w 1508539"/>
              <a:gd name="connsiteY142" fmla="*/ 268519 h 6858000"/>
              <a:gd name="connsiteX143" fmla="*/ 23935 w 1508539"/>
              <a:gd name="connsiteY143" fmla="*/ 160886 h 6858000"/>
              <a:gd name="connsiteX144" fmla="*/ 19312 w 1508539"/>
              <a:gd name="connsiteY144" fmla="*/ 47336 h 6858000"/>
              <a:gd name="connsiteX145" fmla="*/ 0 w 1508539"/>
              <a:gd name="connsiteY145"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28010 w 1508539"/>
              <a:gd name="connsiteY4" fmla="*/ 6751578 h 6858000"/>
              <a:gd name="connsiteX5" fmla="*/ 146674 w 1508539"/>
              <a:gd name="connsiteY5" fmla="*/ 6696999 h 6858000"/>
              <a:gd name="connsiteX6" fmla="*/ 163411 w 1508539"/>
              <a:gd name="connsiteY6" fmla="*/ 6638036 h 6858000"/>
              <a:gd name="connsiteX7" fmla="*/ 153633 w 1508539"/>
              <a:gd name="connsiteY7" fmla="*/ 6596265 h 6858000"/>
              <a:gd name="connsiteX8" fmla="*/ 153512 w 1508539"/>
              <a:gd name="connsiteY8" fmla="*/ 6594818 h 6858000"/>
              <a:gd name="connsiteX9" fmla="*/ 157757 w 1508539"/>
              <a:gd name="connsiteY9" fmla="*/ 6593735 h 6858000"/>
              <a:gd name="connsiteX10" fmla="*/ 164248 w 1508539"/>
              <a:gd name="connsiteY10" fmla="*/ 6574442 h 6858000"/>
              <a:gd name="connsiteX11" fmla="*/ 164588 w 1508539"/>
              <a:gd name="connsiteY11" fmla="*/ 6568530 h 6858000"/>
              <a:gd name="connsiteX12" fmla="*/ 166997 w 1508539"/>
              <a:gd name="connsiteY12" fmla="*/ 6560674 h 6858000"/>
              <a:gd name="connsiteX13" fmla="*/ 167342 w 1508539"/>
              <a:gd name="connsiteY13" fmla="*/ 6560598 h 6858000"/>
              <a:gd name="connsiteX14" fmla="*/ 201349 w 1508539"/>
              <a:gd name="connsiteY14" fmla="*/ 6530567 h 6858000"/>
              <a:gd name="connsiteX15" fmla="*/ 215389 w 1508539"/>
              <a:gd name="connsiteY15" fmla="*/ 6478062 h 6858000"/>
              <a:gd name="connsiteX16" fmla="*/ 226078 w 1508539"/>
              <a:gd name="connsiteY16" fmla="*/ 6460325 h 6858000"/>
              <a:gd name="connsiteX17" fmla="*/ 233311 w 1508539"/>
              <a:gd name="connsiteY17" fmla="*/ 6451488 h 6858000"/>
              <a:gd name="connsiteX18" fmla="*/ 234746 w 1508539"/>
              <a:gd name="connsiteY18" fmla="*/ 6451348 h 6858000"/>
              <a:gd name="connsiteX19" fmla="*/ 239104 w 1508539"/>
              <a:gd name="connsiteY19" fmla="*/ 6414240 h 6858000"/>
              <a:gd name="connsiteX20" fmla="*/ 241880 w 1508539"/>
              <a:gd name="connsiteY20" fmla="*/ 6384857 h 6858000"/>
              <a:gd name="connsiteX21" fmla="*/ 240591 w 1508539"/>
              <a:gd name="connsiteY21" fmla="*/ 6367510 h 6858000"/>
              <a:gd name="connsiteX22" fmla="*/ 244471 w 1508539"/>
              <a:gd name="connsiteY22" fmla="*/ 6349778 h 6858000"/>
              <a:gd name="connsiteX23" fmla="*/ 246136 w 1508539"/>
              <a:gd name="connsiteY23" fmla="*/ 6348250 h 6858000"/>
              <a:gd name="connsiteX24" fmla="*/ 262170 w 1508539"/>
              <a:gd name="connsiteY24" fmla="*/ 6281972 h 6858000"/>
              <a:gd name="connsiteX25" fmla="*/ 272933 w 1508539"/>
              <a:gd name="connsiteY25" fmla="*/ 6211940 h 6858000"/>
              <a:gd name="connsiteX26" fmla="*/ 314428 w 1508539"/>
              <a:gd name="connsiteY26" fmla="*/ 6113913 h 6858000"/>
              <a:gd name="connsiteX27" fmla="*/ 318721 w 1508539"/>
              <a:gd name="connsiteY27" fmla="*/ 6028119 h 6858000"/>
              <a:gd name="connsiteX28" fmla="*/ 345501 w 1508539"/>
              <a:gd name="connsiteY28" fmla="*/ 5934687 h 6858000"/>
              <a:gd name="connsiteX29" fmla="*/ 379513 w 1508539"/>
              <a:gd name="connsiteY29" fmla="*/ 5765594 h 6858000"/>
              <a:gd name="connsiteX30" fmla="*/ 411349 w 1508539"/>
              <a:gd name="connsiteY30" fmla="*/ 5693685 h 6858000"/>
              <a:gd name="connsiteX31" fmla="*/ 431404 w 1508539"/>
              <a:gd name="connsiteY31" fmla="*/ 5665173 h 6858000"/>
              <a:gd name="connsiteX32" fmla="*/ 465121 w 1508539"/>
              <a:gd name="connsiteY32" fmla="*/ 5563435 h 6858000"/>
              <a:gd name="connsiteX33" fmla="*/ 494626 w 1508539"/>
              <a:gd name="connsiteY33" fmla="*/ 5476393 h 6858000"/>
              <a:gd name="connsiteX34" fmla="*/ 525819 w 1508539"/>
              <a:gd name="connsiteY34" fmla="*/ 5396260 h 6858000"/>
              <a:gd name="connsiteX35" fmla="*/ 541800 w 1508539"/>
              <a:gd name="connsiteY35" fmla="*/ 5330009 h 6858000"/>
              <a:gd name="connsiteX36" fmla="*/ 575293 w 1508539"/>
              <a:gd name="connsiteY36" fmla="*/ 5273739 h 6858000"/>
              <a:gd name="connsiteX37" fmla="*/ 584892 w 1508539"/>
              <a:gd name="connsiteY37" fmla="*/ 5241779 h 6858000"/>
              <a:gd name="connsiteX38" fmla="*/ 596118 w 1508539"/>
              <a:gd name="connsiteY38" fmla="*/ 5225268 h 6858000"/>
              <a:gd name="connsiteX39" fmla="*/ 597138 w 1508539"/>
              <a:gd name="connsiteY39" fmla="*/ 5217684 h 6858000"/>
              <a:gd name="connsiteX40" fmla="*/ 604479 w 1508539"/>
              <a:gd name="connsiteY40" fmla="*/ 5193377 h 6858000"/>
              <a:gd name="connsiteX41" fmla="*/ 607782 w 1508539"/>
              <a:gd name="connsiteY41" fmla="*/ 5179288 h 6858000"/>
              <a:gd name="connsiteX42" fmla="*/ 608766 w 1508539"/>
              <a:gd name="connsiteY42" fmla="*/ 5173621 h 6858000"/>
              <a:gd name="connsiteX43" fmla="*/ 604400 w 1508539"/>
              <a:gd name="connsiteY43" fmla="*/ 5159961 h 6858000"/>
              <a:gd name="connsiteX44" fmla="*/ 611077 w 1508539"/>
              <a:gd name="connsiteY44" fmla="*/ 5144295 h 6858000"/>
              <a:gd name="connsiteX45" fmla="*/ 608010 w 1508539"/>
              <a:gd name="connsiteY45" fmla="*/ 5125185 h 6858000"/>
              <a:gd name="connsiteX46" fmla="*/ 614840 w 1508539"/>
              <a:gd name="connsiteY46" fmla="*/ 5121884 h 6858000"/>
              <a:gd name="connsiteX47" fmla="*/ 621876 w 1508539"/>
              <a:gd name="connsiteY47" fmla="*/ 5067850 h 6858000"/>
              <a:gd name="connsiteX48" fmla="*/ 624607 w 1508539"/>
              <a:gd name="connsiteY48" fmla="*/ 5060861 h 6858000"/>
              <a:gd name="connsiteX49" fmla="*/ 621311 w 1508539"/>
              <a:gd name="connsiteY49" fmla="*/ 5034192 h 6858000"/>
              <a:gd name="connsiteX50" fmla="*/ 622865 w 1508539"/>
              <a:gd name="connsiteY50" fmla="*/ 4993030 h 6858000"/>
              <a:gd name="connsiteX51" fmla="*/ 629774 w 1508539"/>
              <a:gd name="connsiteY51" fmla="*/ 4946844 h 6858000"/>
              <a:gd name="connsiteX52" fmla="*/ 625630 w 1508539"/>
              <a:gd name="connsiteY52" fmla="*/ 4932692 h 6858000"/>
              <a:gd name="connsiteX53" fmla="*/ 641033 w 1508539"/>
              <a:gd name="connsiteY53" fmla="*/ 4858827 h 6858000"/>
              <a:gd name="connsiteX54" fmla="*/ 646936 w 1508539"/>
              <a:gd name="connsiteY54" fmla="*/ 4821170 h 6858000"/>
              <a:gd name="connsiteX55" fmla="*/ 651669 w 1508539"/>
              <a:gd name="connsiteY55" fmla="*/ 4780965 h 6858000"/>
              <a:gd name="connsiteX56" fmla="*/ 652962 w 1508539"/>
              <a:gd name="connsiteY56" fmla="*/ 4750867 h 6858000"/>
              <a:gd name="connsiteX57" fmla="*/ 650769 w 1508539"/>
              <a:gd name="connsiteY57" fmla="*/ 4690749 h 6858000"/>
              <a:gd name="connsiteX58" fmla="*/ 646249 w 1508539"/>
              <a:gd name="connsiteY58" fmla="*/ 4584173 h 6858000"/>
              <a:gd name="connsiteX59" fmla="*/ 641332 w 1508539"/>
              <a:gd name="connsiteY59" fmla="*/ 4444346 h 6858000"/>
              <a:gd name="connsiteX60" fmla="*/ 637897 w 1508539"/>
              <a:gd name="connsiteY60" fmla="*/ 4375228 h 6858000"/>
              <a:gd name="connsiteX61" fmla="*/ 618550 w 1508539"/>
              <a:gd name="connsiteY61" fmla="*/ 4214165 h 6858000"/>
              <a:gd name="connsiteX62" fmla="*/ 622623 w 1508539"/>
              <a:gd name="connsiteY62" fmla="*/ 4090296 h 6858000"/>
              <a:gd name="connsiteX63" fmla="*/ 607879 w 1508539"/>
              <a:gd name="connsiteY63" fmla="*/ 4033999 h 6858000"/>
              <a:gd name="connsiteX64" fmla="*/ 609028 w 1508539"/>
              <a:gd name="connsiteY64" fmla="*/ 4031933 h 6858000"/>
              <a:gd name="connsiteX65" fmla="*/ 607604 w 1508539"/>
              <a:gd name="connsiteY65" fmla="*/ 4013953 h 6858000"/>
              <a:gd name="connsiteX66" fmla="*/ 593899 w 1508539"/>
              <a:gd name="connsiteY66" fmla="*/ 3974753 h 6858000"/>
              <a:gd name="connsiteX67" fmla="*/ 595497 w 1508539"/>
              <a:gd name="connsiteY67" fmla="*/ 3969950 h 6858000"/>
              <a:gd name="connsiteX68" fmla="*/ 588919 w 1508539"/>
              <a:gd name="connsiteY68" fmla="*/ 3933779 h 6858000"/>
              <a:gd name="connsiteX69" fmla="*/ 590250 w 1508539"/>
              <a:gd name="connsiteY69" fmla="*/ 3933093 h 6858000"/>
              <a:gd name="connsiteX70" fmla="*/ 594604 w 1508539"/>
              <a:gd name="connsiteY70" fmla="*/ 3922082 h 6858000"/>
              <a:gd name="connsiteX71" fmla="*/ 599682 w 1508539"/>
              <a:gd name="connsiteY71" fmla="*/ 3901461 h 6858000"/>
              <a:gd name="connsiteX72" fmla="*/ 622276 w 1508539"/>
              <a:gd name="connsiteY72" fmla="*/ 3813873 h 6858000"/>
              <a:gd name="connsiteX73" fmla="*/ 621701 w 1508539"/>
              <a:gd name="connsiteY73" fmla="*/ 3806161 h 6858000"/>
              <a:gd name="connsiteX74" fmla="*/ 622008 w 1508539"/>
              <a:gd name="connsiteY74" fmla="*/ 3805957 h 6858000"/>
              <a:gd name="connsiteX75" fmla="*/ 622035 w 1508539"/>
              <a:gd name="connsiteY75" fmla="*/ 3797724 h 6858000"/>
              <a:gd name="connsiteX76" fmla="*/ 620650 w 1508539"/>
              <a:gd name="connsiteY76" fmla="*/ 3792098 h 6858000"/>
              <a:gd name="connsiteX77" fmla="*/ 619534 w 1508539"/>
              <a:gd name="connsiteY77" fmla="*/ 3777135 h 6858000"/>
              <a:gd name="connsiteX78" fmla="*/ 621267 w 1508539"/>
              <a:gd name="connsiteY78" fmla="*/ 3771656 h 6858000"/>
              <a:gd name="connsiteX79" fmla="*/ 625010 w 1508539"/>
              <a:gd name="connsiteY79" fmla="*/ 3769007 h 6858000"/>
              <a:gd name="connsiteX80" fmla="*/ 624476 w 1508539"/>
              <a:gd name="connsiteY80" fmla="*/ 3767709 h 6858000"/>
              <a:gd name="connsiteX81" fmla="*/ 633172 w 1508539"/>
              <a:gd name="connsiteY81" fmla="*/ 3738082 h 6858000"/>
              <a:gd name="connsiteX82" fmla="*/ 640518 w 1508539"/>
              <a:gd name="connsiteY82" fmla="*/ 3673397 h 6858000"/>
              <a:gd name="connsiteX83" fmla="*/ 639814 w 1508539"/>
              <a:gd name="connsiteY83" fmla="*/ 3637109 h 6858000"/>
              <a:gd name="connsiteX84" fmla="*/ 643257 w 1508539"/>
              <a:gd name="connsiteY84" fmla="*/ 3536883 h 6858000"/>
              <a:gd name="connsiteX85" fmla="*/ 650795 w 1508539"/>
              <a:gd name="connsiteY85" fmla="*/ 3435652 h 6858000"/>
              <a:gd name="connsiteX86" fmla="*/ 652466 w 1508539"/>
              <a:gd name="connsiteY86" fmla="*/ 3307769 h 6858000"/>
              <a:gd name="connsiteX87" fmla="*/ 670029 w 1508539"/>
              <a:gd name="connsiteY87" fmla="*/ 3250522 h 6858000"/>
              <a:gd name="connsiteX88" fmla="*/ 670454 w 1508539"/>
              <a:gd name="connsiteY88" fmla="*/ 3229163 h 6858000"/>
              <a:gd name="connsiteX89" fmla="*/ 672277 w 1508539"/>
              <a:gd name="connsiteY89" fmla="*/ 3217217 h 6858000"/>
              <a:gd name="connsiteX90" fmla="*/ 659112 w 1508539"/>
              <a:gd name="connsiteY90" fmla="*/ 3183755 h 6858000"/>
              <a:gd name="connsiteX91" fmla="*/ 659613 w 1508539"/>
              <a:gd name="connsiteY91" fmla="*/ 3178642 h 6858000"/>
              <a:gd name="connsiteX92" fmla="*/ 647213 w 1508539"/>
              <a:gd name="connsiteY92" fmla="*/ 3158586 h 6858000"/>
              <a:gd name="connsiteX93" fmla="*/ 632398 w 1508539"/>
              <a:gd name="connsiteY93" fmla="*/ 3129034 h 6858000"/>
              <a:gd name="connsiteX94" fmla="*/ 633063 w 1508539"/>
              <a:gd name="connsiteY94" fmla="*/ 3126682 h 6858000"/>
              <a:gd name="connsiteX95" fmla="*/ 623931 w 1508539"/>
              <a:gd name="connsiteY95" fmla="*/ 3114519 h 6858000"/>
              <a:gd name="connsiteX96" fmla="*/ 610540 w 1508539"/>
              <a:gd name="connsiteY96" fmla="*/ 3106272 h 6858000"/>
              <a:gd name="connsiteX97" fmla="*/ 583270 w 1508539"/>
              <a:gd name="connsiteY97" fmla="*/ 2958185 h 6858000"/>
              <a:gd name="connsiteX98" fmla="*/ 525884 w 1508539"/>
              <a:gd name="connsiteY98" fmla="*/ 2762989 h 6858000"/>
              <a:gd name="connsiteX99" fmla="*/ 474802 w 1508539"/>
              <a:gd name="connsiteY99" fmla="*/ 2554718 h 6858000"/>
              <a:gd name="connsiteX100" fmla="*/ 454896 w 1508539"/>
              <a:gd name="connsiteY100" fmla="*/ 2485734 h 6858000"/>
              <a:gd name="connsiteX101" fmla="*/ 445619 w 1508539"/>
              <a:gd name="connsiteY101" fmla="*/ 2447068 h 6858000"/>
              <a:gd name="connsiteX102" fmla="*/ 432580 w 1508539"/>
              <a:gd name="connsiteY102" fmla="*/ 2425819 h 6858000"/>
              <a:gd name="connsiteX103" fmla="*/ 438579 w 1508539"/>
              <a:gd name="connsiteY103" fmla="*/ 2402874 h 6858000"/>
              <a:gd name="connsiteX104" fmla="*/ 441191 w 1508539"/>
              <a:gd name="connsiteY104" fmla="*/ 2381443 h 6858000"/>
              <a:gd name="connsiteX105" fmla="*/ 417520 w 1508539"/>
              <a:gd name="connsiteY105" fmla="*/ 2261920 h 6858000"/>
              <a:gd name="connsiteX106" fmla="*/ 407407 w 1508539"/>
              <a:gd name="connsiteY106" fmla="*/ 2195378 h 6858000"/>
              <a:gd name="connsiteX107" fmla="*/ 391624 w 1508539"/>
              <a:gd name="connsiteY107" fmla="*/ 2155135 h 6858000"/>
              <a:gd name="connsiteX108" fmla="*/ 389082 w 1508539"/>
              <a:gd name="connsiteY108" fmla="*/ 2118008 h 6858000"/>
              <a:gd name="connsiteX109" fmla="*/ 390075 w 1508539"/>
              <a:gd name="connsiteY109" fmla="*/ 2050531 h 6858000"/>
              <a:gd name="connsiteX110" fmla="*/ 381881 w 1508539"/>
              <a:gd name="connsiteY110" fmla="*/ 1963269 h 6858000"/>
              <a:gd name="connsiteX111" fmla="*/ 363059 w 1508539"/>
              <a:gd name="connsiteY111" fmla="*/ 1906352 h 6858000"/>
              <a:gd name="connsiteX112" fmla="*/ 339616 w 1508539"/>
              <a:gd name="connsiteY112" fmla="*/ 1861531 h 6858000"/>
              <a:gd name="connsiteX113" fmla="*/ 293415 w 1508539"/>
              <a:gd name="connsiteY113" fmla="*/ 1732919 h 6858000"/>
              <a:gd name="connsiteX114" fmla="*/ 265726 w 1508539"/>
              <a:gd name="connsiteY114" fmla="*/ 1663540 h 6858000"/>
              <a:gd name="connsiteX115" fmla="*/ 264852 w 1508539"/>
              <a:gd name="connsiteY115" fmla="*/ 1615777 h 6858000"/>
              <a:gd name="connsiteX116" fmla="*/ 245647 w 1508539"/>
              <a:gd name="connsiteY116" fmla="*/ 1563678 h 6858000"/>
              <a:gd name="connsiteX117" fmla="*/ 258727 w 1508539"/>
              <a:gd name="connsiteY117" fmla="*/ 1519474 h 6858000"/>
              <a:gd name="connsiteX118" fmla="*/ 251469 w 1508539"/>
              <a:gd name="connsiteY118" fmla="*/ 1477995 h 6858000"/>
              <a:gd name="connsiteX119" fmla="*/ 237554 w 1508539"/>
              <a:gd name="connsiteY119" fmla="*/ 1373769 h 6858000"/>
              <a:gd name="connsiteX120" fmla="*/ 245861 w 1508539"/>
              <a:gd name="connsiteY120" fmla="*/ 1307086 h 6858000"/>
              <a:gd name="connsiteX121" fmla="*/ 247049 w 1508539"/>
              <a:gd name="connsiteY121" fmla="*/ 1189033 h 6858000"/>
              <a:gd name="connsiteX122" fmla="*/ 251734 w 1508539"/>
              <a:gd name="connsiteY122" fmla="*/ 1168288 h 6858000"/>
              <a:gd name="connsiteX123" fmla="*/ 244016 w 1508539"/>
              <a:gd name="connsiteY123" fmla="*/ 1142577 h 6858000"/>
              <a:gd name="connsiteX124" fmla="*/ 233322 w 1508539"/>
              <a:gd name="connsiteY124" fmla="*/ 1088484 h 6858000"/>
              <a:gd name="connsiteX125" fmla="*/ 222058 w 1508539"/>
              <a:gd name="connsiteY125" fmla="*/ 1016103 h 6858000"/>
              <a:gd name="connsiteX126" fmla="*/ 223514 w 1508539"/>
              <a:gd name="connsiteY126" fmla="*/ 932283 h 6858000"/>
              <a:gd name="connsiteX127" fmla="*/ 225750 w 1508539"/>
              <a:gd name="connsiteY127" fmla="*/ 915925 h 6858000"/>
              <a:gd name="connsiteX128" fmla="*/ 218379 w 1508539"/>
              <a:gd name="connsiteY128" fmla="*/ 896999 h 6858000"/>
              <a:gd name="connsiteX129" fmla="*/ 187787 w 1508539"/>
              <a:gd name="connsiteY129" fmla="*/ 821517 h 6858000"/>
              <a:gd name="connsiteX130" fmla="*/ 166737 w 1508539"/>
              <a:gd name="connsiteY130" fmla="*/ 751353 h 6858000"/>
              <a:gd name="connsiteX131" fmla="*/ 166295 w 1508539"/>
              <a:gd name="connsiteY131" fmla="*/ 721230 h 6858000"/>
              <a:gd name="connsiteX132" fmla="*/ 151966 w 1508539"/>
              <a:gd name="connsiteY132" fmla="*/ 681659 h 6858000"/>
              <a:gd name="connsiteX133" fmla="*/ 137385 w 1508539"/>
              <a:gd name="connsiteY133" fmla="*/ 635218 h 6858000"/>
              <a:gd name="connsiteX134" fmla="*/ 142396 w 1508539"/>
              <a:gd name="connsiteY134" fmla="*/ 613763 h 6858000"/>
              <a:gd name="connsiteX135" fmla="*/ 128338 w 1508539"/>
              <a:gd name="connsiteY135" fmla="*/ 598582 h 6858000"/>
              <a:gd name="connsiteX136" fmla="*/ 128019 w 1508539"/>
              <a:gd name="connsiteY136" fmla="*/ 576846 h 6858000"/>
              <a:gd name="connsiteX137" fmla="*/ 107645 w 1508539"/>
              <a:gd name="connsiteY137" fmla="*/ 530055 h 6858000"/>
              <a:gd name="connsiteX138" fmla="*/ 106893 w 1508539"/>
              <a:gd name="connsiteY138" fmla="*/ 465389 h 6858000"/>
              <a:gd name="connsiteX139" fmla="*/ 89816 w 1508539"/>
              <a:gd name="connsiteY139" fmla="*/ 424699 h 6858000"/>
              <a:gd name="connsiteX140" fmla="*/ 90191 w 1508539"/>
              <a:gd name="connsiteY140" fmla="*/ 404917 h 6858000"/>
              <a:gd name="connsiteX141" fmla="*/ 70148 w 1508539"/>
              <a:gd name="connsiteY141" fmla="*/ 367211 h 6858000"/>
              <a:gd name="connsiteX142" fmla="*/ 36452 w 1508539"/>
              <a:gd name="connsiteY142" fmla="*/ 268519 h 6858000"/>
              <a:gd name="connsiteX143" fmla="*/ 23935 w 1508539"/>
              <a:gd name="connsiteY143" fmla="*/ 160886 h 6858000"/>
              <a:gd name="connsiteX144" fmla="*/ 19312 w 1508539"/>
              <a:gd name="connsiteY144" fmla="*/ 47336 h 6858000"/>
              <a:gd name="connsiteX145" fmla="*/ 0 w 1508539"/>
              <a:gd name="connsiteY145"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28010 w 1508539"/>
              <a:gd name="connsiteY4" fmla="*/ 6751578 h 6858000"/>
              <a:gd name="connsiteX5" fmla="*/ 146674 w 1508539"/>
              <a:gd name="connsiteY5" fmla="*/ 6696999 h 6858000"/>
              <a:gd name="connsiteX6" fmla="*/ 163411 w 1508539"/>
              <a:gd name="connsiteY6" fmla="*/ 6638036 h 6858000"/>
              <a:gd name="connsiteX7" fmla="*/ 153633 w 1508539"/>
              <a:gd name="connsiteY7" fmla="*/ 6596265 h 6858000"/>
              <a:gd name="connsiteX8" fmla="*/ 153512 w 1508539"/>
              <a:gd name="connsiteY8" fmla="*/ 6594818 h 6858000"/>
              <a:gd name="connsiteX9" fmla="*/ 164248 w 1508539"/>
              <a:gd name="connsiteY9" fmla="*/ 6574442 h 6858000"/>
              <a:gd name="connsiteX10" fmla="*/ 164588 w 1508539"/>
              <a:gd name="connsiteY10" fmla="*/ 6568530 h 6858000"/>
              <a:gd name="connsiteX11" fmla="*/ 166997 w 1508539"/>
              <a:gd name="connsiteY11" fmla="*/ 6560674 h 6858000"/>
              <a:gd name="connsiteX12" fmla="*/ 167342 w 1508539"/>
              <a:gd name="connsiteY12" fmla="*/ 6560598 h 6858000"/>
              <a:gd name="connsiteX13" fmla="*/ 201349 w 1508539"/>
              <a:gd name="connsiteY13" fmla="*/ 6530567 h 6858000"/>
              <a:gd name="connsiteX14" fmla="*/ 215389 w 1508539"/>
              <a:gd name="connsiteY14" fmla="*/ 6478062 h 6858000"/>
              <a:gd name="connsiteX15" fmla="*/ 226078 w 1508539"/>
              <a:gd name="connsiteY15" fmla="*/ 6460325 h 6858000"/>
              <a:gd name="connsiteX16" fmla="*/ 233311 w 1508539"/>
              <a:gd name="connsiteY16" fmla="*/ 6451488 h 6858000"/>
              <a:gd name="connsiteX17" fmla="*/ 234746 w 1508539"/>
              <a:gd name="connsiteY17" fmla="*/ 6451348 h 6858000"/>
              <a:gd name="connsiteX18" fmla="*/ 239104 w 1508539"/>
              <a:gd name="connsiteY18" fmla="*/ 6414240 h 6858000"/>
              <a:gd name="connsiteX19" fmla="*/ 241880 w 1508539"/>
              <a:gd name="connsiteY19" fmla="*/ 6384857 h 6858000"/>
              <a:gd name="connsiteX20" fmla="*/ 240591 w 1508539"/>
              <a:gd name="connsiteY20" fmla="*/ 6367510 h 6858000"/>
              <a:gd name="connsiteX21" fmla="*/ 244471 w 1508539"/>
              <a:gd name="connsiteY21" fmla="*/ 6349778 h 6858000"/>
              <a:gd name="connsiteX22" fmla="*/ 246136 w 1508539"/>
              <a:gd name="connsiteY22" fmla="*/ 6348250 h 6858000"/>
              <a:gd name="connsiteX23" fmla="*/ 262170 w 1508539"/>
              <a:gd name="connsiteY23" fmla="*/ 6281972 h 6858000"/>
              <a:gd name="connsiteX24" fmla="*/ 272933 w 1508539"/>
              <a:gd name="connsiteY24" fmla="*/ 6211940 h 6858000"/>
              <a:gd name="connsiteX25" fmla="*/ 314428 w 1508539"/>
              <a:gd name="connsiteY25" fmla="*/ 6113913 h 6858000"/>
              <a:gd name="connsiteX26" fmla="*/ 318721 w 1508539"/>
              <a:gd name="connsiteY26" fmla="*/ 6028119 h 6858000"/>
              <a:gd name="connsiteX27" fmla="*/ 345501 w 1508539"/>
              <a:gd name="connsiteY27" fmla="*/ 5934687 h 6858000"/>
              <a:gd name="connsiteX28" fmla="*/ 379513 w 1508539"/>
              <a:gd name="connsiteY28" fmla="*/ 5765594 h 6858000"/>
              <a:gd name="connsiteX29" fmla="*/ 411349 w 1508539"/>
              <a:gd name="connsiteY29" fmla="*/ 5693685 h 6858000"/>
              <a:gd name="connsiteX30" fmla="*/ 431404 w 1508539"/>
              <a:gd name="connsiteY30" fmla="*/ 5665173 h 6858000"/>
              <a:gd name="connsiteX31" fmla="*/ 465121 w 1508539"/>
              <a:gd name="connsiteY31" fmla="*/ 5563435 h 6858000"/>
              <a:gd name="connsiteX32" fmla="*/ 494626 w 1508539"/>
              <a:gd name="connsiteY32" fmla="*/ 5476393 h 6858000"/>
              <a:gd name="connsiteX33" fmla="*/ 525819 w 1508539"/>
              <a:gd name="connsiteY33" fmla="*/ 5396260 h 6858000"/>
              <a:gd name="connsiteX34" fmla="*/ 541800 w 1508539"/>
              <a:gd name="connsiteY34" fmla="*/ 5330009 h 6858000"/>
              <a:gd name="connsiteX35" fmla="*/ 575293 w 1508539"/>
              <a:gd name="connsiteY35" fmla="*/ 5273739 h 6858000"/>
              <a:gd name="connsiteX36" fmla="*/ 584892 w 1508539"/>
              <a:gd name="connsiteY36" fmla="*/ 5241779 h 6858000"/>
              <a:gd name="connsiteX37" fmla="*/ 596118 w 1508539"/>
              <a:gd name="connsiteY37" fmla="*/ 5225268 h 6858000"/>
              <a:gd name="connsiteX38" fmla="*/ 597138 w 1508539"/>
              <a:gd name="connsiteY38" fmla="*/ 5217684 h 6858000"/>
              <a:gd name="connsiteX39" fmla="*/ 604479 w 1508539"/>
              <a:gd name="connsiteY39" fmla="*/ 5193377 h 6858000"/>
              <a:gd name="connsiteX40" fmla="*/ 607782 w 1508539"/>
              <a:gd name="connsiteY40" fmla="*/ 5179288 h 6858000"/>
              <a:gd name="connsiteX41" fmla="*/ 608766 w 1508539"/>
              <a:gd name="connsiteY41" fmla="*/ 5173621 h 6858000"/>
              <a:gd name="connsiteX42" fmla="*/ 604400 w 1508539"/>
              <a:gd name="connsiteY42" fmla="*/ 5159961 h 6858000"/>
              <a:gd name="connsiteX43" fmla="*/ 611077 w 1508539"/>
              <a:gd name="connsiteY43" fmla="*/ 5144295 h 6858000"/>
              <a:gd name="connsiteX44" fmla="*/ 608010 w 1508539"/>
              <a:gd name="connsiteY44" fmla="*/ 5125185 h 6858000"/>
              <a:gd name="connsiteX45" fmla="*/ 614840 w 1508539"/>
              <a:gd name="connsiteY45" fmla="*/ 5121884 h 6858000"/>
              <a:gd name="connsiteX46" fmla="*/ 621876 w 1508539"/>
              <a:gd name="connsiteY46" fmla="*/ 5067850 h 6858000"/>
              <a:gd name="connsiteX47" fmla="*/ 624607 w 1508539"/>
              <a:gd name="connsiteY47" fmla="*/ 5060861 h 6858000"/>
              <a:gd name="connsiteX48" fmla="*/ 621311 w 1508539"/>
              <a:gd name="connsiteY48" fmla="*/ 5034192 h 6858000"/>
              <a:gd name="connsiteX49" fmla="*/ 622865 w 1508539"/>
              <a:gd name="connsiteY49" fmla="*/ 4993030 h 6858000"/>
              <a:gd name="connsiteX50" fmla="*/ 629774 w 1508539"/>
              <a:gd name="connsiteY50" fmla="*/ 4946844 h 6858000"/>
              <a:gd name="connsiteX51" fmla="*/ 625630 w 1508539"/>
              <a:gd name="connsiteY51" fmla="*/ 4932692 h 6858000"/>
              <a:gd name="connsiteX52" fmla="*/ 641033 w 1508539"/>
              <a:gd name="connsiteY52" fmla="*/ 4858827 h 6858000"/>
              <a:gd name="connsiteX53" fmla="*/ 646936 w 1508539"/>
              <a:gd name="connsiteY53" fmla="*/ 4821170 h 6858000"/>
              <a:gd name="connsiteX54" fmla="*/ 651669 w 1508539"/>
              <a:gd name="connsiteY54" fmla="*/ 4780965 h 6858000"/>
              <a:gd name="connsiteX55" fmla="*/ 652962 w 1508539"/>
              <a:gd name="connsiteY55" fmla="*/ 4750867 h 6858000"/>
              <a:gd name="connsiteX56" fmla="*/ 650769 w 1508539"/>
              <a:gd name="connsiteY56" fmla="*/ 4690749 h 6858000"/>
              <a:gd name="connsiteX57" fmla="*/ 646249 w 1508539"/>
              <a:gd name="connsiteY57" fmla="*/ 4584173 h 6858000"/>
              <a:gd name="connsiteX58" fmla="*/ 641332 w 1508539"/>
              <a:gd name="connsiteY58" fmla="*/ 4444346 h 6858000"/>
              <a:gd name="connsiteX59" fmla="*/ 637897 w 1508539"/>
              <a:gd name="connsiteY59" fmla="*/ 4375228 h 6858000"/>
              <a:gd name="connsiteX60" fmla="*/ 618550 w 1508539"/>
              <a:gd name="connsiteY60" fmla="*/ 4214165 h 6858000"/>
              <a:gd name="connsiteX61" fmla="*/ 622623 w 1508539"/>
              <a:gd name="connsiteY61" fmla="*/ 4090296 h 6858000"/>
              <a:gd name="connsiteX62" fmla="*/ 607879 w 1508539"/>
              <a:gd name="connsiteY62" fmla="*/ 4033999 h 6858000"/>
              <a:gd name="connsiteX63" fmla="*/ 609028 w 1508539"/>
              <a:gd name="connsiteY63" fmla="*/ 4031933 h 6858000"/>
              <a:gd name="connsiteX64" fmla="*/ 607604 w 1508539"/>
              <a:gd name="connsiteY64" fmla="*/ 4013953 h 6858000"/>
              <a:gd name="connsiteX65" fmla="*/ 593899 w 1508539"/>
              <a:gd name="connsiteY65" fmla="*/ 3974753 h 6858000"/>
              <a:gd name="connsiteX66" fmla="*/ 595497 w 1508539"/>
              <a:gd name="connsiteY66" fmla="*/ 3969950 h 6858000"/>
              <a:gd name="connsiteX67" fmla="*/ 588919 w 1508539"/>
              <a:gd name="connsiteY67" fmla="*/ 3933779 h 6858000"/>
              <a:gd name="connsiteX68" fmla="*/ 590250 w 1508539"/>
              <a:gd name="connsiteY68" fmla="*/ 3933093 h 6858000"/>
              <a:gd name="connsiteX69" fmla="*/ 594604 w 1508539"/>
              <a:gd name="connsiteY69" fmla="*/ 3922082 h 6858000"/>
              <a:gd name="connsiteX70" fmla="*/ 599682 w 1508539"/>
              <a:gd name="connsiteY70" fmla="*/ 3901461 h 6858000"/>
              <a:gd name="connsiteX71" fmla="*/ 622276 w 1508539"/>
              <a:gd name="connsiteY71" fmla="*/ 3813873 h 6858000"/>
              <a:gd name="connsiteX72" fmla="*/ 621701 w 1508539"/>
              <a:gd name="connsiteY72" fmla="*/ 3806161 h 6858000"/>
              <a:gd name="connsiteX73" fmla="*/ 622008 w 1508539"/>
              <a:gd name="connsiteY73" fmla="*/ 3805957 h 6858000"/>
              <a:gd name="connsiteX74" fmla="*/ 622035 w 1508539"/>
              <a:gd name="connsiteY74" fmla="*/ 3797724 h 6858000"/>
              <a:gd name="connsiteX75" fmla="*/ 620650 w 1508539"/>
              <a:gd name="connsiteY75" fmla="*/ 3792098 h 6858000"/>
              <a:gd name="connsiteX76" fmla="*/ 619534 w 1508539"/>
              <a:gd name="connsiteY76" fmla="*/ 3777135 h 6858000"/>
              <a:gd name="connsiteX77" fmla="*/ 621267 w 1508539"/>
              <a:gd name="connsiteY77" fmla="*/ 3771656 h 6858000"/>
              <a:gd name="connsiteX78" fmla="*/ 625010 w 1508539"/>
              <a:gd name="connsiteY78" fmla="*/ 3769007 h 6858000"/>
              <a:gd name="connsiteX79" fmla="*/ 624476 w 1508539"/>
              <a:gd name="connsiteY79" fmla="*/ 3767709 h 6858000"/>
              <a:gd name="connsiteX80" fmla="*/ 633172 w 1508539"/>
              <a:gd name="connsiteY80" fmla="*/ 3738082 h 6858000"/>
              <a:gd name="connsiteX81" fmla="*/ 640518 w 1508539"/>
              <a:gd name="connsiteY81" fmla="*/ 3673397 h 6858000"/>
              <a:gd name="connsiteX82" fmla="*/ 639814 w 1508539"/>
              <a:gd name="connsiteY82" fmla="*/ 3637109 h 6858000"/>
              <a:gd name="connsiteX83" fmla="*/ 643257 w 1508539"/>
              <a:gd name="connsiteY83" fmla="*/ 3536883 h 6858000"/>
              <a:gd name="connsiteX84" fmla="*/ 650795 w 1508539"/>
              <a:gd name="connsiteY84" fmla="*/ 3435652 h 6858000"/>
              <a:gd name="connsiteX85" fmla="*/ 652466 w 1508539"/>
              <a:gd name="connsiteY85" fmla="*/ 3307769 h 6858000"/>
              <a:gd name="connsiteX86" fmla="*/ 670029 w 1508539"/>
              <a:gd name="connsiteY86" fmla="*/ 3250522 h 6858000"/>
              <a:gd name="connsiteX87" fmla="*/ 670454 w 1508539"/>
              <a:gd name="connsiteY87" fmla="*/ 3229163 h 6858000"/>
              <a:gd name="connsiteX88" fmla="*/ 672277 w 1508539"/>
              <a:gd name="connsiteY88" fmla="*/ 3217217 h 6858000"/>
              <a:gd name="connsiteX89" fmla="*/ 659112 w 1508539"/>
              <a:gd name="connsiteY89" fmla="*/ 3183755 h 6858000"/>
              <a:gd name="connsiteX90" fmla="*/ 659613 w 1508539"/>
              <a:gd name="connsiteY90" fmla="*/ 3178642 h 6858000"/>
              <a:gd name="connsiteX91" fmla="*/ 647213 w 1508539"/>
              <a:gd name="connsiteY91" fmla="*/ 3158586 h 6858000"/>
              <a:gd name="connsiteX92" fmla="*/ 632398 w 1508539"/>
              <a:gd name="connsiteY92" fmla="*/ 3129034 h 6858000"/>
              <a:gd name="connsiteX93" fmla="*/ 633063 w 1508539"/>
              <a:gd name="connsiteY93" fmla="*/ 3126682 h 6858000"/>
              <a:gd name="connsiteX94" fmla="*/ 623931 w 1508539"/>
              <a:gd name="connsiteY94" fmla="*/ 3114519 h 6858000"/>
              <a:gd name="connsiteX95" fmla="*/ 610540 w 1508539"/>
              <a:gd name="connsiteY95" fmla="*/ 3106272 h 6858000"/>
              <a:gd name="connsiteX96" fmla="*/ 583270 w 1508539"/>
              <a:gd name="connsiteY96" fmla="*/ 2958185 h 6858000"/>
              <a:gd name="connsiteX97" fmla="*/ 525884 w 1508539"/>
              <a:gd name="connsiteY97" fmla="*/ 2762989 h 6858000"/>
              <a:gd name="connsiteX98" fmla="*/ 474802 w 1508539"/>
              <a:gd name="connsiteY98" fmla="*/ 2554718 h 6858000"/>
              <a:gd name="connsiteX99" fmla="*/ 454896 w 1508539"/>
              <a:gd name="connsiteY99" fmla="*/ 2485734 h 6858000"/>
              <a:gd name="connsiteX100" fmla="*/ 445619 w 1508539"/>
              <a:gd name="connsiteY100" fmla="*/ 2447068 h 6858000"/>
              <a:gd name="connsiteX101" fmla="*/ 432580 w 1508539"/>
              <a:gd name="connsiteY101" fmla="*/ 2425819 h 6858000"/>
              <a:gd name="connsiteX102" fmla="*/ 438579 w 1508539"/>
              <a:gd name="connsiteY102" fmla="*/ 2402874 h 6858000"/>
              <a:gd name="connsiteX103" fmla="*/ 441191 w 1508539"/>
              <a:gd name="connsiteY103" fmla="*/ 2381443 h 6858000"/>
              <a:gd name="connsiteX104" fmla="*/ 417520 w 1508539"/>
              <a:gd name="connsiteY104" fmla="*/ 2261920 h 6858000"/>
              <a:gd name="connsiteX105" fmla="*/ 407407 w 1508539"/>
              <a:gd name="connsiteY105" fmla="*/ 2195378 h 6858000"/>
              <a:gd name="connsiteX106" fmla="*/ 391624 w 1508539"/>
              <a:gd name="connsiteY106" fmla="*/ 2155135 h 6858000"/>
              <a:gd name="connsiteX107" fmla="*/ 389082 w 1508539"/>
              <a:gd name="connsiteY107" fmla="*/ 2118008 h 6858000"/>
              <a:gd name="connsiteX108" fmla="*/ 390075 w 1508539"/>
              <a:gd name="connsiteY108" fmla="*/ 2050531 h 6858000"/>
              <a:gd name="connsiteX109" fmla="*/ 381881 w 1508539"/>
              <a:gd name="connsiteY109" fmla="*/ 1963269 h 6858000"/>
              <a:gd name="connsiteX110" fmla="*/ 363059 w 1508539"/>
              <a:gd name="connsiteY110" fmla="*/ 1906352 h 6858000"/>
              <a:gd name="connsiteX111" fmla="*/ 339616 w 1508539"/>
              <a:gd name="connsiteY111" fmla="*/ 1861531 h 6858000"/>
              <a:gd name="connsiteX112" fmla="*/ 293415 w 1508539"/>
              <a:gd name="connsiteY112" fmla="*/ 1732919 h 6858000"/>
              <a:gd name="connsiteX113" fmla="*/ 265726 w 1508539"/>
              <a:gd name="connsiteY113" fmla="*/ 1663540 h 6858000"/>
              <a:gd name="connsiteX114" fmla="*/ 264852 w 1508539"/>
              <a:gd name="connsiteY114" fmla="*/ 1615777 h 6858000"/>
              <a:gd name="connsiteX115" fmla="*/ 245647 w 1508539"/>
              <a:gd name="connsiteY115" fmla="*/ 1563678 h 6858000"/>
              <a:gd name="connsiteX116" fmla="*/ 258727 w 1508539"/>
              <a:gd name="connsiteY116" fmla="*/ 1519474 h 6858000"/>
              <a:gd name="connsiteX117" fmla="*/ 251469 w 1508539"/>
              <a:gd name="connsiteY117" fmla="*/ 1477995 h 6858000"/>
              <a:gd name="connsiteX118" fmla="*/ 237554 w 1508539"/>
              <a:gd name="connsiteY118" fmla="*/ 1373769 h 6858000"/>
              <a:gd name="connsiteX119" fmla="*/ 245861 w 1508539"/>
              <a:gd name="connsiteY119" fmla="*/ 1307086 h 6858000"/>
              <a:gd name="connsiteX120" fmla="*/ 247049 w 1508539"/>
              <a:gd name="connsiteY120" fmla="*/ 1189033 h 6858000"/>
              <a:gd name="connsiteX121" fmla="*/ 251734 w 1508539"/>
              <a:gd name="connsiteY121" fmla="*/ 1168288 h 6858000"/>
              <a:gd name="connsiteX122" fmla="*/ 244016 w 1508539"/>
              <a:gd name="connsiteY122" fmla="*/ 1142577 h 6858000"/>
              <a:gd name="connsiteX123" fmla="*/ 233322 w 1508539"/>
              <a:gd name="connsiteY123" fmla="*/ 1088484 h 6858000"/>
              <a:gd name="connsiteX124" fmla="*/ 222058 w 1508539"/>
              <a:gd name="connsiteY124" fmla="*/ 1016103 h 6858000"/>
              <a:gd name="connsiteX125" fmla="*/ 223514 w 1508539"/>
              <a:gd name="connsiteY125" fmla="*/ 932283 h 6858000"/>
              <a:gd name="connsiteX126" fmla="*/ 225750 w 1508539"/>
              <a:gd name="connsiteY126" fmla="*/ 915925 h 6858000"/>
              <a:gd name="connsiteX127" fmla="*/ 218379 w 1508539"/>
              <a:gd name="connsiteY127" fmla="*/ 896999 h 6858000"/>
              <a:gd name="connsiteX128" fmla="*/ 187787 w 1508539"/>
              <a:gd name="connsiteY128" fmla="*/ 821517 h 6858000"/>
              <a:gd name="connsiteX129" fmla="*/ 166737 w 1508539"/>
              <a:gd name="connsiteY129" fmla="*/ 751353 h 6858000"/>
              <a:gd name="connsiteX130" fmla="*/ 166295 w 1508539"/>
              <a:gd name="connsiteY130" fmla="*/ 721230 h 6858000"/>
              <a:gd name="connsiteX131" fmla="*/ 151966 w 1508539"/>
              <a:gd name="connsiteY131" fmla="*/ 681659 h 6858000"/>
              <a:gd name="connsiteX132" fmla="*/ 137385 w 1508539"/>
              <a:gd name="connsiteY132" fmla="*/ 635218 h 6858000"/>
              <a:gd name="connsiteX133" fmla="*/ 142396 w 1508539"/>
              <a:gd name="connsiteY133" fmla="*/ 613763 h 6858000"/>
              <a:gd name="connsiteX134" fmla="*/ 128338 w 1508539"/>
              <a:gd name="connsiteY134" fmla="*/ 598582 h 6858000"/>
              <a:gd name="connsiteX135" fmla="*/ 128019 w 1508539"/>
              <a:gd name="connsiteY135" fmla="*/ 576846 h 6858000"/>
              <a:gd name="connsiteX136" fmla="*/ 107645 w 1508539"/>
              <a:gd name="connsiteY136" fmla="*/ 530055 h 6858000"/>
              <a:gd name="connsiteX137" fmla="*/ 106893 w 1508539"/>
              <a:gd name="connsiteY137" fmla="*/ 465389 h 6858000"/>
              <a:gd name="connsiteX138" fmla="*/ 89816 w 1508539"/>
              <a:gd name="connsiteY138" fmla="*/ 424699 h 6858000"/>
              <a:gd name="connsiteX139" fmla="*/ 90191 w 1508539"/>
              <a:gd name="connsiteY139" fmla="*/ 404917 h 6858000"/>
              <a:gd name="connsiteX140" fmla="*/ 70148 w 1508539"/>
              <a:gd name="connsiteY140" fmla="*/ 367211 h 6858000"/>
              <a:gd name="connsiteX141" fmla="*/ 36452 w 1508539"/>
              <a:gd name="connsiteY141" fmla="*/ 268519 h 6858000"/>
              <a:gd name="connsiteX142" fmla="*/ 23935 w 1508539"/>
              <a:gd name="connsiteY142" fmla="*/ 160886 h 6858000"/>
              <a:gd name="connsiteX143" fmla="*/ 19312 w 1508539"/>
              <a:gd name="connsiteY143" fmla="*/ 47336 h 6858000"/>
              <a:gd name="connsiteX144" fmla="*/ 0 w 1508539"/>
              <a:gd name="connsiteY144"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28010 w 1508539"/>
              <a:gd name="connsiteY4" fmla="*/ 6751578 h 6858000"/>
              <a:gd name="connsiteX5" fmla="*/ 146674 w 1508539"/>
              <a:gd name="connsiteY5" fmla="*/ 6696999 h 6858000"/>
              <a:gd name="connsiteX6" fmla="*/ 163411 w 1508539"/>
              <a:gd name="connsiteY6" fmla="*/ 6638036 h 6858000"/>
              <a:gd name="connsiteX7" fmla="*/ 153633 w 1508539"/>
              <a:gd name="connsiteY7" fmla="*/ 6596265 h 6858000"/>
              <a:gd name="connsiteX8" fmla="*/ 164248 w 1508539"/>
              <a:gd name="connsiteY8" fmla="*/ 6574442 h 6858000"/>
              <a:gd name="connsiteX9" fmla="*/ 164588 w 1508539"/>
              <a:gd name="connsiteY9" fmla="*/ 6568530 h 6858000"/>
              <a:gd name="connsiteX10" fmla="*/ 166997 w 1508539"/>
              <a:gd name="connsiteY10" fmla="*/ 6560674 h 6858000"/>
              <a:gd name="connsiteX11" fmla="*/ 167342 w 1508539"/>
              <a:gd name="connsiteY11" fmla="*/ 6560598 h 6858000"/>
              <a:gd name="connsiteX12" fmla="*/ 201349 w 1508539"/>
              <a:gd name="connsiteY12" fmla="*/ 6530567 h 6858000"/>
              <a:gd name="connsiteX13" fmla="*/ 215389 w 1508539"/>
              <a:gd name="connsiteY13" fmla="*/ 6478062 h 6858000"/>
              <a:gd name="connsiteX14" fmla="*/ 226078 w 1508539"/>
              <a:gd name="connsiteY14" fmla="*/ 6460325 h 6858000"/>
              <a:gd name="connsiteX15" fmla="*/ 233311 w 1508539"/>
              <a:gd name="connsiteY15" fmla="*/ 6451488 h 6858000"/>
              <a:gd name="connsiteX16" fmla="*/ 234746 w 1508539"/>
              <a:gd name="connsiteY16" fmla="*/ 6451348 h 6858000"/>
              <a:gd name="connsiteX17" fmla="*/ 239104 w 1508539"/>
              <a:gd name="connsiteY17" fmla="*/ 6414240 h 6858000"/>
              <a:gd name="connsiteX18" fmla="*/ 241880 w 1508539"/>
              <a:gd name="connsiteY18" fmla="*/ 6384857 h 6858000"/>
              <a:gd name="connsiteX19" fmla="*/ 240591 w 1508539"/>
              <a:gd name="connsiteY19" fmla="*/ 6367510 h 6858000"/>
              <a:gd name="connsiteX20" fmla="*/ 244471 w 1508539"/>
              <a:gd name="connsiteY20" fmla="*/ 6349778 h 6858000"/>
              <a:gd name="connsiteX21" fmla="*/ 246136 w 1508539"/>
              <a:gd name="connsiteY21" fmla="*/ 6348250 h 6858000"/>
              <a:gd name="connsiteX22" fmla="*/ 262170 w 1508539"/>
              <a:gd name="connsiteY22" fmla="*/ 6281972 h 6858000"/>
              <a:gd name="connsiteX23" fmla="*/ 272933 w 1508539"/>
              <a:gd name="connsiteY23" fmla="*/ 6211940 h 6858000"/>
              <a:gd name="connsiteX24" fmla="*/ 314428 w 1508539"/>
              <a:gd name="connsiteY24" fmla="*/ 6113913 h 6858000"/>
              <a:gd name="connsiteX25" fmla="*/ 318721 w 1508539"/>
              <a:gd name="connsiteY25" fmla="*/ 6028119 h 6858000"/>
              <a:gd name="connsiteX26" fmla="*/ 345501 w 1508539"/>
              <a:gd name="connsiteY26" fmla="*/ 5934687 h 6858000"/>
              <a:gd name="connsiteX27" fmla="*/ 379513 w 1508539"/>
              <a:gd name="connsiteY27" fmla="*/ 5765594 h 6858000"/>
              <a:gd name="connsiteX28" fmla="*/ 411349 w 1508539"/>
              <a:gd name="connsiteY28" fmla="*/ 5693685 h 6858000"/>
              <a:gd name="connsiteX29" fmla="*/ 431404 w 1508539"/>
              <a:gd name="connsiteY29" fmla="*/ 5665173 h 6858000"/>
              <a:gd name="connsiteX30" fmla="*/ 465121 w 1508539"/>
              <a:gd name="connsiteY30" fmla="*/ 5563435 h 6858000"/>
              <a:gd name="connsiteX31" fmla="*/ 494626 w 1508539"/>
              <a:gd name="connsiteY31" fmla="*/ 5476393 h 6858000"/>
              <a:gd name="connsiteX32" fmla="*/ 525819 w 1508539"/>
              <a:gd name="connsiteY32" fmla="*/ 5396260 h 6858000"/>
              <a:gd name="connsiteX33" fmla="*/ 541800 w 1508539"/>
              <a:gd name="connsiteY33" fmla="*/ 5330009 h 6858000"/>
              <a:gd name="connsiteX34" fmla="*/ 575293 w 1508539"/>
              <a:gd name="connsiteY34" fmla="*/ 5273739 h 6858000"/>
              <a:gd name="connsiteX35" fmla="*/ 584892 w 1508539"/>
              <a:gd name="connsiteY35" fmla="*/ 5241779 h 6858000"/>
              <a:gd name="connsiteX36" fmla="*/ 596118 w 1508539"/>
              <a:gd name="connsiteY36" fmla="*/ 5225268 h 6858000"/>
              <a:gd name="connsiteX37" fmla="*/ 597138 w 1508539"/>
              <a:gd name="connsiteY37" fmla="*/ 5217684 h 6858000"/>
              <a:gd name="connsiteX38" fmla="*/ 604479 w 1508539"/>
              <a:gd name="connsiteY38" fmla="*/ 5193377 h 6858000"/>
              <a:gd name="connsiteX39" fmla="*/ 607782 w 1508539"/>
              <a:gd name="connsiteY39" fmla="*/ 5179288 h 6858000"/>
              <a:gd name="connsiteX40" fmla="*/ 608766 w 1508539"/>
              <a:gd name="connsiteY40" fmla="*/ 5173621 h 6858000"/>
              <a:gd name="connsiteX41" fmla="*/ 604400 w 1508539"/>
              <a:gd name="connsiteY41" fmla="*/ 5159961 h 6858000"/>
              <a:gd name="connsiteX42" fmla="*/ 611077 w 1508539"/>
              <a:gd name="connsiteY42" fmla="*/ 5144295 h 6858000"/>
              <a:gd name="connsiteX43" fmla="*/ 608010 w 1508539"/>
              <a:gd name="connsiteY43" fmla="*/ 5125185 h 6858000"/>
              <a:gd name="connsiteX44" fmla="*/ 614840 w 1508539"/>
              <a:gd name="connsiteY44" fmla="*/ 5121884 h 6858000"/>
              <a:gd name="connsiteX45" fmla="*/ 621876 w 1508539"/>
              <a:gd name="connsiteY45" fmla="*/ 5067850 h 6858000"/>
              <a:gd name="connsiteX46" fmla="*/ 624607 w 1508539"/>
              <a:gd name="connsiteY46" fmla="*/ 5060861 h 6858000"/>
              <a:gd name="connsiteX47" fmla="*/ 621311 w 1508539"/>
              <a:gd name="connsiteY47" fmla="*/ 5034192 h 6858000"/>
              <a:gd name="connsiteX48" fmla="*/ 622865 w 1508539"/>
              <a:gd name="connsiteY48" fmla="*/ 4993030 h 6858000"/>
              <a:gd name="connsiteX49" fmla="*/ 629774 w 1508539"/>
              <a:gd name="connsiteY49" fmla="*/ 4946844 h 6858000"/>
              <a:gd name="connsiteX50" fmla="*/ 625630 w 1508539"/>
              <a:gd name="connsiteY50" fmla="*/ 4932692 h 6858000"/>
              <a:gd name="connsiteX51" fmla="*/ 641033 w 1508539"/>
              <a:gd name="connsiteY51" fmla="*/ 4858827 h 6858000"/>
              <a:gd name="connsiteX52" fmla="*/ 646936 w 1508539"/>
              <a:gd name="connsiteY52" fmla="*/ 4821170 h 6858000"/>
              <a:gd name="connsiteX53" fmla="*/ 651669 w 1508539"/>
              <a:gd name="connsiteY53" fmla="*/ 4780965 h 6858000"/>
              <a:gd name="connsiteX54" fmla="*/ 652962 w 1508539"/>
              <a:gd name="connsiteY54" fmla="*/ 4750867 h 6858000"/>
              <a:gd name="connsiteX55" fmla="*/ 650769 w 1508539"/>
              <a:gd name="connsiteY55" fmla="*/ 4690749 h 6858000"/>
              <a:gd name="connsiteX56" fmla="*/ 646249 w 1508539"/>
              <a:gd name="connsiteY56" fmla="*/ 4584173 h 6858000"/>
              <a:gd name="connsiteX57" fmla="*/ 641332 w 1508539"/>
              <a:gd name="connsiteY57" fmla="*/ 4444346 h 6858000"/>
              <a:gd name="connsiteX58" fmla="*/ 637897 w 1508539"/>
              <a:gd name="connsiteY58" fmla="*/ 4375228 h 6858000"/>
              <a:gd name="connsiteX59" fmla="*/ 618550 w 1508539"/>
              <a:gd name="connsiteY59" fmla="*/ 4214165 h 6858000"/>
              <a:gd name="connsiteX60" fmla="*/ 622623 w 1508539"/>
              <a:gd name="connsiteY60" fmla="*/ 4090296 h 6858000"/>
              <a:gd name="connsiteX61" fmla="*/ 607879 w 1508539"/>
              <a:gd name="connsiteY61" fmla="*/ 4033999 h 6858000"/>
              <a:gd name="connsiteX62" fmla="*/ 609028 w 1508539"/>
              <a:gd name="connsiteY62" fmla="*/ 4031933 h 6858000"/>
              <a:gd name="connsiteX63" fmla="*/ 607604 w 1508539"/>
              <a:gd name="connsiteY63" fmla="*/ 4013953 h 6858000"/>
              <a:gd name="connsiteX64" fmla="*/ 593899 w 1508539"/>
              <a:gd name="connsiteY64" fmla="*/ 3974753 h 6858000"/>
              <a:gd name="connsiteX65" fmla="*/ 595497 w 1508539"/>
              <a:gd name="connsiteY65" fmla="*/ 3969950 h 6858000"/>
              <a:gd name="connsiteX66" fmla="*/ 588919 w 1508539"/>
              <a:gd name="connsiteY66" fmla="*/ 3933779 h 6858000"/>
              <a:gd name="connsiteX67" fmla="*/ 590250 w 1508539"/>
              <a:gd name="connsiteY67" fmla="*/ 3933093 h 6858000"/>
              <a:gd name="connsiteX68" fmla="*/ 594604 w 1508539"/>
              <a:gd name="connsiteY68" fmla="*/ 3922082 h 6858000"/>
              <a:gd name="connsiteX69" fmla="*/ 599682 w 1508539"/>
              <a:gd name="connsiteY69" fmla="*/ 3901461 h 6858000"/>
              <a:gd name="connsiteX70" fmla="*/ 622276 w 1508539"/>
              <a:gd name="connsiteY70" fmla="*/ 3813873 h 6858000"/>
              <a:gd name="connsiteX71" fmla="*/ 621701 w 1508539"/>
              <a:gd name="connsiteY71" fmla="*/ 3806161 h 6858000"/>
              <a:gd name="connsiteX72" fmla="*/ 622008 w 1508539"/>
              <a:gd name="connsiteY72" fmla="*/ 3805957 h 6858000"/>
              <a:gd name="connsiteX73" fmla="*/ 622035 w 1508539"/>
              <a:gd name="connsiteY73" fmla="*/ 3797724 h 6858000"/>
              <a:gd name="connsiteX74" fmla="*/ 620650 w 1508539"/>
              <a:gd name="connsiteY74" fmla="*/ 3792098 h 6858000"/>
              <a:gd name="connsiteX75" fmla="*/ 619534 w 1508539"/>
              <a:gd name="connsiteY75" fmla="*/ 3777135 h 6858000"/>
              <a:gd name="connsiteX76" fmla="*/ 621267 w 1508539"/>
              <a:gd name="connsiteY76" fmla="*/ 3771656 h 6858000"/>
              <a:gd name="connsiteX77" fmla="*/ 625010 w 1508539"/>
              <a:gd name="connsiteY77" fmla="*/ 3769007 h 6858000"/>
              <a:gd name="connsiteX78" fmla="*/ 624476 w 1508539"/>
              <a:gd name="connsiteY78" fmla="*/ 3767709 h 6858000"/>
              <a:gd name="connsiteX79" fmla="*/ 633172 w 1508539"/>
              <a:gd name="connsiteY79" fmla="*/ 3738082 h 6858000"/>
              <a:gd name="connsiteX80" fmla="*/ 640518 w 1508539"/>
              <a:gd name="connsiteY80" fmla="*/ 3673397 h 6858000"/>
              <a:gd name="connsiteX81" fmla="*/ 639814 w 1508539"/>
              <a:gd name="connsiteY81" fmla="*/ 3637109 h 6858000"/>
              <a:gd name="connsiteX82" fmla="*/ 643257 w 1508539"/>
              <a:gd name="connsiteY82" fmla="*/ 3536883 h 6858000"/>
              <a:gd name="connsiteX83" fmla="*/ 650795 w 1508539"/>
              <a:gd name="connsiteY83" fmla="*/ 3435652 h 6858000"/>
              <a:gd name="connsiteX84" fmla="*/ 652466 w 1508539"/>
              <a:gd name="connsiteY84" fmla="*/ 3307769 h 6858000"/>
              <a:gd name="connsiteX85" fmla="*/ 670029 w 1508539"/>
              <a:gd name="connsiteY85" fmla="*/ 3250522 h 6858000"/>
              <a:gd name="connsiteX86" fmla="*/ 670454 w 1508539"/>
              <a:gd name="connsiteY86" fmla="*/ 3229163 h 6858000"/>
              <a:gd name="connsiteX87" fmla="*/ 672277 w 1508539"/>
              <a:gd name="connsiteY87" fmla="*/ 3217217 h 6858000"/>
              <a:gd name="connsiteX88" fmla="*/ 659112 w 1508539"/>
              <a:gd name="connsiteY88" fmla="*/ 3183755 h 6858000"/>
              <a:gd name="connsiteX89" fmla="*/ 659613 w 1508539"/>
              <a:gd name="connsiteY89" fmla="*/ 3178642 h 6858000"/>
              <a:gd name="connsiteX90" fmla="*/ 647213 w 1508539"/>
              <a:gd name="connsiteY90" fmla="*/ 3158586 h 6858000"/>
              <a:gd name="connsiteX91" fmla="*/ 632398 w 1508539"/>
              <a:gd name="connsiteY91" fmla="*/ 3129034 h 6858000"/>
              <a:gd name="connsiteX92" fmla="*/ 633063 w 1508539"/>
              <a:gd name="connsiteY92" fmla="*/ 3126682 h 6858000"/>
              <a:gd name="connsiteX93" fmla="*/ 623931 w 1508539"/>
              <a:gd name="connsiteY93" fmla="*/ 3114519 h 6858000"/>
              <a:gd name="connsiteX94" fmla="*/ 610540 w 1508539"/>
              <a:gd name="connsiteY94" fmla="*/ 3106272 h 6858000"/>
              <a:gd name="connsiteX95" fmla="*/ 583270 w 1508539"/>
              <a:gd name="connsiteY95" fmla="*/ 2958185 h 6858000"/>
              <a:gd name="connsiteX96" fmla="*/ 525884 w 1508539"/>
              <a:gd name="connsiteY96" fmla="*/ 2762989 h 6858000"/>
              <a:gd name="connsiteX97" fmla="*/ 474802 w 1508539"/>
              <a:gd name="connsiteY97" fmla="*/ 2554718 h 6858000"/>
              <a:gd name="connsiteX98" fmla="*/ 454896 w 1508539"/>
              <a:gd name="connsiteY98" fmla="*/ 2485734 h 6858000"/>
              <a:gd name="connsiteX99" fmla="*/ 445619 w 1508539"/>
              <a:gd name="connsiteY99" fmla="*/ 2447068 h 6858000"/>
              <a:gd name="connsiteX100" fmla="*/ 432580 w 1508539"/>
              <a:gd name="connsiteY100" fmla="*/ 2425819 h 6858000"/>
              <a:gd name="connsiteX101" fmla="*/ 438579 w 1508539"/>
              <a:gd name="connsiteY101" fmla="*/ 2402874 h 6858000"/>
              <a:gd name="connsiteX102" fmla="*/ 441191 w 1508539"/>
              <a:gd name="connsiteY102" fmla="*/ 2381443 h 6858000"/>
              <a:gd name="connsiteX103" fmla="*/ 417520 w 1508539"/>
              <a:gd name="connsiteY103" fmla="*/ 2261920 h 6858000"/>
              <a:gd name="connsiteX104" fmla="*/ 407407 w 1508539"/>
              <a:gd name="connsiteY104" fmla="*/ 2195378 h 6858000"/>
              <a:gd name="connsiteX105" fmla="*/ 391624 w 1508539"/>
              <a:gd name="connsiteY105" fmla="*/ 2155135 h 6858000"/>
              <a:gd name="connsiteX106" fmla="*/ 389082 w 1508539"/>
              <a:gd name="connsiteY106" fmla="*/ 2118008 h 6858000"/>
              <a:gd name="connsiteX107" fmla="*/ 390075 w 1508539"/>
              <a:gd name="connsiteY107" fmla="*/ 2050531 h 6858000"/>
              <a:gd name="connsiteX108" fmla="*/ 381881 w 1508539"/>
              <a:gd name="connsiteY108" fmla="*/ 1963269 h 6858000"/>
              <a:gd name="connsiteX109" fmla="*/ 363059 w 1508539"/>
              <a:gd name="connsiteY109" fmla="*/ 1906352 h 6858000"/>
              <a:gd name="connsiteX110" fmla="*/ 339616 w 1508539"/>
              <a:gd name="connsiteY110" fmla="*/ 1861531 h 6858000"/>
              <a:gd name="connsiteX111" fmla="*/ 293415 w 1508539"/>
              <a:gd name="connsiteY111" fmla="*/ 1732919 h 6858000"/>
              <a:gd name="connsiteX112" fmla="*/ 265726 w 1508539"/>
              <a:gd name="connsiteY112" fmla="*/ 1663540 h 6858000"/>
              <a:gd name="connsiteX113" fmla="*/ 264852 w 1508539"/>
              <a:gd name="connsiteY113" fmla="*/ 1615777 h 6858000"/>
              <a:gd name="connsiteX114" fmla="*/ 245647 w 1508539"/>
              <a:gd name="connsiteY114" fmla="*/ 1563678 h 6858000"/>
              <a:gd name="connsiteX115" fmla="*/ 258727 w 1508539"/>
              <a:gd name="connsiteY115" fmla="*/ 1519474 h 6858000"/>
              <a:gd name="connsiteX116" fmla="*/ 251469 w 1508539"/>
              <a:gd name="connsiteY116" fmla="*/ 1477995 h 6858000"/>
              <a:gd name="connsiteX117" fmla="*/ 237554 w 1508539"/>
              <a:gd name="connsiteY117" fmla="*/ 1373769 h 6858000"/>
              <a:gd name="connsiteX118" fmla="*/ 245861 w 1508539"/>
              <a:gd name="connsiteY118" fmla="*/ 1307086 h 6858000"/>
              <a:gd name="connsiteX119" fmla="*/ 247049 w 1508539"/>
              <a:gd name="connsiteY119" fmla="*/ 1189033 h 6858000"/>
              <a:gd name="connsiteX120" fmla="*/ 251734 w 1508539"/>
              <a:gd name="connsiteY120" fmla="*/ 1168288 h 6858000"/>
              <a:gd name="connsiteX121" fmla="*/ 244016 w 1508539"/>
              <a:gd name="connsiteY121" fmla="*/ 1142577 h 6858000"/>
              <a:gd name="connsiteX122" fmla="*/ 233322 w 1508539"/>
              <a:gd name="connsiteY122" fmla="*/ 1088484 h 6858000"/>
              <a:gd name="connsiteX123" fmla="*/ 222058 w 1508539"/>
              <a:gd name="connsiteY123" fmla="*/ 1016103 h 6858000"/>
              <a:gd name="connsiteX124" fmla="*/ 223514 w 1508539"/>
              <a:gd name="connsiteY124" fmla="*/ 932283 h 6858000"/>
              <a:gd name="connsiteX125" fmla="*/ 225750 w 1508539"/>
              <a:gd name="connsiteY125" fmla="*/ 915925 h 6858000"/>
              <a:gd name="connsiteX126" fmla="*/ 218379 w 1508539"/>
              <a:gd name="connsiteY126" fmla="*/ 896999 h 6858000"/>
              <a:gd name="connsiteX127" fmla="*/ 187787 w 1508539"/>
              <a:gd name="connsiteY127" fmla="*/ 821517 h 6858000"/>
              <a:gd name="connsiteX128" fmla="*/ 166737 w 1508539"/>
              <a:gd name="connsiteY128" fmla="*/ 751353 h 6858000"/>
              <a:gd name="connsiteX129" fmla="*/ 166295 w 1508539"/>
              <a:gd name="connsiteY129" fmla="*/ 721230 h 6858000"/>
              <a:gd name="connsiteX130" fmla="*/ 151966 w 1508539"/>
              <a:gd name="connsiteY130" fmla="*/ 681659 h 6858000"/>
              <a:gd name="connsiteX131" fmla="*/ 137385 w 1508539"/>
              <a:gd name="connsiteY131" fmla="*/ 635218 h 6858000"/>
              <a:gd name="connsiteX132" fmla="*/ 142396 w 1508539"/>
              <a:gd name="connsiteY132" fmla="*/ 613763 h 6858000"/>
              <a:gd name="connsiteX133" fmla="*/ 128338 w 1508539"/>
              <a:gd name="connsiteY133" fmla="*/ 598582 h 6858000"/>
              <a:gd name="connsiteX134" fmla="*/ 128019 w 1508539"/>
              <a:gd name="connsiteY134" fmla="*/ 576846 h 6858000"/>
              <a:gd name="connsiteX135" fmla="*/ 107645 w 1508539"/>
              <a:gd name="connsiteY135" fmla="*/ 530055 h 6858000"/>
              <a:gd name="connsiteX136" fmla="*/ 106893 w 1508539"/>
              <a:gd name="connsiteY136" fmla="*/ 465389 h 6858000"/>
              <a:gd name="connsiteX137" fmla="*/ 89816 w 1508539"/>
              <a:gd name="connsiteY137" fmla="*/ 424699 h 6858000"/>
              <a:gd name="connsiteX138" fmla="*/ 90191 w 1508539"/>
              <a:gd name="connsiteY138" fmla="*/ 404917 h 6858000"/>
              <a:gd name="connsiteX139" fmla="*/ 70148 w 1508539"/>
              <a:gd name="connsiteY139" fmla="*/ 367211 h 6858000"/>
              <a:gd name="connsiteX140" fmla="*/ 36452 w 1508539"/>
              <a:gd name="connsiteY140" fmla="*/ 268519 h 6858000"/>
              <a:gd name="connsiteX141" fmla="*/ 23935 w 1508539"/>
              <a:gd name="connsiteY141" fmla="*/ 160886 h 6858000"/>
              <a:gd name="connsiteX142" fmla="*/ 19312 w 1508539"/>
              <a:gd name="connsiteY142" fmla="*/ 47336 h 6858000"/>
              <a:gd name="connsiteX143" fmla="*/ 0 w 1508539"/>
              <a:gd name="connsiteY143"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28010 w 1508539"/>
              <a:gd name="connsiteY4" fmla="*/ 6751578 h 6858000"/>
              <a:gd name="connsiteX5" fmla="*/ 146674 w 1508539"/>
              <a:gd name="connsiteY5" fmla="*/ 6696999 h 6858000"/>
              <a:gd name="connsiteX6" fmla="*/ 163411 w 1508539"/>
              <a:gd name="connsiteY6" fmla="*/ 6638036 h 6858000"/>
              <a:gd name="connsiteX7" fmla="*/ 153633 w 1508539"/>
              <a:gd name="connsiteY7" fmla="*/ 6596265 h 6858000"/>
              <a:gd name="connsiteX8" fmla="*/ 164248 w 1508539"/>
              <a:gd name="connsiteY8" fmla="*/ 6574442 h 6858000"/>
              <a:gd name="connsiteX9" fmla="*/ 164588 w 1508539"/>
              <a:gd name="connsiteY9" fmla="*/ 6568530 h 6858000"/>
              <a:gd name="connsiteX10" fmla="*/ 166997 w 1508539"/>
              <a:gd name="connsiteY10" fmla="*/ 6560674 h 6858000"/>
              <a:gd name="connsiteX11" fmla="*/ 167342 w 1508539"/>
              <a:gd name="connsiteY11" fmla="*/ 6560598 h 6858000"/>
              <a:gd name="connsiteX12" fmla="*/ 201349 w 1508539"/>
              <a:gd name="connsiteY12" fmla="*/ 6530567 h 6858000"/>
              <a:gd name="connsiteX13" fmla="*/ 215389 w 1508539"/>
              <a:gd name="connsiteY13" fmla="*/ 6478062 h 6858000"/>
              <a:gd name="connsiteX14" fmla="*/ 226078 w 1508539"/>
              <a:gd name="connsiteY14" fmla="*/ 6460325 h 6858000"/>
              <a:gd name="connsiteX15" fmla="*/ 233311 w 1508539"/>
              <a:gd name="connsiteY15" fmla="*/ 6451488 h 6858000"/>
              <a:gd name="connsiteX16" fmla="*/ 234746 w 1508539"/>
              <a:gd name="connsiteY16" fmla="*/ 6451348 h 6858000"/>
              <a:gd name="connsiteX17" fmla="*/ 239104 w 1508539"/>
              <a:gd name="connsiteY17" fmla="*/ 6414240 h 6858000"/>
              <a:gd name="connsiteX18" fmla="*/ 241880 w 1508539"/>
              <a:gd name="connsiteY18" fmla="*/ 6384857 h 6858000"/>
              <a:gd name="connsiteX19" fmla="*/ 240591 w 1508539"/>
              <a:gd name="connsiteY19" fmla="*/ 6367510 h 6858000"/>
              <a:gd name="connsiteX20" fmla="*/ 244471 w 1508539"/>
              <a:gd name="connsiteY20" fmla="*/ 6349778 h 6858000"/>
              <a:gd name="connsiteX21" fmla="*/ 246136 w 1508539"/>
              <a:gd name="connsiteY21" fmla="*/ 6348250 h 6858000"/>
              <a:gd name="connsiteX22" fmla="*/ 262170 w 1508539"/>
              <a:gd name="connsiteY22" fmla="*/ 6281972 h 6858000"/>
              <a:gd name="connsiteX23" fmla="*/ 272933 w 1508539"/>
              <a:gd name="connsiteY23" fmla="*/ 6211940 h 6858000"/>
              <a:gd name="connsiteX24" fmla="*/ 314428 w 1508539"/>
              <a:gd name="connsiteY24" fmla="*/ 6113913 h 6858000"/>
              <a:gd name="connsiteX25" fmla="*/ 318721 w 1508539"/>
              <a:gd name="connsiteY25" fmla="*/ 6028119 h 6858000"/>
              <a:gd name="connsiteX26" fmla="*/ 345501 w 1508539"/>
              <a:gd name="connsiteY26" fmla="*/ 5934687 h 6858000"/>
              <a:gd name="connsiteX27" fmla="*/ 411349 w 1508539"/>
              <a:gd name="connsiteY27" fmla="*/ 5693685 h 6858000"/>
              <a:gd name="connsiteX28" fmla="*/ 431404 w 1508539"/>
              <a:gd name="connsiteY28" fmla="*/ 5665173 h 6858000"/>
              <a:gd name="connsiteX29" fmla="*/ 465121 w 1508539"/>
              <a:gd name="connsiteY29" fmla="*/ 5563435 h 6858000"/>
              <a:gd name="connsiteX30" fmla="*/ 494626 w 1508539"/>
              <a:gd name="connsiteY30" fmla="*/ 5476393 h 6858000"/>
              <a:gd name="connsiteX31" fmla="*/ 525819 w 1508539"/>
              <a:gd name="connsiteY31" fmla="*/ 5396260 h 6858000"/>
              <a:gd name="connsiteX32" fmla="*/ 541800 w 1508539"/>
              <a:gd name="connsiteY32" fmla="*/ 5330009 h 6858000"/>
              <a:gd name="connsiteX33" fmla="*/ 575293 w 1508539"/>
              <a:gd name="connsiteY33" fmla="*/ 5273739 h 6858000"/>
              <a:gd name="connsiteX34" fmla="*/ 584892 w 1508539"/>
              <a:gd name="connsiteY34" fmla="*/ 5241779 h 6858000"/>
              <a:gd name="connsiteX35" fmla="*/ 596118 w 1508539"/>
              <a:gd name="connsiteY35" fmla="*/ 5225268 h 6858000"/>
              <a:gd name="connsiteX36" fmla="*/ 597138 w 1508539"/>
              <a:gd name="connsiteY36" fmla="*/ 5217684 h 6858000"/>
              <a:gd name="connsiteX37" fmla="*/ 604479 w 1508539"/>
              <a:gd name="connsiteY37" fmla="*/ 5193377 h 6858000"/>
              <a:gd name="connsiteX38" fmla="*/ 607782 w 1508539"/>
              <a:gd name="connsiteY38" fmla="*/ 5179288 h 6858000"/>
              <a:gd name="connsiteX39" fmla="*/ 608766 w 1508539"/>
              <a:gd name="connsiteY39" fmla="*/ 5173621 h 6858000"/>
              <a:gd name="connsiteX40" fmla="*/ 604400 w 1508539"/>
              <a:gd name="connsiteY40" fmla="*/ 5159961 h 6858000"/>
              <a:gd name="connsiteX41" fmla="*/ 611077 w 1508539"/>
              <a:gd name="connsiteY41" fmla="*/ 5144295 h 6858000"/>
              <a:gd name="connsiteX42" fmla="*/ 608010 w 1508539"/>
              <a:gd name="connsiteY42" fmla="*/ 5125185 h 6858000"/>
              <a:gd name="connsiteX43" fmla="*/ 614840 w 1508539"/>
              <a:gd name="connsiteY43" fmla="*/ 5121884 h 6858000"/>
              <a:gd name="connsiteX44" fmla="*/ 621876 w 1508539"/>
              <a:gd name="connsiteY44" fmla="*/ 5067850 h 6858000"/>
              <a:gd name="connsiteX45" fmla="*/ 624607 w 1508539"/>
              <a:gd name="connsiteY45" fmla="*/ 5060861 h 6858000"/>
              <a:gd name="connsiteX46" fmla="*/ 621311 w 1508539"/>
              <a:gd name="connsiteY46" fmla="*/ 5034192 h 6858000"/>
              <a:gd name="connsiteX47" fmla="*/ 622865 w 1508539"/>
              <a:gd name="connsiteY47" fmla="*/ 4993030 h 6858000"/>
              <a:gd name="connsiteX48" fmla="*/ 629774 w 1508539"/>
              <a:gd name="connsiteY48" fmla="*/ 4946844 h 6858000"/>
              <a:gd name="connsiteX49" fmla="*/ 625630 w 1508539"/>
              <a:gd name="connsiteY49" fmla="*/ 4932692 h 6858000"/>
              <a:gd name="connsiteX50" fmla="*/ 641033 w 1508539"/>
              <a:gd name="connsiteY50" fmla="*/ 4858827 h 6858000"/>
              <a:gd name="connsiteX51" fmla="*/ 646936 w 1508539"/>
              <a:gd name="connsiteY51" fmla="*/ 4821170 h 6858000"/>
              <a:gd name="connsiteX52" fmla="*/ 651669 w 1508539"/>
              <a:gd name="connsiteY52" fmla="*/ 4780965 h 6858000"/>
              <a:gd name="connsiteX53" fmla="*/ 652962 w 1508539"/>
              <a:gd name="connsiteY53" fmla="*/ 4750867 h 6858000"/>
              <a:gd name="connsiteX54" fmla="*/ 650769 w 1508539"/>
              <a:gd name="connsiteY54" fmla="*/ 4690749 h 6858000"/>
              <a:gd name="connsiteX55" fmla="*/ 646249 w 1508539"/>
              <a:gd name="connsiteY55" fmla="*/ 4584173 h 6858000"/>
              <a:gd name="connsiteX56" fmla="*/ 641332 w 1508539"/>
              <a:gd name="connsiteY56" fmla="*/ 4444346 h 6858000"/>
              <a:gd name="connsiteX57" fmla="*/ 637897 w 1508539"/>
              <a:gd name="connsiteY57" fmla="*/ 4375228 h 6858000"/>
              <a:gd name="connsiteX58" fmla="*/ 618550 w 1508539"/>
              <a:gd name="connsiteY58" fmla="*/ 4214165 h 6858000"/>
              <a:gd name="connsiteX59" fmla="*/ 622623 w 1508539"/>
              <a:gd name="connsiteY59" fmla="*/ 4090296 h 6858000"/>
              <a:gd name="connsiteX60" fmla="*/ 607879 w 1508539"/>
              <a:gd name="connsiteY60" fmla="*/ 4033999 h 6858000"/>
              <a:gd name="connsiteX61" fmla="*/ 609028 w 1508539"/>
              <a:gd name="connsiteY61" fmla="*/ 4031933 h 6858000"/>
              <a:gd name="connsiteX62" fmla="*/ 607604 w 1508539"/>
              <a:gd name="connsiteY62" fmla="*/ 4013953 h 6858000"/>
              <a:gd name="connsiteX63" fmla="*/ 593899 w 1508539"/>
              <a:gd name="connsiteY63" fmla="*/ 3974753 h 6858000"/>
              <a:gd name="connsiteX64" fmla="*/ 595497 w 1508539"/>
              <a:gd name="connsiteY64" fmla="*/ 3969950 h 6858000"/>
              <a:gd name="connsiteX65" fmla="*/ 588919 w 1508539"/>
              <a:gd name="connsiteY65" fmla="*/ 3933779 h 6858000"/>
              <a:gd name="connsiteX66" fmla="*/ 590250 w 1508539"/>
              <a:gd name="connsiteY66" fmla="*/ 3933093 h 6858000"/>
              <a:gd name="connsiteX67" fmla="*/ 594604 w 1508539"/>
              <a:gd name="connsiteY67" fmla="*/ 3922082 h 6858000"/>
              <a:gd name="connsiteX68" fmla="*/ 599682 w 1508539"/>
              <a:gd name="connsiteY68" fmla="*/ 3901461 h 6858000"/>
              <a:gd name="connsiteX69" fmla="*/ 622276 w 1508539"/>
              <a:gd name="connsiteY69" fmla="*/ 3813873 h 6858000"/>
              <a:gd name="connsiteX70" fmla="*/ 621701 w 1508539"/>
              <a:gd name="connsiteY70" fmla="*/ 3806161 h 6858000"/>
              <a:gd name="connsiteX71" fmla="*/ 622008 w 1508539"/>
              <a:gd name="connsiteY71" fmla="*/ 3805957 h 6858000"/>
              <a:gd name="connsiteX72" fmla="*/ 622035 w 1508539"/>
              <a:gd name="connsiteY72" fmla="*/ 3797724 h 6858000"/>
              <a:gd name="connsiteX73" fmla="*/ 620650 w 1508539"/>
              <a:gd name="connsiteY73" fmla="*/ 3792098 h 6858000"/>
              <a:gd name="connsiteX74" fmla="*/ 619534 w 1508539"/>
              <a:gd name="connsiteY74" fmla="*/ 3777135 h 6858000"/>
              <a:gd name="connsiteX75" fmla="*/ 621267 w 1508539"/>
              <a:gd name="connsiteY75" fmla="*/ 3771656 h 6858000"/>
              <a:gd name="connsiteX76" fmla="*/ 625010 w 1508539"/>
              <a:gd name="connsiteY76" fmla="*/ 3769007 h 6858000"/>
              <a:gd name="connsiteX77" fmla="*/ 624476 w 1508539"/>
              <a:gd name="connsiteY77" fmla="*/ 3767709 h 6858000"/>
              <a:gd name="connsiteX78" fmla="*/ 633172 w 1508539"/>
              <a:gd name="connsiteY78" fmla="*/ 3738082 h 6858000"/>
              <a:gd name="connsiteX79" fmla="*/ 640518 w 1508539"/>
              <a:gd name="connsiteY79" fmla="*/ 3673397 h 6858000"/>
              <a:gd name="connsiteX80" fmla="*/ 639814 w 1508539"/>
              <a:gd name="connsiteY80" fmla="*/ 3637109 h 6858000"/>
              <a:gd name="connsiteX81" fmla="*/ 643257 w 1508539"/>
              <a:gd name="connsiteY81" fmla="*/ 3536883 h 6858000"/>
              <a:gd name="connsiteX82" fmla="*/ 650795 w 1508539"/>
              <a:gd name="connsiteY82" fmla="*/ 3435652 h 6858000"/>
              <a:gd name="connsiteX83" fmla="*/ 652466 w 1508539"/>
              <a:gd name="connsiteY83" fmla="*/ 3307769 h 6858000"/>
              <a:gd name="connsiteX84" fmla="*/ 670029 w 1508539"/>
              <a:gd name="connsiteY84" fmla="*/ 3250522 h 6858000"/>
              <a:gd name="connsiteX85" fmla="*/ 670454 w 1508539"/>
              <a:gd name="connsiteY85" fmla="*/ 3229163 h 6858000"/>
              <a:gd name="connsiteX86" fmla="*/ 672277 w 1508539"/>
              <a:gd name="connsiteY86" fmla="*/ 3217217 h 6858000"/>
              <a:gd name="connsiteX87" fmla="*/ 659112 w 1508539"/>
              <a:gd name="connsiteY87" fmla="*/ 3183755 h 6858000"/>
              <a:gd name="connsiteX88" fmla="*/ 659613 w 1508539"/>
              <a:gd name="connsiteY88" fmla="*/ 3178642 h 6858000"/>
              <a:gd name="connsiteX89" fmla="*/ 647213 w 1508539"/>
              <a:gd name="connsiteY89" fmla="*/ 3158586 h 6858000"/>
              <a:gd name="connsiteX90" fmla="*/ 632398 w 1508539"/>
              <a:gd name="connsiteY90" fmla="*/ 3129034 h 6858000"/>
              <a:gd name="connsiteX91" fmla="*/ 633063 w 1508539"/>
              <a:gd name="connsiteY91" fmla="*/ 3126682 h 6858000"/>
              <a:gd name="connsiteX92" fmla="*/ 623931 w 1508539"/>
              <a:gd name="connsiteY92" fmla="*/ 3114519 h 6858000"/>
              <a:gd name="connsiteX93" fmla="*/ 610540 w 1508539"/>
              <a:gd name="connsiteY93" fmla="*/ 3106272 h 6858000"/>
              <a:gd name="connsiteX94" fmla="*/ 583270 w 1508539"/>
              <a:gd name="connsiteY94" fmla="*/ 2958185 h 6858000"/>
              <a:gd name="connsiteX95" fmla="*/ 525884 w 1508539"/>
              <a:gd name="connsiteY95" fmla="*/ 2762989 h 6858000"/>
              <a:gd name="connsiteX96" fmla="*/ 474802 w 1508539"/>
              <a:gd name="connsiteY96" fmla="*/ 2554718 h 6858000"/>
              <a:gd name="connsiteX97" fmla="*/ 454896 w 1508539"/>
              <a:gd name="connsiteY97" fmla="*/ 2485734 h 6858000"/>
              <a:gd name="connsiteX98" fmla="*/ 445619 w 1508539"/>
              <a:gd name="connsiteY98" fmla="*/ 2447068 h 6858000"/>
              <a:gd name="connsiteX99" fmla="*/ 432580 w 1508539"/>
              <a:gd name="connsiteY99" fmla="*/ 2425819 h 6858000"/>
              <a:gd name="connsiteX100" fmla="*/ 438579 w 1508539"/>
              <a:gd name="connsiteY100" fmla="*/ 2402874 h 6858000"/>
              <a:gd name="connsiteX101" fmla="*/ 441191 w 1508539"/>
              <a:gd name="connsiteY101" fmla="*/ 2381443 h 6858000"/>
              <a:gd name="connsiteX102" fmla="*/ 417520 w 1508539"/>
              <a:gd name="connsiteY102" fmla="*/ 2261920 h 6858000"/>
              <a:gd name="connsiteX103" fmla="*/ 407407 w 1508539"/>
              <a:gd name="connsiteY103" fmla="*/ 2195378 h 6858000"/>
              <a:gd name="connsiteX104" fmla="*/ 391624 w 1508539"/>
              <a:gd name="connsiteY104" fmla="*/ 2155135 h 6858000"/>
              <a:gd name="connsiteX105" fmla="*/ 389082 w 1508539"/>
              <a:gd name="connsiteY105" fmla="*/ 2118008 h 6858000"/>
              <a:gd name="connsiteX106" fmla="*/ 390075 w 1508539"/>
              <a:gd name="connsiteY106" fmla="*/ 2050531 h 6858000"/>
              <a:gd name="connsiteX107" fmla="*/ 381881 w 1508539"/>
              <a:gd name="connsiteY107" fmla="*/ 1963269 h 6858000"/>
              <a:gd name="connsiteX108" fmla="*/ 363059 w 1508539"/>
              <a:gd name="connsiteY108" fmla="*/ 1906352 h 6858000"/>
              <a:gd name="connsiteX109" fmla="*/ 339616 w 1508539"/>
              <a:gd name="connsiteY109" fmla="*/ 1861531 h 6858000"/>
              <a:gd name="connsiteX110" fmla="*/ 293415 w 1508539"/>
              <a:gd name="connsiteY110" fmla="*/ 1732919 h 6858000"/>
              <a:gd name="connsiteX111" fmla="*/ 265726 w 1508539"/>
              <a:gd name="connsiteY111" fmla="*/ 1663540 h 6858000"/>
              <a:gd name="connsiteX112" fmla="*/ 264852 w 1508539"/>
              <a:gd name="connsiteY112" fmla="*/ 1615777 h 6858000"/>
              <a:gd name="connsiteX113" fmla="*/ 245647 w 1508539"/>
              <a:gd name="connsiteY113" fmla="*/ 1563678 h 6858000"/>
              <a:gd name="connsiteX114" fmla="*/ 258727 w 1508539"/>
              <a:gd name="connsiteY114" fmla="*/ 1519474 h 6858000"/>
              <a:gd name="connsiteX115" fmla="*/ 251469 w 1508539"/>
              <a:gd name="connsiteY115" fmla="*/ 1477995 h 6858000"/>
              <a:gd name="connsiteX116" fmla="*/ 237554 w 1508539"/>
              <a:gd name="connsiteY116" fmla="*/ 1373769 h 6858000"/>
              <a:gd name="connsiteX117" fmla="*/ 245861 w 1508539"/>
              <a:gd name="connsiteY117" fmla="*/ 1307086 h 6858000"/>
              <a:gd name="connsiteX118" fmla="*/ 247049 w 1508539"/>
              <a:gd name="connsiteY118" fmla="*/ 1189033 h 6858000"/>
              <a:gd name="connsiteX119" fmla="*/ 251734 w 1508539"/>
              <a:gd name="connsiteY119" fmla="*/ 1168288 h 6858000"/>
              <a:gd name="connsiteX120" fmla="*/ 244016 w 1508539"/>
              <a:gd name="connsiteY120" fmla="*/ 1142577 h 6858000"/>
              <a:gd name="connsiteX121" fmla="*/ 233322 w 1508539"/>
              <a:gd name="connsiteY121" fmla="*/ 1088484 h 6858000"/>
              <a:gd name="connsiteX122" fmla="*/ 222058 w 1508539"/>
              <a:gd name="connsiteY122" fmla="*/ 1016103 h 6858000"/>
              <a:gd name="connsiteX123" fmla="*/ 223514 w 1508539"/>
              <a:gd name="connsiteY123" fmla="*/ 932283 h 6858000"/>
              <a:gd name="connsiteX124" fmla="*/ 225750 w 1508539"/>
              <a:gd name="connsiteY124" fmla="*/ 915925 h 6858000"/>
              <a:gd name="connsiteX125" fmla="*/ 218379 w 1508539"/>
              <a:gd name="connsiteY125" fmla="*/ 896999 h 6858000"/>
              <a:gd name="connsiteX126" fmla="*/ 187787 w 1508539"/>
              <a:gd name="connsiteY126" fmla="*/ 821517 h 6858000"/>
              <a:gd name="connsiteX127" fmla="*/ 166737 w 1508539"/>
              <a:gd name="connsiteY127" fmla="*/ 751353 h 6858000"/>
              <a:gd name="connsiteX128" fmla="*/ 166295 w 1508539"/>
              <a:gd name="connsiteY128" fmla="*/ 721230 h 6858000"/>
              <a:gd name="connsiteX129" fmla="*/ 151966 w 1508539"/>
              <a:gd name="connsiteY129" fmla="*/ 681659 h 6858000"/>
              <a:gd name="connsiteX130" fmla="*/ 137385 w 1508539"/>
              <a:gd name="connsiteY130" fmla="*/ 635218 h 6858000"/>
              <a:gd name="connsiteX131" fmla="*/ 142396 w 1508539"/>
              <a:gd name="connsiteY131" fmla="*/ 613763 h 6858000"/>
              <a:gd name="connsiteX132" fmla="*/ 128338 w 1508539"/>
              <a:gd name="connsiteY132" fmla="*/ 598582 h 6858000"/>
              <a:gd name="connsiteX133" fmla="*/ 128019 w 1508539"/>
              <a:gd name="connsiteY133" fmla="*/ 576846 h 6858000"/>
              <a:gd name="connsiteX134" fmla="*/ 107645 w 1508539"/>
              <a:gd name="connsiteY134" fmla="*/ 530055 h 6858000"/>
              <a:gd name="connsiteX135" fmla="*/ 106893 w 1508539"/>
              <a:gd name="connsiteY135" fmla="*/ 465389 h 6858000"/>
              <a:gd name="connsiteX136" fmla="*/ 89816 w 1508539"/>
              <a:gd name="connsiteY136" fmla="*/ 424699 h 6858000"/>
              <a:gd name="connsiteX137" fmla="*/ 90191 w 1508539"/>
              <a:gd name="connsiteY137" fmla="*/ 404917 h 6858000"/>
              <a:gd name="connsiteX138" fmla="*/ 70148 w 1508539"/>
              <a:gd name="connsiteY138" fmla="*/ 367211 h 6858000"/>
              <a:gd name="connsiteX139" fmla="*/ 36452 w 1508539"/>
              <a:gd name="connsiteY139" fmla="*/ 268519 h 6858000"/>
              <a:gd name="connsiteX140" fmla="*/ 23935 w 1508539"/>
              <a:gd name="connsiteY140" fmla="*/ 160886 h 6858000"/>
              <a:gd name="connsiteX141" fmla="*/ 19312 w 1508539"/>
              <a:gd name="connsiteY141" fmla="*/ 47336 h 6858000"/>
              <a:gd name="connsiteX142" fmla="*/ 0 w 1508539"/>
              <a:gd name="connsiteY142"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28010 w 1508539"/>
              <a:gd name="connsiteY4" fmla="*/ 6751578 h 6858000"/>
              <a:gd name="connsiteX5" fmla="*/ 146674 w 1508539"/>
              <a:gd name="connsiteY5" fmla="*/ 6696999 h 6858000"/>
              <a:gd name="connsiteX6" fmla="*/ 163411 w 1508539"/>
              <a:gd name="connsiteY6" fmla="*/ 6638036 h 6858000"/>
              <a:gd name="connsiteX7" fmla="*/ 153633 w 1508539"/>
              <a:gd name="connsiteY7" fmla="*/ 6596265 h 6858000"/>
              <a:gd name="connsiteX8" fmla="*/ 164248 w 1508539"/>
              <a:gd name="connsiteY8" fmla="*/ 6574442 h 6858000"/>
              <a:gd name="connsiteX9" fmla="*/ 164588 w 1508539"/>
              <a:gd name="connsiteY9" fmla="*/ 6568530 h 6858000"/>
              <a:gd name="connsiteX10" fmla="*/ 166997 w 1508539"/>
              <a:gd name="connsiteY10" fmla="*/ 6560674 h 6858000"/>
              <a:gd name="connsiteX11" fmla="*/ 167342 w 1508539"/>
              <a:gd name="connsiteY11" fmla="*/ 6560598 h 6858000"/>
              <a:gd name="connsiteX12" fmla="*/ 201349 w 1508539"/>
              <a:gd name="connsiteY12" fmla="*/ 6530567 h 6858000"/>
              <a:gd name="connsiteX13" fmla="*/ 215389 w 1508539"/>
              <a:gd name="connsiteY13" fmla="*/ 6478062 h 6858000"/>
              <a:gd name="connsiteX14" fmla="*/ 226078 w 1508539"/>
              <a:gd name="connsiteY14" fmla="*/ 6460325 h 6858000"/>
              <a:gd name="connsiteX15" fmla="*/ 233311 w 1508539"/>
              <a:gd name="connsiteY15" fmla="*/ 6451488 h 6858000"/>
              <a:gd name="connsiteX16" fmla="*/ 234746 w 1508539"/>
              <a:gd name="connsiteY16" fmla="*/ 6451348 h 6858000"/>
              <a:gd name="connsiteX17" fmla="*/ 239104 w 1508539"/>
              <a:gd name="connsiteY17" fmla="*/ 6414240 h 6858000"/>
              <a:gd name="connsiteX18" fmla="*/ 241880 w 1508539"/>
              <a:gd name="connsiteY18" fmla="*/ 6384857 h 6858000"/>
              <a:gd name="connsiteX19" fmla="*/ 240591 w 1508539"/>
              <a:gd name="connsiteY19" fmla="*/ 6367510 h 6858000"/>
              <a:gd name="connsiteX20" fmla="*/ 244471 w 1508539"/>
              <a:gd name="connsiteY20" fmla="*/ 6349778 h 6858000"/>
              <a:gd name="connsiteX21" fmla="*/ 246136 w 1508539"/>
              <a:gd name="connsiteY21" fmla="*/ 6348250 h 6858000"/>
              <a:gd name="connsiteX22" fmla="*/ 262170 w 1508539"/>
              <a:gd name="connsiteY22" fmla="*/ 6281972 h 6858000"/>
              <a:gd name="connsiteX23" fmla="*/ 272933 w 1508539"/>
              <a:gd name="connsiteY23" fmla="*/ 6211940 h 6858000"/>
              <a:gd name="connsiteX24" fmla="*/ 314428 w 1508539"/>
              <a:gd name="connsiteY24" fmla="*/ 6113913 h 6858000"/>
              <a:gd name="connsiteX25" fmla="*/ 318721 w 1508539"/>
              <a:gd name="connsiteY25" fmla="*/ 6028119 h 6858000"/>
              <a:gd name="connsiteX26" fmla="*/ 363126 w 1508539"/>
              <a:gd name="connsiteY26" fmla="*/ 5934687 h 6858000"/>
              <a:gd name="connsiteX27" fmla="*/ 411349 w 1508539"/>
              <a:gd name="connsiteY27" fmla="*/ 5693685 h 6858000"/>
              <a:gd name="connsiteX28" fmla="*/ 431404 w 1508539"/>
              <a:gd name="connsiteY28" fmla="*/ 5665173 h 6858000"/>
              <a:gd name="connsiteX29" fmla="*/ 465121 w 1508539"/>
              <a:gd name="connsiteY29" fmla="*/ 5563435 h 6858000"/>
              <a:gd name="connsiteX30" fmla="*/ 494626 w 1508539"/>
              <a:gd name="connsiteY30" fmla="*/ 5476393 h 6858000"/>
              <a:gd name="connsiteX31" fmla="*/ 525819 w 1508539"/>
              <a:gd name="connsiteY31" fmla="*/ 5396260 h 6858000"/>
              <a:gd name="connsiteX32" fmla="*/ 541800 w 1508539"/>
              <a:gd name="connsiteY32" fmla="*/ 5330009 h 6858000"/>
              <a:gd name="connsiteX33" fmla="*/ 575293 w 1508539"/>
              <a:gd name="connsiteY33" fmla="*/ 5273739 h 6858000"/>
              <a:gd name="connsiteX34" fmla="*/ 584892 w 1508539"/>
              <a:gd name="connsiteY34" fmla="*/ 5241779 h 6858000"/>
              <a:gd name="connsiteX35" fmla="*/ 596118 w 1508539"/>
              <a:gd name="connsiteY35" fmla="*/ 5225268 h 6858000"/>
              <a:gd name="connsiteX36" fmla="*/ 597138 w 1508539"/>
              <a:gd name="connsiteY36" fmla="*/ 5217684 h 6858000"/>
              <a:gd name="connsiteX37" fmla="*/ 604479 w 1508539"/>
              <a:gd name="connsiteY37" fmla="*/ 5193377 h 6858000"/>
              <a:gd name="connsiteX38" fmla="*/ 607782 w 1508539"/>
              <a:gd name="connsiteY38" fmla="*/ 5179288 h 6858000"/>
              <a:gd name="connsiteX39" fmla="*/ 608766 w 1508539"/>
              <a:gd name="connsiteY39" fmla="*/ 5173621 h 6858000"/>
              <a:gd name="connsiteX40" fmla="*/ 604400 w 1508539"/>
              <a:gd name="connsiteY40" fmla="*/ 5159961 h 6858000"/>
              <a:gd name="connsiteX41" fmla="*/ 611077 w 1508539"/>
              <a:gd name="connsiteY41" fmla="*/ 5144295 h 6858000"/>
              <a:gd name="connsiteX42" fmla="*/ 608010 w 1508539"/>
              <a:gd name="connsiteY42" fmla="*/ 5125185 h 6858000"/>
              <a:gd name="connsiteX43" fmla="*/ 614840 w 1508539"/>
              <a:gd name="connsiteY43" fmla="*/ 5121884 h 6858000"/>
              <a:gd name="connsiteX44" fmla="*/ 621876 w 1508539"/>
              <a:gd name="connsiteY44" fmla="*/ 5067850 h 6858000"/>
              <a:gd name="connsiteX45" fmla="*/ 624607 w 1508539"/>
              <a:gd name="connsiteY45" fmla="*/ 5060861 h 6858000"/>
              <a:gd name="connsiteX46" fmla="*/ 621311 w 1508539"/>
              <a:gd name="connsiteY46" fmla="*/ 5034192 h 6858000"/>
              <a:gd name="connsiteX47" fmla="*/ 622865 w 1508539"/>
              <a:gd name="connsiteY47" fmla="*/ 4993030 h 6858000"/>
              <a:gd name="connsiteX48" fmla="*/ 629774 w 1508539"/>
              <a:gd name="connsiteY48" fmla="*/ 4946844 h 6858000"/>
              <a:gd name="connsiteX49" fmla="*/ 625630 w 1508539"/>
              <a:gd name="connsiteY49" fmla="*/ 4932692 h 6858000"/>
              <a:gd name="connsiteX50" fmla="*/ 641033 w 1508539"/>
              <a:gd name="connsiteY50" fmla="*/ 4858827 h 6858000"/>
              <a:gd name="connsiteX51" fmla="*/ 646936 w 1508539"/>
              <a:gd name="connsiteY51" fmla="*/ 4821170 h 6858000"/>
              <a:gd name="connsiteX52" fmla="*/ 651669 w 1508539"/>
              <a:gd name="connsiteY52" fmla="*/ 4780965 h 6858000"/>
              <a:gd name="connsiteX53" fmla="*/ 652962 w 1508539"/>
              <a:gd name="connsiteY53" fmla="*/ 4750867 h 6858000"/>
              <a:gd name="connsiteX54" fmla="*/ 650769 w 1508539"/>
              <a:gd name="connsiteY54" fmla="*/ 4690749 h 6858000"/>
              <a:gd name="connsiteX55" fmla="*/ 646249 w 1508539"/>
              <a:gd name="connsiteY55" fmla="*/ 4584173 h 6858000"/>
              <a:gd name="connsiteX56" fmla="*/ 641332 w 1508539"/>
              <a:gd name="connsiteY56" fmla="*/ 4444346 h 6858000"/>
              <a:gd name="connsiteX57" fmla="*/ 637897 w 1508539"/>
              <a:gd name="connsiteY57" fmla="*/ 4375228 h 6858000"/>
              <a:gd name="connsiteX58" fmla="*/ 618550 w 1508539"/>
              <a:gd name="connsiteY58" fmla="*/ 4214165 h 6858000"/>
              <a:gd name="connsiteX59" fmla="*/ 622623 w 1508539"/>
              <a:gd name="connsiteY59" fmla="*/ 4090296 h 6858000"/>
              <a:gd name="connsiteX60" fmla="*/ 607879 w 1508539"/>
              <a:gd name="connsiteY60" fmla="*/ 4033999 h 6858000"/>
              <a:gd name="connsiteX61" fmla="*/ 609028 w 1508539"/>
              <a:gd name="connsiteY61" fmla="*/ 4031933 h 6858000"/>
              <a:gd name="connsiteX62" fmla="*/ 607604 w 1508539"/>
              <a:gd name="connsiteY62" fmla="*/ 4013953 h 6858000"/>
              <a:gd name="connsiteX63" fmla="*/ 593899 w 1508539"/>
              <a:gd name="connsiteY63" fmla="*/ 3974753 h 6858000"/>
              <a:gd name="connsiteX64" fmla="*/ 595497 w 1508539"/>
              <a:gd name="connsiteY64" fmla="*/ 3969950 h 6858000"/>
              <a:gd name="connsiteX65" fmla="*/ 588919 w 1508539"/>
              <a:gd name="connsiteY65" fmla="*/ 3933779 h 6858000"/>
              <a:gd name="connsiteX66" fmla="*/ 590250 w 1508539"/>
              <a:gd name="connsiteY66" fmla="*/ 3933093 h 6858000"/>
              <a:gd name="connsiteX67" fmla="*/ 594604 w 1508539"/>
              <a:gd name="connsiteY67" fmla="*/ 3922082 h 6858000"/>
              <a:gd name="connsiteX68" fmla="*/ 599682 w 1508539"/>
              <a:gd name="connsiteY68" fmla="*/ 3901461 h 6858000"/>
              <a:gd name="connsiteX69" fmla="*/ 622276 w 1508539"/>
              <a:gd name="connsiteY69" fmla="*/ 3813873 h 6858000"/>
              <a:gd name="connsiteX70" fmla="*/ 621701 w 1508539"/>
              <a:gd name="connsiteY70" fmla="*/ 3806161 h 6858000"/>
              <a:gd name="connsiteX71" fmla="*/ 622008 w 1508539"/>
              <a:gd name="connsiteY71" fmla="*/ 3805957 h 6858000"/>
              <a:gd name="connsiteX72" fmla="*/ 622035 w 1508539"/>
              <a:gd name="connsiteY72" fmla="*/ 3797724 h 6858000"/>
              <a:gd name="connsiteX73" fmla="*/ 620650 w 1508539"/>
              <a:gd name="connsiteY73" fmla="*/ 3792098 h 6858000"/>
              <a:gd name="connsiteX74" fmla="*/ 619534 w 1508539"/>
              <a:gd name="connsiteY74" fmla="*/ 3777135 h 6858000"/>
              <a:gd name="connsiteX75" fmla="*/ 621267 w 1508539"/>
              <a:gd name="connsiteY75" fmla="*/ 3771656 h 6858000"/>
              <a:gd name="connsiteX76" fmla="*/ 625010 w 1508539"/>
              <a:gd name="connsiteY76" fmla="*/ 3769007 h 6858000"/>
              <a:gd name="connsiteX77" fmla="*/ 624476 w 1508539"/>
              <a:gd name="connsiteY77" fmla="*/ 3767709 h 6858000"/>
              <a:gd name="connsiteX78" fmla="*/ 633172 w 1508539"/>
              <a:gd name="connsiteY78" fmla="*/ 3738082 h 6858000"/>
              <a:gd name="connsiteX79" fmla="*/ 640518 w 1508539"/>
              <a:gd name="connsiteY79" fmla="*/ 3673397 h 6858000"/>
              <a:gd name="connsiteX80" fmla="*/ 639814 w 1508539"/>
              <a:gd name="connsiteY80" fmla="*/ 3637109 h 6858000"/>
              <a:gd name="connsiteX81" fmla="*/ 643257 w 1508539"/>
              <a:gd name="connsiteY81" fmla="*/ 3536883 h 6858000"/>
              <a:gd name="connsiteX82" fmla="*/ 650795 w 1508539"/>
              <a:gd name="connsiteY82" fmla="*/ 3435652 h 6858000"/>
              <a:gd name="connsiteX83" fmla="*/ 652466 w 1508539"/>
              <a:gd name="connsiteY83" fmla="*/ 3307769 h 6858000"/>
              <a:gd name="connsiteX84" fmla="*/ 670029 w 1508539"/>
              <a:gd name="connsiteY84" fmla="*/ 3250522 h 6858000"/>
              <a:gd name="connsiteX85" fmla="*/ 670454 w 1508539"/>
              <a:gd name="connsiteY85" fmla="*/ 3229163 h 6858000"/>
              <a:gd name="connsiteX86" fmla="*/ 672277 w 1508539"/>
              <a:gd name="connsiteY86" fmla="*/ 3217217 h 6858000"/>
              <a:gd name="connsiteX87" fmla="*/ 659112 w 1508539"/>
              <a:gd name="connsiteY87" fmla="*/ 3183755 h 6858000"/>
              <a:gd name="connsiteX88" fmla="*/ 659613 w 1508539"/>
              <a:gd name="connsiteY88" fmla="*/ 3178642 h 6858000"/>
              <a:gd name="connsiteX89" fmla="*/ 647213 w 1508539"/>
              <a:gd name="connsiteY89" fmla="*/ 3158586 h 6858000"/>
              <a:gd name="connsiteX90" fmla="*/ 632398 w 1508539"/>
              <a:gd name="connsiteY90" fmla="*/ 3129034 h 6858000"/>
              <a:gd name="connsiteX91" fmla="*/ 633063 w 1508539"/>
              <a:gd name="connsiteY91" fmla="*/ 3126682 h 6858000"/>
              <a:gd name="connsiteX92" fmla="*/ 623931 w 1508539"/>
              <a:gd name="connsiteY92" fmla="*/ 3114519 h 6858000"/>
              <a:gd name="connsiteX93" fmla="*/ 610540 w 1508539"/>
              <a:gd name="connsiteY93" fmla="*/ 3106272 h 6858000"/>
              <a:gd name="connsiteX94" fmla="*/ 583270 w 1508539"/>
              <a:gd name="connsiteY94" fmla="*/ 2958185 h 6858000"/>
              <a:gd name="connsiteX95" fmla="*/ 525884 w 1508539"/>
              <a:gd name="connsiteY95" fmla="*/ 2762989 h 6858000"/>
              <a:gd name="connsiteX96" fmla="*/ 474802 w 1508539"/>
              <a:gd name="connsiteY96" fmla="*/ 2554718 h 6858000"/>
              <a:gd name="connsiteX97" fmla="*/ 454896 w 1508539"/>
              <a:gd name="connsiteY97" fmla="*/ 2485734 h 6858000"/>
              <a:gd name="connsiteX98" fmla="*/ 445619 w 1508539"/>
              <a:gd name="connsiteY98" fmla="*/ 2447068 h 6858000"/>
              <a:gd name="connsiteX99" fmla="*/ 432580 w 1508539"/>
              <a:gd name="connsiteY99" fmla="*/ 2425819 h 6858000"/>
              <a:gd name="connsiteX100" fmla="*/ 438579 w 1508539"/>
              <a:gd name="connsiteY100" fmla="*/ 2402874 h 6858000"/>
              <a:gd name="connsiteX101" fmla="*/ 441191 w 1508539"/>
              <a:gd name="connsiteY101" fmla="*/ 2381443 h 6858000"/>
              <a:gd name="connsiteX102" fmla="*/ 417520 w 1508539"/>
              <a:gd name="connsiteY102" fmla="*/ 2261920 h 6858000"/>
              <a:gd name="connsiteX103" fmla="*/ 407407 w 1508539"/>
              <a:gd name="connsiteY103" fmla="*/ 2195378 h 6858000"/>
              <a:gd name="connsiteX104" fmla="*/ 391624 w 1508539"/>
              <a:gd name="connsiteY104" fmla="*/ 2155135 h 6858000"/>
              <a:gd name="connsiteX105" fmla="*/ 389082 w 1508539"/>
              <a:gd name="connsiteY105" fmla="*/ 2118008 h 6858000"/>
              <a:gd name="connsiteX106" fmla="*/ 390075 w 1508539"/>
              <a:gd name="connsiteY106" fmla="*/ 2050531 h 6858000"/>
              <a:gd name="connsiteX107" fmla="*/ 381881 w 1508539"/>
              <a:gd name="connsiteY107" fmla="*/ 1963269 h 6858000"/>
              <a:gd name="connsiteX108" fmla="*/ 363059 w 1508539"/>
              <a:gd name="connsiteY108" fmla="*/ 1906352 h 6858000"/>
              <a:gd name="connsiteX109" fmla="*/ 339616 w 1508539"/>
              <a:gd name="connsiteY109" fmla="*/ 1861531 h 6858000"/>
              <a:gd name="connsiteX110" fmla="*/ 293415 w 1508539"/>
              <a:gd name="connsiteY110" fmla="*/ 1732919 h 6858000"/>
              <a:gd name="connsiteX111" fmla="*/ 265726 w 1508539"/>
              <a:gd name="connsiteY111" fmla="*/ 1663540 h 6858000"/>
              <a:gd name="connsiteX112" fmla="*/ 264852 w 1508539"/>
              <a:gd name="connsiteY112" fmla="*/ 1615777 h 6858000"/>
              <a:gd name="connsiteX113" fmla="*/ 245647 w 1508539"/>
              <a:gd name="connsiteY113" fmla="*/ 1563678 h 6858000"/>
              <a:gd name="connsiteX114" fmla="*/ 258727 w 1508539"/>
              <a:gd name="connsiteY114" fmla="*/ 1519474 h 6858000"/>
              <a:gd name="connsiteX115" fmla="*/ 251469 w 1508539"/>
              <a:gd name="connsiteY115" fmla="*/ 1477995 h 6858000"/>
              <a:gd name="connsiteX116" fmla="*/ 237554 w 1508539"/>
              <a:gd name="connsiteY116" fmla="*/ 1373769 h 6858000"/>
              <a:gd name="connsiteX117" fmla="*/ 245861 w 1508539"/>
              <a:gd name="connsiteY117" fmla="*/ 1307086 h 6858000"/>
              <a:gd name="connsiteX118" fmla="*/ 247049 w 1508539"/>
              <a:gd name="connsiteY118" fmla="*/ 1189033 h 6858000"/>
              <a:gd name="connsiteX119" fmla="*/ 251734 w 1508539"/>
              <a:gd name="connsiteY119" fmla="*/ 1168288 h 6858000"/>
              <a:gd name="connsiteX120" fmla="*/ 244016 w 1508539"/>
              <a:gd name="connsiteY120" fmla="*/ 1142577 h 6858000"/>
              <a:gd name="connsiteX121" fmla="*/ 233322 w 1508539"/>
              <a:gd name="connsiteY121" fmla="*/ 1088484 h 6858000"/>
              <a:gd name="connsiteX122" fmla="*/ 222058 w 1508539"/>
              <a:gd name="connsiteY122" fmla="*/ 1016103 h 6858000"/>
              <a:gd name="connsiteX123" fmla="*/ 223514 w 1508539"/>
              <a:gd name="connsiteY123" fmla="*/ 932283 h 6858000"/>
              <a:gd name="connsiteX124" fmla="*/ 225750 w 1508539"/>
              <a:gd name="connsiteY124" fmla="*/ 915925 h 6858000"/>
              <a:gd name="connsiteX125" fmla="*/ 218379 w 1508539"/>
              <a:gd name="connsiteY125" fmla="*/ 896999 h 6858000"/>
              <a:gd name="connsiteX126" fmla="*/ 187787 w 1508539"/>
              <a:gd name="connsiteY126" fmla="*/ 821517 h 6858000"/>
              <a:gd name="connsiteX127" fmla="*/ 166737 w 1508539"/>
              <a:gd name="connsiteY127" fmla="*/ 751353 h 6858000"/>
              <a:gd name="connsiteX128" fmla="*/ 166295 w 1508539"/>
              <a:gd name="connsiteY128" fmla="*/ 721230 h 6858000"/>
              <a:gd name="connsiteX129" fmla="*/ 151966 w 1508539"/>
              <a:gd name="connsiteY129" fmla="*/ 681659 h 6858000"/>
              <a:gd name="connsiteX130" fmla="*/ 137385 w 1508539"/>
              <a:gd name="connsiteY130" fmla="*/ 635218 h 6858000"/>
              <a:gd name="connsiteX131" fmla="*/ 142396 w 1508539"/>
              <a:gd name="connsiteY131" fmla="*/ 613763 h 6858000"/>
              <a:gd name="connsiteX132" fmla="*/ 128338 w 1508539"/>
              <a:gd name="connsiteY132" fmla="*/ 598582 h 6858000"/>
              <a:gd name="connsiteX133" fmla="*/ 128019 w 1508539"/>
              <a:gd name="connsiteY133" fmla="*/ 576846 h 6858000"/>
              <a:gd name="connsiteX134" fmla="*/ 107645 w 1508539"/>
              <a:gd name="connsiteY134" fmla="*/ 530055 h 6858000"/>
              <a:gd name="connsiteX135" fmla="*/ 106893 w 1508539"/>
              <a:gd name="connsiteY135" fmla="*/ 465389 h 6858000"/>
              <a:gd name="connsiteX136" fmla="*/ 89816 w 1508539"/>
              <a:gd name="connsiteY136" fmla="*/ 424699 h 6858000"/>
              <a:gd name="connsiteX137" fmla="*/ 90191 w 1508539"/>
              <a:gd name="connsiteY137" fmla="*/ 404917 h 6858000"/>
              <a:gd name="connsiteX138" fmla="*/ 70148 w 1508539"/>
              <a:gd name="connsiteY138" fmla="*/ 367211 h 6858000"/>
              <a:gd name="connsiteX139" fmla="*/ 36452 w 1508539"/>
              <a:gd name="connsiteY139" fmla="*/ 268519 h 6858000"/>
              <a:gd name="connsiteX140" fmla="*/ 23935 w 1508539"/>
              <a:gd name="connsiteY140" fmla="*/ 160886 h 6858000"/>
              <a:gd name="connsiteX141" fmla="*/ 19312 w 1508539"/>
              <a:gd name="connsiteY141" fmla="*/ 47336 h 6858000"/>
              <a:gd name="connsiteX142" fmla="*/ 0 w 1508539"/>
              <a:gd name="connsiteY142"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28010 w 1508539"/>
              <a:gd name="connsiteY4" fmla="*/ 6751578 h 6858000"/>
              <a:gd name="connsiteX5" fmla="*/ 146674 w 1508539"/>
              <a:gd name="connsiteY5" fmla="*/ 6696999 h 6858000"/>
              <a:gd name="connsiteX6" fmla="*/ 163411 w 1508539"/>
              <a:gd name="connsiteY6" fmla="*/ 6638036 h 6858000"/>
              <a:gd name="connsiteX7" fmla="*/ 153633 w 1508539"/>
              <a:gd name="connsiteY7" fmla="*/ 6596265 h 6858000"/>
              <a:gd name="connsiteX8" fmla="*/ 164248 w 1508539"/>
              <a:gd name="connsiteY8" fmla="*/ 6574442 h 6858000"/>
              <a:gd name="connsiteX9" fmla="*/ 164588 w 1508539"/>
              <a:gd name="connsiteY9" fmla="*/ 6568530 h 6858000"/>
              <a:gd name="connsiteX10" fmla="*/ 166997 w 1508539"/>
              <a:gd name="connsiteY10" fmla="*/ 6560674 h 6858000"/>
              <a:gd name="connsiteX11" fmla="*/ 167342 w 1508539"/>
              <a:gd name="connsiteY11" fmla="*/ 6560598 h 6858000"/>
              <a:gd name="connsiteX12" fmla="*/ 201349 w 1508539"/>
              <a:gd name="connsiteY12" fmla="*/ 6530567 h 6858000"/>
              <a:gd name="connsiteX13" fmla="*/ 215389 w 1508539"/>
              <a:gd name="connsiteY13" fmla="*/ 6478062 h 6858000"/>
              <a:gd name="connsiteX14" fmla="*/ 226078 w 1508539"/>
              <a:gd name="connsiteY14" fmla="*/ 6460325 h 6858000"/>
              <a:gd name="connsiteX15" fmla="*/ 233311 w 1508539"/>
              <a:gd name="connsiteY15" fmla="*/ 6451488 h 6858000"/>
              <a:gd name="connsiteX16" fmla="*/ 234746 w 1508539"/>
              <a:gd name="connsiteY16" fmla="*/ 6451348 h 6858000"/>
              <a:gd name="connsiteX17" fmla="*/ 239104 w 1508539"/>
              <a:gd name="connsiteY17" fmla="*/ 6414240 h 6858000"/>
              <a:gd name="connsiteX18" fmla="*/ 241880 w 1508539"/>
              <a:gd name="connsiteY18" fmla="*/ 6384857 h 6858000"/>
              <a:gd name="connsiteX19" fmla="*/ 240591 w 1508539"/>
              <a:gd name="connsiteY19" fmla="*/ 6367510 h 6858000"/>
              <a:gd name="connsiteX20" fmla="*/ 244471 w 1508539"/>
              <a:gd name="connsiteY20" fmla="*/ 6349778 h 6858000"/>
              <a:gd name="connsiteX21" fmla="*/ 246136 w 1508539"/>
              <a:gd name="connsiteY21" fmla="*/ 6348250 h 6858000"/>
              <a:gd name="connsiteX22" fmla="*/ 262170 w 1508539"/>
              <a:gd name="connsiteY22" fmla="*/ 6281972 h 6858000"/>
              <a:gd name="connsiteX23" fmla="*/ 272933 w 1508539"/>
              <a:gd name="connsiteY23" fmla="*/ 6211940 h 6858000"/>
              <a:gd name="connsiteX24" fmla="*/ 314428 w 1508539"/>
              <a:gd name="connsiteY24" fmla="*/ 6113913 h 6858000"/>
              <a:gd name="connsiteX25" fmla="*/ 318721 w 1508539"/>
              <a:gd name="connsiteY25" fmla="*/ 6028119 h 6858000"/>
              <a:gd name="connsiteX26" fmla="*/ 363126 w 1508539"/>
              <a:gd name="connsiteY26" fmla="*/ 5934687 h 6858000"/>
              <a:gd name="connsiteX27" fmla="*/ 411349 w 1508539"/>
              <a:gd name="connsiteY27" fmla="*/ 5693685 h 6858000"/>
              <a:gd name="connsiteX28" fmla="*/ 431404 w 1508539"/>
              <a:gd name="connsiteY28" fmla="*/ 5665173 h 6858000"/>
              <a:gd name="connsiteX29" fmla="*/ 465121 w 1508539"/>
              <a:gd name="connsiteY29" fmla="*/ 5563435 h 6858000"/>
              <a:gd name="connsiteX30" fmla="*/ 494626 w 1508539"/>
              <a:gd name="connsiteY30" fmla="*/ 5476393 h 6858000"/>
              <a:gd name="connsiteX31" fmla="*/ 525819 w 1508539"/>
              <a:gd name="connsiteY31" fmla="*/ 5396260 h 6858000"/>
              <a:gd name="connsiteX32" fmla="*/ 541800 w 1508539"/>
              <a:gd name="connsiteY32" fmla="*/ 5330009 h 6858000"/>
              <a:gd name="connsiteX33" fmla="*/ 575293 w 1508539"/>
              <a:gd name="connsiteY33" fmla="*/ 5273739 h 6858000"/>
              <a:gd name="connsiteX34" fmla="*/ 584892 w 1508539"/>
              <a:gd name="connsiteY34" fmla="*/ 5241779 h 6858000"/>
              <a:gd name="connsiteX35" fmla="*/ 596118 w 1508539"/>
              <a:gd name="connsiteY35" fmla="*/ 5225268 h 6858000"/>
              <a:gd name="connsiteX36" fmla="*/ 597138 w 1508539"/>
              <a:gd name="connsiteY36" fmla="*/ 5217684 h 6858000"/>
              <a:gd name="connsiteX37" fmla="*/ 604479 w 1508539"/>
              <a:gd name="connsiteY37" fmla="*/ 5193377 h 6858000"/>
              <a:gd name="connsiteX38" fmla="*/ 607782 w 1508539"/>
              <a:gd name="connsiteY38" fmla="*/ 5179288 h 6858000"/>
              <a:gd name="connsiteX39" fmla="*/ 608766 w 1508539"/>
              <a:gd name="connsiteY39" fmla="*/ 5173621 h 6858000"/>
              <a:gd name="connsiteX40" fmla="*/ 604400 w 1508539"/>
              <a:gd name="connsiteY40" fmla="*/ 5159961 h 6858000"/>
              <a:gd name="connsiteX41" fmla="*/ 611077 w 1508539"/>
              <a:gd name="connsiteY41" fmla="*/ 5144295 h 6858000"/>
              <a:gd name="connsiteX42" fmla="*/ 608010 w 1508539"/>
              <a:gd name="connsiteY42" fmla="*/ 5125185 h 6858000"/>
              <a:gd name="connsiteX43" fmla="*/ 614840 w 1508539"/>
              <a:gd name="connsiteY43" fmla="*/ 5121884 h 6858000"/>
              <a:gd name="connsiteX44" fmla="*/ 621876 w 1508539"/>
              <a:gd name="connsiteY44" fmla="*/ 5067850 h 6858000"/>
              <a:gd name="connsiteX45" fmla="*/ 624607 w 1508539"/>
              <a:gd name="connsiteY45" fmla="*/ 5060861 h 6858000"/>
              <a:gd name="connsiteX46" fmla="*/ 621311 w 1508539"/>
              <a:gd name="connsiteY46" fmla="*/ 5034192 h 6858000"/>
              <a:gd name="connsiteX47" fmla="*/ 622865 w 1508539"/>
              <a:gd name="connsiteY47" fmla="*/ 4993030 h 6858000"/>
              <a:gd name="connsiteX48" fmla="*/ 629774 w 1508539"/>
              <a:gd name="connsiteY48" fmla="*/ 4946844 h 6858000"/>
              <a:gd name="connsiteX49" fmla="*/ 625630 w 1508539"/>
              <a:gd name="connsiteY49" fmla="*/ 4932692 h 6858000"/>
              <a:gd name="connsiteX50" fmla="*/ 641033 w 1508539"/>
              <a:gd name="connsiteY50" fmla="*/ 4858827 h 6858000"/>
              <a:gd name="connsiteX51" fmla="*/ 646936 w 1508539"/>
              <a:gd name="connsiteY51" fmla="*/ 4821170 h 6858000"/>
              <a:gd name="connsiteX52" fmla="*/ 651669 w 1508539"/>
              <a:gd name="connsiteY52" fmla="*/ 4780965 h 6858000"/>
              <a:gd name="connsiteX53" fmla="*/ 652962 w 1508539"/>
              <a:gd name="connsiteY53" fmla="*/ 4750867 h 6858000"/>
              <a:gd name="connsiteX54" fmla="*/ 650769 w 1508539"/>
              <a:gd name="connsiteY54" fmla="*/ 4690749 h 6858000"/>
              <a:gd name="connsiteX55" fmla="*/ 646249 w 1508539"/>
              <a:gd name="connsiteY55" fmla="*/ 4584173 h 6858000"/>
              <a:gd name="connsiteX56" fmla="*/ 641332 w 1508539"/>
              <a:gd name="connsiteY56" fmla="*/ 4444346 h 6858000"/>
              <a:gd name="connsiteX57" fmla="*/ 637897 w 1508539"/>
              <a:gd name="connsiteY57" fmla="*/ 4375228 h 6858000"/>
              <a:gd name="connsiteX58" fmla="*/ 618550 w 1508539"/>
              <a:gd name="connsiteY58" fmla="*/ 4214165 h 6858000"/>
              <a:gd name="connsiteX59" fmla="*/ 622623 w 1508539"/>
              <a:gd name="connsiteY59" fmla="*/ 4090296 h 6858000"/>
              <a:gd name="connsiteX60" fmla="*/ 607879 w 1508539"/>
              <a:gd name="connsiteY60" fmla="*/ 4033999 h 6858000"/>
              <a:gd name="connsiteX61" fmla="*/ 609028 w 1508539"/>
              <a:gd name="connsiteY61" fmla="*/ 4031933 h 6858000"/>
              <a:gd name="connsiteX62" fmla="*/ 607604 w 1508539"/>
              <a:gd name="connsiteY62" fmla="*/ 4013953 h 6858000"/>
              <a:gd name="connsiteX63" fmla="*/ 593899 w 1508539"/>
              <a:gd name="connsiteY63" fmla="*/ 3974753 h 6858000"/>
              <a:gd name="connsiteX64" fmla="*/ 595497 w 1508539"/>
              <a:gd name="connsiteY64" fmla="*/ 3969950 h 6858000"/>
              <a:gd name="connsiteX65" fmla="*/ 588919 w 1508539"/>
              <a:gd name="connsiteY65" fmla="*/ 3933779 h 6858000"/>
              <a:gd name="connsiteX66" fmla="*/ 590250 w 1508539"/>
              <a:gd name="connsiteY66" fmla="*/ 3933093 h 6858000"/>
              <a:gd name="connsiteX67" fmla="*/ 594604 w 1508539"/>
              <a:gd name="connsiteY67" fmla="*/ 3922082 h 6858000"/>
              <a:gd name="connsiteX68" fmla="*/ 599682 w 1508539"/>
              <a:gd name="connsiteY68" fmla="*/ 3901461 h 6858000"/>
              <a:gd name="connsiteX69" fmla="*/ 622276 w 1508539"/>
              <a:gd name="connsiteY69" fmla="*/ 3813873 h 6858000"/>
              <a:gd name="connsiteX70" fmla="*/ 621701 w 1508539"/>
              <a:gd name="connsiteY70" fmla="*/ 3806161 h 6858000"/>
              <a:gd name="connsiteX71" fmla="*/ 622008 w 1508539"/>
              <a:gd name="connsiteY71" fmla="*/ 3805957 h 6858000"/>
              <a:gd name="connsiteX72" fmla="*/ 622035 w 1508539"/>
              <a:gd name="connsiteY72" fmla="*/ 3797724 h 6858000"/>
              <a:gd name="connsiteX73" fmla="*/ 620650 w 1508539"/>
              <a:gd name="connsiteY73" fmla="*/ 3792098 h 6858000"/>
              <a:gd name="connsiteX74" fmla="*/ 619534 w 1508539"/>
              <a:gd name="connsiteY74" fmla="*/ 3777135 h 6858000"/>
              <a:gd name="connsiteX75" fmla="*/ 621267 w 1508539"/>
              <a:gd name="connsiteY75" fmla="*/ 3771656 h 6858000"/>
              <a:gd name="connsiteX76" fmla="*/ 625010 w 1508539"/>
              <a:gd name="connsiteY76" fmla="*/ 3769007 h 6858000"/>
              <a:gd name="connsiteX77" fmla="*/ 624476 w 1508539"/>
              <a:gd name="connsiteY77" fmla="*/ 3767709 h 6858000"/>
              <a:gd name="connsiteX78" fmla="*/ 633172 w 1508539"/>
              <a:gd name="connsiteY78" fmla="*/ 3738082 h 6858000"/>
              <a:gd name="connsiteX79" fmla="*/ 640518 w 1508539"/>
              <a:gd name="connsiteY79" fmla="*/ 3673397 h 6858000"/>
              <a:gd name="connsiteX80" fmla="*/ 639814 w 1508539"/>
              <a:gd name="connsiteY80" fmla="*/ 3637109 h 6858000"/>
              <a:gd name="connsiteX81" fmla="*/ 643257 w 1508539"/>
              <a:gd name="connsiteY81" fmla="*/ 3536883 h 6858000"/>
              <a:gd name="connsiteX82" fmla="*/ 650795 w 1508539"/>
              <a:gd name="connsiteY82" fmla="*/ 3435652 h 6858000"/>
              <a:gd name="connsiteX83" fmla="*/ 652466 w 1508539"/>
              <a:gd name="connsiteY83" fmla="*/ 3307769 h 6858000"/>
              <a:gd name="connsiteX84" fmla="*/ 670029 w 1508539"/>
              <a:gd name="connsiteY84" fmla="*/ 3250522 h 6858000"/>
              <a:gd name="connsiteX85" fmla="*/ 670454 w 1508539"/>
              <a:gd name="connsiteY85" fmla="*/ 3229163 h 6858000"/>
              <a:gd name="connsiteX86" fmla="*/ 672277 w 1508539"/>
              <a:gd name="connsiteY86" fmla="*/ 3217217 h 6858000"/>
              <a:gd name="connsiteX87" fmla="*/ 659112 w 1508539"/>
              <a:gd name="connsiteY87" fmla="*/ 3183755 h 6858000"/>
              <a:gd name="connsiteX88" fmla="*/ 659613 w 1508539"/>
              <a:gd name="connsiteY88" fmla="*/ 3178642 h 6858000"/>
              <a:gd name="connsiteX89" fmla="*/ 647213 w 1508539"/>
              <a:gd name="connsiteY89" fmla="*/ 3158586 h 6858000"/>
              <a:gd name="connsiteX90" fmla="*/ 632398 w 1508539"/>
              <a:gd name="connsiteY90" fmla="*/ 3129034 h 6858000"/>
              <a:gd name="connsiteX91" fmla="*/ 633063 w 1508539"/>
              <a:gd name="connsiteY91" fmla="*/ 3126682 h 6858000"/>
              <a:gd name="connsiteX92" fmla="*/ 623931 w 1508539"/>
              <a:gd name="connsiteY92" fmla="*/ 3114519 h 6858000"/>
              <a:gd name="connsiteX93" fmla="*/ 610540 w 1508539"/>
              <a:gd name="connsiteY93" fmla="*/ 3106272 h 6858000"/>
              <a:gd name="connsiteX94" fmla="*/ 583270 w 1508539"/>
              <a:gd name="connsiteY94" fmla="*/ 2958185 h 6858000"/>
              <a:gd name="connsiteX95" fmla="*/ 525884 w 1508539"/>
              <a:gd name="connsiteY95" fmla="*/ 2762989 h 6858000"/>
              <a:gd name="connsiteX96" fmla="*/ 474802 w 1508539"/>
              <a:gd name="connsiteY96" fmla="*/ 2554718 h 6858000"/>
              <a:gd name="connsiteX97" fmla="*/ 454896 w 1508539"/>
              <a:gd name="connsiteY97" fmla="*/ 2485734 h 6858000"/>
              <a:gd name="connsiteX98" fmla="*/ 445619 w 1508539"/>
              <a:gd name="connsiteY98" fmla="*/ 2447068 h 6858000"/>
              <a:gd name="connsiteX99" fmla="*/ 432580 w 1508539"/>
              <a:gd name="connsiteY99" fmla="*/ 2425819 h 6858000"/>
              <a:gd name="connsiteX100" fmla="*/ 438579 w 1508539"/>
              <a:gd name="connsiteY100" fmla="*/ 2402874 h 6858000"/>
              <a:gd name="connsiteX101" fmla="*/ 441191 w 1508539"/>
              <a:gd name="connsiteY101" fmla="*/ 2381443 h 6858000"/>
              <a:gd name="connsiteX102" fmla="*/ 417520 w 1508539"/>
              <a:gd name="connsiteY102" fmla="*/ 2261920 h 6858000"/>
              <a:gd name="connsiteX103" fmla="*/ 407407 w 1508539"/>
              <a:gd name="connsiteY103" fmla="*/ 2195378 h 6858000"/>
              <a:gd name="connsiteX104" fmla="*/ 391624 w 1508539"/>
              <a:gd name="connsiteY104" fmla="*/ 2155135 h 6858000"/>
              <a:gd name="connsiteX105" fmla="*/ 389082 w 1508539"/>
              <a:gd name="connsiteY105" fmla="*/ 2118008 h 6858000"/>
              <a:gd name="connsiteX106" fmla="*/ 390075 w 1508539"/>
              <a:gd name="connsiteY106" fmla="*/ 2050531 h 6858000"/>
              <a:gd name="connsiteX107" fmla="*/ 381881 w 1508539"/>
              <a:gd name="connsiteY107" fmla="*/ 1963269 h 6858000"/>
              <a:gd name="connsiteX108" fmla="*/ 363059 w 1508539"/>
              <a:gd name="connsiteY108" fmla="*/ 1906352 h 6858000"/>
              <a:gd name="connsiteX109" fmla="*/ 339616 w 1508539"/>
              <a:gd name="connsiteY109" fmla="*/ 1861531 h 6858000"/>
              <a:gd name="connsiteX110" fmla="*/ 293415 w 1508539"/>
              <a:gd name="connsiteY110" fmla="*/ 1732919 h 6858000"/>
              <a:gd name="connsiteX111" fmla="*/ 265726 w 1508539"/>
              <a:gd name="connsiteY111" fmla="*/ 1663540 h 6858000"/>
              <a:gd name="connsiteX112" fmla="*/ 264852 w 1508539"/>
              <a:gd name="connsiteY112" fmla="*/ 1615777 h 6858000"/>
              <a:gd name="connsiteX113" fmla="*/ 245647 w 1508539"/>
              <a:gd name="connsiteY113" fmla="*/ 1563678 h 6858000"/>
              <a:gd name="connsiteX114" fmla="*/ 258727 w 1508539"/>
              <a:gd name="connsiteY114" fmla="*/ 1519474 h 6858000"/>
              <a:gd name="connsiteX115" fmla="*/ 251469 w 1508539"/>
              <a:gd name="connsiteY115" fmla="*/ 1477995 h 6858000"/>
              <a:gd name="connsiteX116" fmla="*/ 237554 w 1508539"/>
              <a:gd name="connsiteY116" fmla="*/ 1373769 h 6858000"/>
              <a:gd name="connsiteX117" fmla="*/ 245861 w 1508539"/>
              <a:gd name="connsiteY117" fmla="*/ 1307086 h 6858000"/>
              <a:gd name="connsiteX118" fmla="*/ 247049 w 1508539"/>
              <a:gd name="connsiteY118" fmla="*/ 1189033 h 6858000"/>
              <a:gd name="connsiteX119" fmla="*/ 251734 w 1508539"/>
              <a:gd name="connsiteY119" fmla="*/ 1168288 h 6858000"/>
              <a:gd name="connsiteX120" fmla="*/ 244016 w 1508539"/>
              <a:gd name="connsiteY120" fmla="*/ 1142577 h 6858000"/>
              <a:gd name="connsiteX121" fmla="*/ 233322 w 1508539"/>
              <a:gd name="connsiteY121" fmla="*/ 1088484 h 6858000"/>
              <a:gd name="connsiteX122" fmla="*/ 222058 w 1508539"/>
              <a:gd name="connsiteY122" fmla="*/ 1016103 h 6858000"/>
              <a:gd name="connsiteX123" fmla="*/ 223514 w 1508539"/>
              <a:gd name="connsiteY123" fmla="*/ 932283 h 6858000"/>
              <a:gd name="connsiteX124" fmla="*/ 225750 w 1508539"/>
              <a:gd name="connsiteY124" fmla="*/ 915925 h 6858000"/>
              <a:gd name="connsiteX125" fmla="*/ 218379 w 1508539"/>
              <a:gd name="connsiteY125" fmla="*/ 896999 h 6858000"/>
              <a:gd name="connsiteX126" fmla="*/ 187787 w 1508539"/>
              <a:gd name="connsiteY126" fmla="*/ 821517 h 6858000"/>
              <a:gd name="connsiteX127" fmla="*/ 166737 w 1508539"/>
              <a:gd name="connsiteY127" fmla="*/ 751353 h 6858000"/>
              <a:gd name="connsiteX128" fmla="*/ 166295 w 1508539"/>
              <a:gd name="connsiteY128" fmla="*/ 721230 h 6858000"/>
              <a:gd name="connsiteX129" fmla="*/ 151966 w 1508539"/>
              <a:gd name="connsiteY129" fmla="*/ 681659 h 6858000"/>
              <a:gd name="connsiteX130" fmla="*/ 137385 w 1508539"/>
              <a:gd name="connsiteY130" fmla="*/ 635218 h 6858000"/>
              <a:gd name="connsiteX131" fmla="*/ 142396 w 1508539"/>
              <a:gd name="connsiteY131" fmla="*/ 613763 h 6858000"/>
              <a:gd name="connsiteX132" fmla="*/ 128338 w 1508539"/>
              <a:gd name="connsiteY132" fmla="*/ 598582 h 6858000"/>
              <a:gd name="connsiteX133" fmla="*/ 128019 w 1508539"/>
              <a:gd name="connsiteY133" fmla="*/ 576846 h 6858000"/>
              <a:gd name="connsiteX134" fmla="*/ 107645 w 1508539"/>
              <a:gd name="connsiteY134" fmla="*/ 530055 h 6858000"/>
              <a:gd name="connsiteX135" fmla="*/ 106893 w 1508539"/>
              <a:gd name="connsiteY135" fmla="*/ 465389 h 6858000"/>
              <a:gd name="connsiteX136" fmla="*/ 89816 w 1508539"/>
              <a:gd name="connsiteY136" fmla="*/ 424699 h 6858000"/>
              <a:gd name="connsiteX137" fmla="*/ 90191 w 1508539"/>
              <a:gd name="connsiteY137" fmla="*/ 404917 h 6858000"/>
              <a:gd name="connsiteX138" fmla="*/ 70148 w 1508539"/>
              <a:gd name="connsiteY138" fmla="*/ 367211 h 6858000"/>
              <a:gd name="connsiteX139" fmla="*/ 36452 w 1508539"/>
              <a:gd name="connsiteY139" fmla="*/ 268519 h 6858000"/>
              <a:gd name="connsiteX140" fmla="*/ 23935 w 1508539"/>
              <a:gd name="connsiteY140" fmla="*/ 160886 h 6858000"/>
              <a:gd name="connsiteX141" fmla="*/ 19312 w 1508539"/>
              <a:gd name="connsiteY141" fmla="*/ 47336 h 6858000"/>
              <a:gd name="connsiteX142" fmla="*/ 0 w 1508539"/>
              <a:gd name="connsiteY142"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28010 w 1508539"/>
              <a:gd name="connsiteY4" fmla="*/ 6751578 h 6858000"/>
              <a:gd name="connsiteX5" fmla="*/ 146674 w 1508539"/>
              <a:gd name="connsiteY5" fmla="*/ 6696999 h 6858000"/>
              <a:gd name="connsiteX6" fmla="*/ 163411 w 1508539"/>
              <a:gd name="connsiteY6" fmla="*/ 6638036 h 6858000"/>
              <a:gd name="connsiteX7" fmla="*/ 153633 w 1508539"/>
              <a:gd name="connsiteY7" fmla="*/ 6596265 h 6858000"/>
              <a:gd name="connsiteX8" fmla="*/ 164248 w 1508539"/>
              <a:gd name="connsiteY8" fmla="*/ 6574442 h 6858000"/>
              <a:gd name="connsiteX9" fmla="*/ 164588 w 1508539"/>
              <a:gd name="connsiteY9" fmla="*/ 6568530 h 6858000"/>
              <a:gd name="connsiteX10" fmla="*/ 166997 w 1508539"/>
              <a:gd name="connsiteY10" fmla="*/ 6560674 h 6858000"/>
              <a:gd name="connsiteX11" fmla="*/ 167342 w 1508539"/>
              <a:gd name="connsiteY11" fmla="*/ 6560598 h 6858000"/>
              <a:gd name="connsiteX12" fmla="*/ 201349 w 1508539"/>
              <a:gd name="connsiteY12" fmla="*/ 6530567 h 6858000"/>
              <a:gd name="connsiteX13" fmla="*/ 215389 w 1508539"/>
              <a:gd name="connsiteY13" fmla="*/ 6478062 h 6858000"/>
              <a:gd name="connsiteX14" fmla="*/ 226078 w 1508539"/>
              <a:gd name="connsiteY14" fmla="*/ 6460325 h 6858000"/>
              <a:gd name="connsiteX15" fmla="*/ 233311 w 1508539"/>
              <a:gd name="connsiteY15" fmla="*/ 6451488 h 6858000"/>
              <a:gd name="connsiteX16" fmla="*/ 234746 w 1508539"/>
              <a:gd name="connsiteY16" fmla="*/ 6451348 h 6858000"/>
              <a:gd name="connsiteX17" fmla="*/ 239104 w 1508539"/>
              <a:gd name="connsiteY17" fmla="*/ 6414240 h 6858000"/>
              <a:gd name="connsiteX18" fmla="*/ 241880 w 1508539"/>
              <a:gd name="connsiteY18" fmla="*/ 6384857 h 6858000"/>
              <a:gd name="connsiteX19" fmla="*/ 240591 w 1508539"/>
              <a:gd name="connsiteY19" fmla="*/ 6367510 h 6858000"/>
              <a:gd name="connsiteX20" fmla="*/ 244471 w 1508539"/>
              <a:gd name="connsiteY20" fmla="*/ 6349778 h 6858000"/>
              <a:gd name="connsiteX21" fmla="*/ 246136 w 1508539"/>
              <a:gd name="connsiteY21" fmla="*/ 6348250 h 6858000"/>
              <a:gd name="connsiteX22" fmla="*/ 262170 w 1508539"/>
              <a:gd name="connsiteY22" fmla="*/ 6281972 h 6858000"/>
              <a:gd name="connsiteX23" fmla="*/ 272933 w 1508539"/>
              <a:gd name="connsiteY23" fmla="*/ 6211940 h 6858000"/>
              <a:gd name="connsiteX24" fmla="*/ 314428 w 1508539"/>
              <a:gd name="connsiteY24" fmla="*/ 6113913 h 6858000"/>
              <a:gd name="connsiteX25" fmla="*/ 318721 w 1508539"/>
              <a:gd name="connsiteY25" fmla="*/ 6028119 h 6858000"/>
              <a:gd name="connsiteX26" fmla="*/ 363126 w 1508539"/>
              <a:gd name="connsiteY26" fmla="*/ 5934687 h 6858000"/>
              <a:gd name="connsiteX27" fmla="*/ 408411 w 1508539"/>
              <a:gd name="connsiteY27" fmla="*/ 5704905 h 6858000"/>
              <a:gd name="connsiteX28" fmla="*/ 431404 w 1508539"/>
              <a:gd name="connsiteY28" fmla="*/ 5665173 h 6858000"/>
              <a:gd name="connsiteX29" fmla="*/ 465121 w 1508539"/>
              <a:gd name="connsiteY29" fmla="*/ 5563435 h 6858000"/>
              <a:gd name="connsiteX30" fmla="*/ 494626 w 1508539"/>
              <a:gd name="connsiteY30" fmla="*/ 5476393 h 6858000"/>
              <a:gd name="connsiteX31" fmla="*/ 525819 w 1508539"/>
              <a:gd name="connsiteY31" fmla="*/ 5396260 h 6858000"/>
              <a:gd name="connsiteX32" fmla="*/ 541800 w 1508539"/>
              <a:gd name="connsiteY32" fmla="*/ 5330009 h 6858000"/>
              <a:gd name="connsiteX33" fmla="*/ 575293 w 1508539"/>
              <a:gd name="connsiteY33" fmla="*/ 5273739 h 6858000"/>
              <a:gd name="connsiteX34" fmla="*/ 584892 w 1508539"/>
              <a:gd name="connsiteY34" fmla="*/ 5241779 h 6858000"/>
              <a:gd name="connsiteX35" fmla="*/ 596118 w 1508539"/>
              <a:gd name="connsiteY35" fmla="*/ 5225268 h 6858000"/>
              <a:gd name="connsiteX36" fmla="*/ 597138 w 1508539"/>
              <a:gd name="connsiteY36" fmla="*/ 5217684 h 6858000"/>
              <a:gd name="connsiteX37" fmla="*/ 604479 w 1508539"/>
              <a:gd name="connsiteY37" fmla="*/ 5193377 h 6858000"/>
              <a:gd name="connsiteX38" fmla="*/ 607782 w 1508539"/>
              <a:gd name="connsiteY38" fmla="*/ 5179288 h 6858000"/>
              <a:gd name="connsiteX39" fmla="*/ 608766 w 1508539"/>
              <a:gd name="connsiteY39" fmla="*/ 5173621 h 6858000"/>
              <a:gd name="connsiteX40" fmla="*/ 604400 w 1508539"/>
              <a:gd name="connsiteY40" fmla="*/ 5159961 h 6858000"/>
              <a:gd name="connsiteX41" fmla="*/ 611077 w 1508539"/>
              <a:gd name="connsiteY41" fmla="*/ 5144295 h 6858000"/>
              <a:gd name="connsiteX42" fmla="*/ 608010 w 1508539"/>
              <a:gd name="connsiteY42" fmla="*/ 5125185 h 6858000"/>
              <a:gd name="connsiteX43" fmla="*/ 614840 w 1508539"/>
              <a:gd name="connsiteY43" fmla="*/ 5121884 h 6858000"/>
              <a:gd name="connsiteX44" fmla="*/ 621876 w 1508539"/>
              <a:gd name="connsiteY44" fmla="*/ 5067850 h 6858000"/>
              <a:gd name="connsiteX45" fmla="*/ 624607 w 1508539"/>
              <a:gd name="connsiteY45" fmla="*/ 5060861 h 6858000"/>
              <a:gd name="connsiteX46" fmla="*/ 621311 w 1508539"/>
              <a:gd name="connsiteY46" fmla="*/ 5034192 h 6858000"/>
              <a:gd name="connsiteX47" fmla="*/ 622865 w 1508539"/>
              <a:gd name="connsiteY47" fmla="*/ 4993030 h 6858000"/>
              <a:gd name="connsiteX48" fmla="*/ 629774 w 1508539"/>
              <a:gd name="connsiteY48" fmla="*/ 4946844 h 6858000"/>
              <a:gd name="connsiteX49" fmla="*/ 625630 w 1508539"/>
              <a:gd name="connsiteY49" fmla="*/ 4932692 h 6858000"/>
              <a:gd name="connsiteX50" fmla="*/ 641033 w 1508539"/>
              <a:gd name="connsiteY50" fmla="*/ 4858827 h 6858000"/>
              <a:gd name="connsiteX51" fmla="*/ 646936 w 1508539"/>
              <a:gd name="connsiteY51" fmla="*/ 4821170 h 6858000"/>
              <a:gd name="connsiteX52" fmla="*/ 651669 w 1508539"/>
              <a:gd name="connsiteY52" fmla="*/ 4780965 h 6858000"/>
              <a:gd name="connsiteX53" fmla="*/ 652962 w 1508539"/>
              <a:gd name="connsiteY53" fmla="*/ 4750867 h 6858000"/>
              <a:gd name="connsiteX54" fmla="*/ 650769 w 1508539"/>
              <a:gd name="connsiteY54" fmla="*/ 4690749 h 6858000"/>
              <a:gd name="connsiteX55" fmla="*/ 646249 w 1508539"/>
              <a:gd name="connsiteY55" fmla="*/ 4584173 h 6858000"/>
              <a:gd name="connsiteX56" fmla="*/ 641332 w 1508539"/>
              <a:gd name="connsiteY56" fmla="*/ 4444346 h 6858000"/>
              <a:gd name="connsiteX57" fmla="*/ 637897 w 1508539"/>
              <a:gd name="connsiteY57" fmla="*/ 4375228 h 6858000"/>
              <a:gd name="connsiteX58" fmla="*/ 618550 w 1508539"/>
              <a:gd name="connsiteY58" fmla="*/ 4214165 h 6858000"/>
              <a:gd name="connsiteX59" fmla="*/ 622623 w 1508539"/>
              <a:gd name="connsiteY59" fmla="*/ 4090296 h 6858000"/>
              <a:gd name="connsiteX60" fmla="*/ 607879 w 1508539"/>
              <a:gd name="connsiteY60" fmla="*/ 4033999 h 6858000"/>
              <a:gd name="connsiteX61" fmla="*/ 609028 w 1508539"/>
              <a:gd name="connsiteY61" fmla="*/ 4031933 h 6858000"/>
              <a:gd name="connsiteX62" fmla="*/ 607604 w 1508539"/>
              <a:gd name="connsiteY62" fmla="*/ 4013953 h 6858000"/>
              <a:gd name="connsiteX63" fmla="*/ 593899 w 1508539"/>
              <a:gd name="connsiteY63" fmla="*/ 3974753 h 6858000"/>
              <a:gd name="connsiteX64" fmla="*/ 595497 w 1508539"/>
              <a:gd name="connsiteY64" fmla="*/ 3969950 h 6858000"/>
              <a:gd name="connsiteX65" fmla="*/ 588919 w 1508539"/>
              <a:gd name="connsiteY65" fmla="*/ 3933779 h 6858000"/>
              <a:gd name="connsiteX66" fmla="*/ 590250 w 1508539"/>
              <a:gd name="connsiteY66" fmla="*/ 3933093 h 6858000"/>
              <a:gd name="connsiteX67" fmla="*/ 594604 w 1508539"/>
              <a:gd name="connsiteY67" fmla="*/ 3922082 h 6858000"/>
              <a:gd name="connsiteX68" fmla="*/ 599682 w 1508539"/>
              <a:gd name="connsiteY68" fmla="*/ 3901461 h 6858000"/>
              <a:gd name="connsiteX69" fmla="*/ 622276 w 1508539"/>
              <a:gd name="connsiteY69" fmla="*/ 3813873 h 6858000"/>
              <a:gd name="connsiteX70" fmla="*/ 621701 w 1508539"/>
              <a:gd name="connsiteY70" fmla="*/ 3806161 h 6858000"/>
              <a:gd name="connsiteX71" fmla="*/ 622008 w 1508539"/>
              <a:gd name="connsiteY71" fmla="*/ 3805957 h 6858000"/>
              <a:gd name="connsiteX72" fmla="*/ 622035 w 1508539"/>
              <a:gd name="connsiteY72" fmla="*/ 3797724 h 6858000"/>
              <a:gd name="connsiteX73" fmla="*/ 620650 w 1508539"/>
              <a:gd name="connsiteY73" fmla="*/ 3792098 h 6858000"/>
              <a:gd name="connsiteX74" fmla="*/ 619534 w 1508539"/>
              <a:gd name="connsiteY74" fmla="*/ 3777135 h 6858000"/>
              <a:gd name="connsiteX75" fmla="*/ 621267 w 1508539"/>
              <a:gd name="connsiteY75" fmla="*/ 3771656 h 6858000"/>
              <a:gd name="connsiteX76" fmla="*/ 625010 w 1508539"/>
              <a:gd name="connsiteY76" fmla="*/ 3769007 h 6858000"/>
              <a:gd name="connsiteX77" fmla="*/ 624476 w 1508539"/>
              <a:gd name="connsiteY77" fmla="*/ 3767709 h 6858000"/>
              <a:gd name="connsiteX78" fmla="*/ 633172 w 1508539"/>
              <a:gd name="connsiteY78" fmla="*/ 3738082 h 6858000"/>
              <a:gd name="connsiteX79" fmla="*/ 640518 w 1508539"/>
              <a:gd name="connsiteY79" fmla="*/ 3673397 h 6858000"/>
              <a:gd name="connsiteX80" fmla="*/ 639814 w 1508539"/>
              <a:gd name="connsiteY80" fmla="*/ 3637109 h 6858000"/>
              <a:gd name="connsiteX81" fmla="*/ 643257 w 1508539"/>
              <a:gd name="connsiteY81" fmla="*/ 3536883 h 6858000"/>
              <a:gd name="connsiteX82" fmla="*/ 650795 w 1508539"/>
              <a:gd name="connsiteY82" fmla="*/ 3435652 h 6858000"/>
              <a:gd name="connsiteX83" fmla="*/ 652466 w 1508539"/>
              <a:gd name="connsiteY83" fmla="*/ 3307769 h 6858000"/>
              <a:gd name="connsiteX84" fmla="*/ 670029 w 1508539"/>
              <a:gd name="connsiteY84" fmla="*/ 3250522 h 6858000"/>
              <a:gd name="connsiteX85" fmla="*/ 670454 w 1508539"/>
              <a:gd name="connsiteY85" fmla="*/ 3229163 h 6858000"/>
              <a:gd name="connsiteX86" fmla="*/ 672277 w 1508539"/>
              <a:gd name="connsiteY86" fmla="*/ 3217217 h 6858000"/>
              <a:gd name="connsiteX87" fmla="*/ 659112 w 1508539"/>
              <a:gd name="connsiteY87" fmla="*/ 3183755 h 6858000"/>
              <a:gd name="connsiteX88" fmla="*/ 659613 w 1508539"/>
              <a:gd name="connsiteY88" fmla="*/ 3178642 h 6858000"/>
              <a:gd name="connsiteX89" fmla="*/ 647213 w 1508539"/>
              <a:gd name="connsiteY89" fmla="*/ 3158586 h 6858000"/>
              <a:gd name="connsiteX90" fmla="*/ 632398 w 1508539"/>
              <a:gd name="connsiteY90" fmla="*/ 3129034 h 6858000"/>
              <a:gd name="connsiteX91" fmla="*/ 633063 w 1508539"/>
              <a:gd name="connsiteY91" fmla="*/ 3126682 h 6858000"/>
              <a:gd name="connsiteX92" fmla="*/ 623931 w 1508539"/>
              <a:gd name="connsiteY92" fmla="*/ 3114519 h 6858000"/>
              <a:gd name="connsiteX93" fmla="*/ 610540 w 1508539"/>
              <a:gd name="connsiteY93" fmla="*/ 3106272 h 6858000"/>
              <a:gd name="connsiteX94" fmla="*/ 583270 w 1508539"/>
              <a:gd name="connsiteY94" fmla="*/ 2958185 h 6858000"/>
              <a:gd name="connsiteX95" fmla="*/ 525884 w 1508539"/>
              <a:gd name="connsiteY95" fmla="*/ 2762989 h 6858000"/>
              <a:gd name="connsiteX96" fmla="*/ 474802 w 1508539"/>
              <a:gd name="connsiteY96" fmla="*/ 2554718 h 6858000"/>
              <a:gd name="connsiteX97" fmla="*/ 454896 w 1508539"/>
              <a:gd name="connsiteY97" fmla="*/ 2485734 h 6858000"/>
              <a:gd name="connsiteX98" fmla="*/ 445619 w 1508539"/>
              <a:gd name="connsiteY98" fmla="*/ 2447068 h 6858000"/>
              <a:gd name="connsiteX99" fmla="*/ 432580 w 1508539"/>
              <a:gd name="connsiteY99" fmla="*/ 2425819 h 6858000"/>
              <a:gd name="connsiteX100" fmla="*/ 438579 w 1508539"/>
              <a:gd name="connsiteY100" fmla="*/ 2402874 h 6858000"/>
              <a:gd name="connsiteX101" fmla="*/ 441191 w 1508539"/>
              <a:gd name="connsiteY101" fmla="*/ 2381443 h 6858000"/>
              <a:gd name="connsiteX102" fmla="*/ 417520 w 1508539"/>
              <a:gd name="connsiteY102" fmla="*/ 2261920 h 6858000"/>
              <a:gd name="connsiteX103" fmla="*/ 407407 w 1508539"/>
              <a:gd name="connsiteY103" fmla="*/ 2195378 h 6858000"/>
              <a:gd name="connsiteX104" fmla="*/ 391624 w 1508539"/>
              <a:gd name="connsiteY104" fmla="*/ 2155135 h 6858000"/>
              <a:gd name="connsiteX105" fmla="*/ 389082 w 1508539"/>
              <a:gd name="connsiteY105" fmla="*/ 2118008 h 6858000"/>
              <a:gd name="connsiteX106" fmla="*/ 390075 w 1508539"/>
              <a:gd name="connsiteY106" fmla="*/ 2050531 h 6858000"/>
              <a:gd name="connsiteX107" fmla="*/ 381881 w 1508539"/>
              <a:gd name="connsiteY107" fmla="*/ 1963269 h 6858000"/>
              <a:gd name="connsiteX108" fmla="*/ 363059 w 1508539"/>
              <a:gd name="connsiteY108" fmla="*/ 1906352 h 6858000"/>
              <a:gd name="connsiteX109" fmla="*/ 339616 w 1508539"/>
              <a:gd name="connsiteY109" fmla="*/ 1861531 h 6858000"/>
              <a:gd name="connsiteX110" fmla="*/ 293415 w 1508539"/>
              <a:gd name="connsiteY110" fmla="*/ 1732919 h 6858000"/>
              <a:gd name="connsiteX111" fmla="*/ 265726 w 1508539"/>
              <a:gd name="connsiteY111" fmla="*/ 1663540 h 6858000"/>
              <a:gd name="connsiteX112" fmla="*/ 264852 w 1508539"/>
              <a:gd name="connsiteY112" fmla="*/ 1615777 h 6858000"/>
              <a:gd name="connsiteX113" fmla="*/ 245647 w 1508539"/>
              <a:gd name="connsiteY113" fmla="*/ 1563678 h 6858000"/>
              <a:gd name="connsiteX114" fmla="*/ 258727 w 1508539"/>
              <a:gd name="connsiteY114" fmla="*/ 1519474 h 6858000"/>
              <a:gd name="connsiteX115" fmla="*/ 251469 w 1508539"/>
              <a:gd name="connsiteY115" fmla="*/ 1477995 h 6858000"/>
              <a:gd name="connsiteX116" fmla="*/ 237554 w 1508539"/>
              <a:gd name="connsiteY116" fmla="*/ 1373769 h 6858000"/>
              <a:gd name="connsiteX117" fmla="*/ 245861 w 1508539"/>
              <a:gd name="connsiteY117" fmla="*/ 1307086 h 6858000"/>
              <a:gd name="connsiteX118" fmla="*/ 247049 w 1508539"/>
              <a:gd name="connsiteY118" fmla="*/ 1189033 h 6858000"/>
              <a:gd name="connsiteX119" fmla="*/ 251734 w 1508539"/>
              <a:gd name="connsiteY119" fmla="*/ 1168288 h 6858000"/>
              <a:gd name="connsiteX120" fmla="*/ 244016 w 1508539"/>
              <a:gd name="connsiteY120" fmla="*/ 1142577 h 6858000"/>
              <a:gd name="connsiteX121" fmla="*/ 233322 w 1508539"/>
              <a:gd name="connsiteY121" fmla="*/ 1088484 h 6858000"/>
              <a:gd name="connsiteX122" fmla="*/ 222058 w 1508539"/>
              <a:gd name="connsiteY122" fmla="*/ 1016103 h 6858000"/>
              <a:gd name="connsiteX123" fmla="*/ 223514 w 1508539"/>
              <a:gd name="connsiteY123" fmla="*/ 932283 h 6858000"/>
              <a:gd name="connsiteX124" fmla="*/ 225750 w 1508539"/>
              <a:gd name="connsiteY124" fmla="*/ 915925 h 6858000"/>
              <a:gd name="connsiteX125" fmla="*/ 218379 w 1508539"/>
              <a:gd name="connsiteY125" fmla="*/ 896999 h 6858000"/>
              <a:gd name="connsiteX126" fmla="*/ 187787 w 1508539"/>
              <a:gd name="connsiteY126" fmla="*/ 821517 h 6858000"/>
              <a:gd name="connsiteX127" fmla="*/ 166737 w 1508539"/>
              <a:gd name="connsiteY127" fmla="*/ 751353 h 6858000"/>
              <a:gd name="connsiteX128" fmla="*/ 166295 w 1508539"/>
              <a:gd name="connsiteY128" fmla="*/ 721230 h 6858000"/>
              <a:gd name="connsiteX129" fmla="*/ 151966 w 1508539"/>
              <a:gd name="connsiteY129" fmla="*/ 681659 h 6858000"/>
              <a:gd name="connsiteX130" fmla="*/ 137385 w 1508539"/>
              <a:gd name="connsiteY130" fmla="*/ 635218 h 6858000"/>
              <a:gd name="connsiteX131" fmla="*/ 142396 w 1508539"/>
              <a:gd name="connsiteY131" fmla="*/ 613763 h 6858000"/>
              <a:gd name="connsiteX132" fmla="*/ 128338 w 1508539"/>
              <a:gd name="connsiteY132" fmla="*/ 598582 h 6858000"/>
              <a:gd name="connsiteX133" fmla="*/ 128019 w 1508539"/>
              <a:gd name="connsiteY133" fmla="*/ 576846 h 6858000"/>
              <a:gd name="connsiteX134" fmla="*/ 107645 w 1508539"/>
              <a:gd name="connsiteY134" fmla="*/ 530055 h 6858000"/>
              <a:gd name="connsiteX135" fmla="*/ 106893 w 1508539"/>
              <a:gd name="connsiteY135" fmla="*/ 465389 h 6858000"/>
              <a:gd name="connsiteX136" fmla="*/ 89816 w 1508539"/>
              <a:gd name="connsiteY136" fmla="*/ 424699 h 6858000"/>
              <a:gd name="connsiteX137" fmla="*/ 90191 w 1508539"/>
              <a:gd name="connsiteY137" fmla="*/ 404917 h 6858000"/>
              <a:gd name="connsiteX138" fmla="*/ 70148 w 1508539"/>
              <a:gd name="connsiteY138" fmla="*/ 367211 h 6858000"/>
              <a:gd name="connsiteX139" fmla="*/ 36452 w 1508539"/>
              <a:gd name="connsiteY139" fmla="*/ 268519 h 6858000"/>
              <a:gd name="connsiteX140" fmla="*/ 23935 w 1508539"/>
              <a:gd name="connsiteY140" fmla="*/ 160886 h 6858000"/>
              <a:gd name="connsiteX141" fmla="*/ 19312 w 1508539"/>
              <a:gd name="connsiteY141" fmla="*/ 47336 h 6858000"/>
              <a:gd name="connsiteX142" fmla="*/ 0 w 1508539"/>
              <a:gd name="connsiteY142"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28010 w 1508539"/>
              <a:gd name="connsiteY4" fmla="*/ 6751578 h 6858000"/>
              <a:gd name="connsiteX5" fmla="*/ 146674 w 1508539"/>
              <a:gd name="connsiteY5" fmla="*/ 6696999 h 6858000"/>
              <a:gd name="connsiteX6" fmla="*/ 163411 w 1508539"/>
              <a:gd name="connsiteY6" fmla="*/ 6638036 h 6858000"/>
              <a:gd name="connsiteX7" fmla="*/ 153633 w 1508539"/>
              <a:gd name="connsiteY7" fmla="*/ 6596265 h 6858000"/>
              <a:gd name="connsiteX8" fmla="*/ 164248 w 1508539"/>
              <a:gd name="connsiteY8" fmla="*/ 6574442 h 6858000"/>
              <a:gd name="connsiteX9" fmla="*/ 164588 w 1508539"/>
              <a:gd name="connsiteY9" fmla="*/ 6568530 h 6858000"/>
              <a:gd name="connsiteX10" fmla="*/ 166997 w 1508539"/>
              <a:gd name="connsiteY10" fmla="*/ 6560674 h 6858000"/>
              <a:gd name="connsiteX11" fmla="*/ 167342 w 1508539"/>
              <a:gd name="connsiteY11" fmla="*/ 6560598 h 6858000"/>
              <a:gd name="connsiteX12" fmla="*/ 201349 w 1508539"/>
              <a:gd name="connsiteY12" fmla="*/ 6530567 h 6858000"/>
              <a:gd name="connsiteX13" fmla="*/ 215389 w 1508539"/>
              <a:gd name="connsiteY13" fmla="*/ 6478062 h 6858000"/>
              <a:gd name="connsiteX14" fmla="*/ 226078 w 1508539"/>
              <a:gd name="connsiteY14" fmla="*/ 6460325 h 6858000"/>
              <a:gd name="connsiteX15" fmla="*/ 233311 w 1508539"/>
              <a:gd name="connsiteY15" fmla="*/ 6451488 h 6858000"/>
              <a:gd name="connsiteX16" fmla="*/ 234746 w 1508539"/>
              <a:gd name="connsiteY16" fmla="*/ 6451348 h 6858000"/>
              <a:gd name="connsiteX17" fmla="*/ 239104 w 1508539"/>
              <a:gd name="connsiteY17" fmla="*/ 6414240 h 6858000"/>
              <a:gd name="connsiteX18" fmla="*/ 241880 w 1508539"/>
              <a:gd name="connsiteY18" fmla="*/ 6384857 h 6858000"/>
              <a:gd name="connsiteX19" fmla="*/ 240591 w 1508539"/>
              <a:gd name="connsiteY19" fmla="*/ 6367510 h 6858000"/>
              <a:gd name="connsiteX20" fmla="*/ 244471 w 1508539"/>
              <a:gd name="connsiteY20" fmla="*/ 6349778 h 6858000"/>
              <a:gd name="connsiteX21" fmla="*/ 246136 w 1508539"/>
              <a:gd name="connsiteY21" fmla="*/ 6348250 h 6858000"/>
              <a:gd name="connsiteX22" fmla="*/ 262170 w 1508539"/>
              <a:gd name="connsiteY22" fmla="*/ 6281972 h 6858000"/>
              <a:gd name="connsiteX23" fmla="*/ 290557 w 1508539"/>
              <a:gd name="connsiteY23" fmla="*/ 6153037 h 6858000"/>
              <a:gd name="connsiteX24" fmla="*/ 314428 w 1508539"/>
              <a:gd name="connsiteY24" fmla="*/ 6113913 h 6858000"/>
              <a:gd name="connsiteX25" fmla="*/ 318721 w 1508539"/>
              <a:gd name="connsiteY25" fmla="*/ 6028119 h 6858000"/>
              <a:gd name="connsiteX26" fmla="*/ 363126 w 1508539"/>
              <a:gd name="connsiteY26" fmla="*/ 5934687 h 6858000"/>
              <a:gd name="connsiteX27" fmla="*/ 408411 w 1508539"/>
              <a:gd name="connsiteY27" fmla="*/ 5704905 h 6858000"/>
              <a:gd name="connsiteX28" fmla="*/ 431404 w 1508539"/>
              <a:gd name="connsiteY28" fmla="*/ 5665173 h 6858000"/>
              <a:gd name="connsiteX29" fmla="*/ 465121 w 1508539"/>
              <a:gd name="connsiteY29" fmla="*/ 5563435 h 6858000"/>
              <a:gd name="connsiteX30" fmla="*/ 494626 w 1508539"/>
              <a:gd name="connsiteY30" fmla="*/ 5476393 h 6858000"/>
              <a:gd name="connsiteX31" fmla="*/ 525819 w 1508539"/>
              <a:gd name="connsiteY31" fmla="*/ 5396260 h 6858000"/>
              <a:gd name="connsiteX32" fmla="*/ 541800 w 1508539"/>
              <a:gd name="connsiteY32" fmla="*/ 5330009 h 6858000"/>
              <a:gd name="connsiteX33" fmla="*/ 575293 w 1508539"/>
              <a:gd name="connsiteY33" fmla="*/ 5273739 h 6858000"/>
              <a:gd name="connsiteX34" fmla="*/ 584892 w 1508539"/>
              <a:gd name="connsiteY34" fmla="*/ 5241779 h 6858000"/>
              <a:gd name="connsiteX35" fmla="*/ 596118 w 1508539"/>
              <a:gd name="connsiteY35" fmla="*/ 5225268 h 6858000"/>
              <a:gd name="connsiteX36" fmla="*/ 597138 w 1508539"/>
              <a:gd name="connsiteY36" fmla="*/ 5217684 h 6858000"/>
              <a:gd name="connsiteX37" fmla="*/ 604479 w 1508539"/>
              <a:gd name="connsiteY37" fmla="*/ 5193377 h 6858000"/>
              <a:gd name="connsiteX38" fmla="*/ 607782 w 1508539"/>
              <a:gd name="connsiteY38" fmla="*/ 5179288 h 6858000"/>
              <a:gd name="connsiteX39" fmla="*/ 608766 w 1508539"/>
              <a:gd name="connsiteY39" fmla="*/ 5173621 h 6858000"/>
              <a:gd name="connsiteX40" fmla="*/ 604400 w 1508539"/>
              <a:gd name="connsiteY40" fmla="*/ 5159961 h 6858000"/>
              <a:gd name="connsiteX41" fmla="*/ 611077 w 1508539"/>
              <a:gd name="connsiteY41" fmla="*/ 5144295 h 6858000"/>
              <a:gd name="connsiteX42" fmla="*/ 608010 w 1508539"/>
              <a:gd name="connsiteY42" fmla="*/ 5125185 h 6858000"/>
              <a:gd name="connsiteX43" fmla="*/ 614840 w 1508539"/>
              <a:gd name="connsiteY43" fmla="*/ 5121884 h 6858000"/>
              <a:gd name="connsiteX44" fmla="*/ 621876 w 1508539"/>
              <a:gd name="connsiteY44" fmla="*/ 5067850 h 6858000"/>
              <a:gd name="connsiteX45" fmla="*/ 624607 w 1508539"/>
              <a:gd name="connsiteY45" fmla="*/ 5060861 h 6858000"/>
              <a:gd name="connsiteX46" fmla="*/ 621311 w 1508539"/>
              <a:gd name="connsiteY46" fmla="*/ 5034192 h 6858000"/>
              <a:gd name="connsiteX47" fmla="*/ 622865 w 1508539"/>
              <a:gd name="connsiteY47" fmla="*/ 4993030 h 6858000"/>
              <a:gd name="connsiteX48" fmla="*/ 629774 w 1508539"/>
              <a:gd name="connsiteY48" fmla="*/ 4946844 h 6858000"/>
              <a:gd name="connsiteX49" fmla="*/ 625630 w 1508539"/>
              <a:gd name="connsiteY49" fmla="*/ 4932692 h 6858000"/>
              <a:gd name="connsiteX50" fmla="*/ 641033 w 1508539"/>
              <a:gd name="connsiteY50" fmla="*/ 4858827 h 6858000"/>
              <a:gd name="connsiteX51" fmla="*/ 646936 w 1508539"/>
              <a:gd name="connsiteY51" fmla="*/ 4821170 h 6858000"/>
              <a:gd name="connsiteX52" fmla="*/ 651669 w 1508539"/>
              <a:gd name="connsiteY52" fmla="*/ 4780965 h 6858000"/>
              <a:gd name="connsiteX53" fmla="*/ 652962 w 1508539"/>
              <a:gd name="connsiteY53" fmla="*/ 4750867 h 6858000"/>
              <a:gd name="connsiteX54" fmla="*/ 650769 w 1508539"/>
              <a:gd name="connsiteY54" fmla="*/ 4690749 h 6858000"/>
              <a:gd name="connsiteX55" fmla="*/ 646249 w 1508539"/>
              <a:gd name="connsiteY55" fmla="*/ 4584173 h 6858000"/>
              <a:gd name="connsiteX56" fmla="*/ 641332 w 1508539"/>
              <a:gd name="connsiteY56" fmla="*/ 4444346 h 6858000"/>
              <a:gd name="connsiteX57" fmla="*/ 637897 w 1508539"/>
              <a:gd name="connsiteY57" fmla="*/ 4375228 h 6858000"/>
              <a:gd name="connsiteX58" fmla="*/ 618550 w 1508539"/>
              <a:gd name="connsiteY58" fmla="*/ 4214165 h 6858000"/>
              <a:gd name="connsiteX59" fmla="*/ 622623 w 1508539"/>
              <a:gd name="connsiteY59" fmla="*/ 4090296 h 6858000"/>
              <a:gd name="connsiteX60" fmla="*/ 607879 w 1508539"/>
              <a:gd name="connsiteY60" fmla="*/ 4033999 h 6858000"/>
              <a:gd name="connsiteX61" fmla="*/ 609028 w 1508539"/>
              <a:gd name="connsiteY61" fmla="*/ 4031933 h 6858000"/>
              <a:gd name="connsiteX62" fmla="*/ 607604 w 1508539"/>
              <a:gd name="connsiteY62" fmla="*/ 4013953 h 6858000"/>
              <a:gd name="connsiteX63" fmla="*/ 593899 w 1508539"/>
              <a:gd name="connsiteY63" fmla="*/ 3974753 h 6858000"/>
              <a:gd name="connsiteX64" fmla="*/ 595497 w 1508539"/>
              <a:gd name="connsiteY64" fmla="*/ 3969950 h 6858000"/>
              <a:gd name="connsiteX65" fmla="*/ 588919 w 1508539"/>
              <a:gd name="connsiteY65" fmla="*/ 3933779 h 6858000"/>
              <a:gd name="connsiteX66" fmla="*/ 590250 w 1508539"/>
              <a:gd name="connsiteY66" fmla="*/ 3933093 h 6858000"/>
              <a:gd name="connsiteX67" fmla="*/ 594604 w 1508539"/>
              <a:gd name="connsiteY67" fmla="*/ 3922082 h 6858000"/>
              <a:gd name="connsiteX68" fmla="*/ 599682 w 1508539"/>
              <a:gd name="connsiteY68" fmla="*/ 3901461 h 6858000"/>
              <a:gd name="connsiteX69" fmla="*/ 622276 w 1508539"/>
              <a:gd name="connsiteY69" fmla="*/ 3813873 h 6858000"/>
              <a:gd name="connsiteX70" fmla="*/ 621701 w 1508539"/>
              <a:gd name="connsiteY70" fmla="*/ 3806161 h 6858000"/>
              <a:gd name="connsiteX71" fmla="*/ 622008 w 1508539"/>
              <a:gd name="connsiteY71" fmla="*/ 3805957 h 6858000"/>
              <a:gd name="connsiteX72" fmla="*/ 622035 w 1508539"/>
              <a:gd name="connsiteY72" fmla="*/ 3797724 h 6858000"/>
              <a:gd name="connsiteX73" fmla="*/ 620650 w 1508539"/>
              <a:gd name="connsiteY73" fmla="*/ 3792098 h 6858000"/>
              <a:gd name="connsiteX74" fmla="*/ 619534 w 1508539"/>
              <a:gd name="connsiteY74" fmla="*/ 3777135 h 6858000"/>
              <a:gd name="connsiteX75" fmla="*/ 621267 w 1508539"/>
              <a:gd name="connsiteY75" fmla="*/ 3771656 h 6858000"/>
              <a:gd name="connsiteX76" fmla="*/ 625010 w 1508539"/>
              <a:gd name="connsiteY76" fmla="*/ 3769007 h 6858000"/>
              <a:gd name="connsiteX77" fmla="*/ 624476 w 1508539"/>
              <a:gd name="connsiteY77" fmla="*/ 3767709 h 6858000"/>
              <a:gd name="connsiteX78" fmla="*/ 633172 w 1508539"/>
              <a:gd name="connsiteY78" fmla="*/ 3738082 h 6858000"/>
              <a:gd name="connsiteX79" fmla="*/ 640518 w 1508539"/>
              <a:gd name="connsiteY79" fmla="*/ 3673397 h 6858000"/>
              <a:gd name="connsiteX80" fmla="*/ 639814 w 1508539"/>
              <a:gd name="connsiteY80" fmla="*/ 3637109 h 6858000"/>
              <a:gd name="connsiteX81" fmla="*/ 643257 w 1508539"/>
              <a:gd name="connsiteY81" fmla="*/ 3536883 h 6858000"/>
              <a:gd name="connsiteX82" fmla="*/ 650795 w 1508539"/>
              <a:gd name="connsiteY82" fmla="*/ 3435652 h 6858000"/>
              <a:gd name="connsiteX83" fmla="*/ 652466 w 1508539"/>
              <a:gd name="connsiteY83" fmla="*/ 3307769 h 6858000"/>
              <a:gd name="connsiteX84" fmla="*/ 670029 w 1508539"/>
              <a:gd name="connsiteY84" fmla="*/ 3250522 h 6858000"/>
              <a:gd name="connsiteX85" fmla="*/ 670454 w 1508539"/>
              <a:gd name="connsiteY85" fmla="*/ 3229163 h 6858000"/>
              <a:gd name="connsiteX86" fmla="*/ 672277 w 1508539"/>
              <a:gd name="connsiteY86" fmla="*/ 3217217 h 6858000"/>
              <a:gd name="connsiteX87" fmla="*/ 659112 w 1508539"/>
              <a:gd name="connsiteY87" fmla="*/ 3183755 h 6858000"/>
              <a:gd name="connsiteX88" fmla="*/ 659613 w 1508539"/>
              <a:gd name="connsiteY88" fmla="*/ 3178642 h 6858000"/>
              <a:gd name="connsiteX89" fmla="*/ 647213 w 1508539"/>
              <a:gd name="connsiteY89" fmla="*/ 3158586 h 6858000"/>
              <a:gd name="connsiteX90" fmla="*/ 632398 w 1508539"/>
              <a:gd name="connsiteY90" fmla="*/ 3129034 h 6858000"/>
              <a:gd name="connsiteX91" fmla="*/ 633063 w 1508539"/>
              <a:gd name="connsiteY91" fmla="*/ 3126682 h 6858000"/>
              <a:gd name="connsiteX92" fmla="*/ 623931 w 1508539"/>
              <a:gd name="connsiteY92" fmla="*/ 3114519 h 6858000"/>
              <a:gd name="connsiteX93" fmla="*/ 610540 w 1508539"/>
              <a:gd name="connsiteY93" fmla="*/ 3106272 h 6858000"/>
              <a:gd name="connsiteX94" fmla="*/ 583270 w 1508539"/>
              <a:gd name="connsiteY94" fmla="*/ 2958185 h 6858000"/>
              <a:gd name="connsiteX95" fmla="*/ 525884 w 1508539"/>
              <a:gd name="connsiteY95" fmla="*/ 2762989 h 6858000"/>
              <a:gd name="connsiteX96" fmla="*/ 474802 w 1508539"/>
              <a:gd name="connsiteY96" fmla="*/ 2554718 h 6858000"/>
              <a:gd name="connsiteX97" fmla="*/ 454896 w 1508539"/>
              <a:gd name="connsiteY97" fmla="*/ 2485734 h 6858000"/>
              <a:gd name="connsiteX98" fmla="*/ 445619 w 1508539"/>
              <a:gd name="connsiteY98" fmla="*/ 2447068 h 6858000"/>
              <a:gd name="connsiteX99" fmla="*/ 432580 w 1508539"/>
              <a:gd name="connsiteY99" fmla="*/ 2425819 h 6858000"/>
              <a:gd name="connsiteX100" fmla="*/ 438579 w 1508539"/>
              <a:gd name="connsiteY100" fmla="*/ 2402874 h 6858000"/>
              <a:gd name="connsiteX101" fmla="*/ 441191 w 1508539"/>
              <a:gd name="connsiteY101" fmla="*/ 2381443 h 6858000"/>
              <a:gd name="connsiteX102" fmla="*/ 417520 w 1508539"/>
              <a:gd name="connsiteY102" fmla="*/ 2261920 h 6858000"/>
              <a:gd name="connsiteX103" fmla="*/ 407407 w 1508539"/>
              <a:gd name="connsiteY103" fmla="*/ 2195378 h 6858000"/>
              <a:gd name="connsiteX104" fmla="*/ 391624 w 1508539"/>
              <a:gd name="connsiteY104" fmla="*/ 2155135 h 6858000"/>
              <a:gd name="connsiteX105" fmla="*/ 389082 w 1508539"/>
              <a:gd name="connsiteY105" fmla="*/ 2118008 h 6858000"/>
              <a:gd name="connsiteX106" fmla="*/ 390075 w 1508539"/>
              <a:gd name="connsiteY106" fmla="*/ 2050531 h 6858000"/>
              <a:gd name="connsiteX107" fmla="*/ 381881 w 1508539"/>
              <a:gd name="connsiteY107" fmla="*/ 1963269 h 6858000"/>
              <a:gd name="connsiteX108" fmla="*/ 363059 w 1508539"/>
              <a:gd name="connsiteY108" fmla="*/ 1906352 h 6858000"/>
              <a:gd name="connsiteX109" fmla="*/ 339616 w 1508539"/>
              <a:gd name="connsiteY109" fmla="*/ 1861531 h 6858000"/>
              <a:gd name="connsiteX110" fmla="*/ 293415 w 1508539"/>
              <a:gd name="connsiteY110" fmla="*/ 1732919 h 6858000"/>
              <a:gd name="connsiteX111" fmla="*/ 265726 w 1508539"/>
              <a:gd name="connsiteY111" fmla="*/ 1663540 h 6858000"/>
              <a:gd name="connsiteX112" fmla="*/ 264852 w 1508539"/>
              <a:gd name="connsiteY112" fmla="*/ 1615777 h 6858000"/>
              <a:gd name="connsiteX113" fmla="*/ 245647 w 1508539"/>
              <a:gd name="connsiteY113" fmla="*/ 1563678 h 6858000"/>
              <a:gd name="connsiteX114" fmla="*/ 258727 w 1508539"/>
              <a:gd name="connsiteY114" fmla="*/ 1519474 h 6858000"/>
              <a:gd name="connsiteX115" fmla="*/ 251469 w 1508539"/>
              <a:gd name="connsiteY115" fmla="*/ 1477995 h 6858000"/>
              <a:gd name="connsiteX116" fmla="*/ 237554 w 1508539"/>
              <a:gd name="connsiteY116" fmla="*/ 1373769 h 6858000"/>
              <a:gd name="connsiteX117" fmla="*/ 245861 w 1508539"/>
              <a:gd name="connsiteY117" fmla="*/ 1307086 h 6858000"/>
              <a:gd name="connsiteX118" fmla="*/ 247049 w 1508539"/>
              <a:gd name="connsiteY118" fmla="*/ 1189033 h 6858000"/>
              <a:gd name="connsiteX119" fmla="*/ 251734 w 1508539"/>
              <a:gd name="connsiteY119" fmla="*/ 1168288 h 6858000"/>
              <a:gd name="connsiteX120" fmla="*/ 244016 w 1508539"/>
              <a:gd name="connsiteY120" fmla="*/ 1142577 h 6858000"/>
              <a:gd name="connsiteX121" fmla="*/ 233322 w 1508539"/>
              <a:gd name="connsiteY121" fmla="*/ 1088484 h 6858000"/>
              <a:gd name="connsiteX122" fmla="*/ 222058 w 1508539"/>
              <a:gd name="connsiteY122" fmla="*/ 1016103 h 6858000"/>
              <a:gd name="connsiteX123" fmla="*/ 223514 w 1508539"/>
              <a:gd name="connsiteY123" fmla="*/ 932283 h 6858000"/>
              <a:gd name="connsiteX124" fmla="*/ 225750 w 1508539"/>
              <a:gd name="connsiteY124" fmla="*/ 915925 h 6858000"/>
              <a:gd name="connsiteX125" fmla="*/ 218379 w 1508539"/>
              <a:gd name="connsiteY125" fmla="*/ 896999 h 6858000"/>
              <a:gd name="connsiteX126" fmla="*/ 187787 w 1508539"/>
              <a:gd name="connsiteY126" fmla="*/ 821517 h 6858000"/>
              <a:gd name="connsiteX127" fmla="*/ 166737 w 1508539"/>
              <a:gd name="connsiteY127" fmla="*/ 751353 h 6858000"/>
              <a:gd name="connsiteX128" fmla="*/ 166295 w 1508539"/>
              <a:gd name="connsiteY128" fmla="*/ 721230 h 6858000"/>
              <a:gd name="connsiteX129" fmla="*/ 151966 w 1508539"/>
              <a:gd name="connsiteY129" fmla="*/ 681659 h 6858000"/>
              <a:gd name="connsiteX130" fmla="*/ 137385 w 1508539"/>
              <a:gd name="connsiteY130" fmla="*/ 635218 h 6858000"/>
              <a:gd name="connsiteX131" fmla="*/ 142396 w 1508539"/>
              <a:gd name="connsiteY131" fmla="*/ 613763 h 6858000"/>
              <a:gd name="connsiteX132" fmla="*/ 128338 w 1508539"/>
              <a:gd name="connsiteY132" fmla="*/ 598582 h 6858000"/>
              <a:gd name="connsiteX133" fmla="*/ 128019 w 1508539"/>
              <a:gd name="connsiteY133" fmla="*/ 576846 h 6858000"/>
              <a:gd name="connsiteX134" fmla="*/ 107645 w 1508539"/>
              <a:gd name="connsiteY134" fmla="*/ 530055 h 6858000"/>
              <a:gd name="connsiteX135" fmla="*/ 106893 w 1508539"/>
              <a:gd name="connsiteY135" fmla="*/ 465389 h 6858000"/>
              <a:gd name="connsiteX136" fmla="*/ 89816 w 1508539"/>
              <a:gd name="connsiteY136" fmla="*/ 424699 h 6858000"/>
              <a:gd name="connsiteX137" fmla="*/ 90191 w 1508539"/>
              <a:gd name="connsiteY137" fmla="*/ 404917 h 6858000"/>
              <a:gd name="connsiteX138" fmla="*/ 70148 w 1508539"/>
              <a:gd name="connsiteY138" fmla="*/ 367211 h 6858000"/>
              <a:gd name="connsiteX139" fmla="*/ 36452 w 1508539"/>
              <a:gd name="connsiteY139" fmla="*/ 268519 h 6858000"/>
              <a:gd name="connsiteX140" fmla="*/ 23935 w 1508539"/>
              <a:gd name="connsiteY140" fmla="*/ 160886 h 6858000"/>
              <a:gd name="connsiteX141" fmla="*/ 19312 w 1508539"/>
              <a:gd name="connsiteY141" fmla="*/ 47336 h 6858000"/>
              <a:gd name="connsiteX142" fmla="*/ 0 w 1508539"/>
              <a:gd name="connsiteY142"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28010 w 1508539"/>
              <a:gd name="connsiteY4" fmla="*/ 6751578 h 6858000"/>
              <a:gd name="connsiteX5" fmla="*/ 146674 w 1508539"/>
              <a:gd name="connsiteY5" fmla="*/ 6696999 h 6858000"/>
              <a:gd name="connsiteX6" fmla="*/ 163411 w 1508539"/>
              <a:gd name="connsiteY6" fmla="*/ 6638036 h 6858000"/>
              <a:gd name="connsiteX7" fmla="*/ 164248 w 1508539"/>
              <a:gd name="connsiteY7" fmla="*/ 6574442 h 6858000"/>
              <a:gd name="connsiteX8" fmla="*/ 164588 w 1508539"/>
              <a:gd name="connsiteY8" fmla="*/ 6568530 h 6858000"/>
              <a:gd name="connsiteX9" fmla="*/ 166997 w 1508539"/>
              <a:gd name="connsiteY9" fmla="*/ 6560674 h 6858000"/>
              <a:gd name="connsiteX10" fmla="*/ 167342 w 1508539"/>
              <a:gd name="connsiteY10" fmla="*/ 6560598 h 6858000"/>
              <a:gd name="connsiteX11" fmla="*/ 201349 w 1508539"/>
              <a:gd name="connsiteY11" fmla="*/ 6530567 h 6858000"/>
              <a:gd name="connsiteX12" fmla="*/ 215389 w 1508539"/>
              <a:gd name="connsiteY12" fmla="*/ 6478062 h 6858000"/>
              <a:gd name="connsiteX13" fmla="*/ 226078 w 1508539"/>
              <a:gd name="connsiteY13" fmla="*/ 6460325 h 6858000"/>
              <a:gd name="connsiteX14" fmla="*/ 233311 w 1508539"/>
              <a:gd name="connsiteY14" fmla="*/ 6451488 h 6858000"/>
              <a:gd name="connsiteX15" fmla="*/ 234746 w 1508539"/>
              <a:gd name="connsiteY15" fmla="*/ 6451348 h 6858000"/>
              <a:gd name="connsiteX16" fmla="*/ 239104 w 1508539"/>
              <a:gd name="connsiteY16" fmla="*/ 6414240 h 6858000"/>
              <a:gd name="connsiteX17" fmla="*/ 241880 w 1508539"/>
              <a:gd name="connsiteY17" fmla="*/ 6384857 h 6858000"/>
              <a:gd name="connsiteX18" fmla="*/ 240591 w 1508539"/>
              <a:gd name="connsiteY18" fmla="*/ 6367510 h 6858000"/>
              <a:gd name="connsiteX19" fmla="*/ 244471 w 1508539"/>
              <a:gd name="connsiteY19" fmla="*/ 6349778 h 6858000"/>
              <a:gd name="connsiteX20" fmla="*/ 246136 w 1508539"/>
              <a:gd name="connsiteY20" fmla="*/ 6348250 h 6858000"/>
              <a:gd name="connsiteX21" fmla="*/ 262170 w 1508539"/>
              <a:gd name="connsiteY21" fmla="*/ 6281972 h 6858000"/>
              <a:gd name="connsiteX22" fmla="*/ 290557 w 1508539"/>
              <a:gd name="connsiteY22" fmla="*/ 6153037 h 6858000"/>
              <a:gd name="connsiteX23" fmla="*/ 314428 w 1508539"/>
              <a:gd name="connsiteY23" fmla="*/ 6113913 h 6858000"/>
              <a:gd name="connsiteX24" fmla="*/ 318721 w 1508539"/>
              <a:gd name="connsiteY24" fmla="*/ 6028119 h 6858000"/>
              <a:gd name="connsiteX25" fmla="*/ 363126 w 1508539"/>
              <a:gd name="connsiteY25" fmla="*/ 5934687 h 6858000"/>
              <a:gd name="connsiteX26" fmla="*/ 408411 w 1508539"/>
              <a:gd name="connsiteY26" fmla="*/ 5704905 h 6858000"/>
              <a:gd name="connsiteX27" fmla="*/ 431404 w 1508539"/>
              <a:gd name="connsiteY27" fmla="*/ 5665173 h 6858000"/>
              <a:gd name="connsiteX28" fmla="*/ 465121 w 1508539"/>
              <a:gd name="connsiteY28" fmla="*/ 5563435 h 6858000"/>
              <a:gd name="connsiteX29" fmla="*/ 494626 w 1508539"/>
              <a:gd name="connsiteY29" fmla="*/ 5476393 h 6858000"/>
              <a:gd name="connsiteX30" fmla="*/ 525819 w 1508539"/>
              <a:gd name="connsiteY30" fmla="*/ 5396260 h 6858000"/>
              <a:gd name="connsiteX31" fmla="*/ 541800 w 1508539"/>
              <a:gd name="connsiteY31" fmla="*/ 5330009 h 6858000"/>
              <a:gd name="connsiteX32" fmla="*/ 575293 w 1508539"/>
              <a:gd name="connsiteY32" fmla="*/ 5273739 h 6858000"/>
              <a:gd name="connsiteX33" fmla="*/ 584892 w 1508539"/>
              <a:gd name="connsiteY33" fmla="*/ 5241779 h 6858000"/>
              <a:gd name="connsiteX34" fmla="*/ 596118 w 1508539"/>
              <a:gd name="connsiteY34" fmla="*/ 5225268 h 6858000"/>
              <a:gd name="connsiteX35" fmla="*/ 597138 w 1508539"/>
              <a:gd name="connsiteY35" fmla="*/ 5217684 h 6858000"/>
              <a:gd name="connsiteX36" fmla="*/ 604479 w 1508539"/>
              <a:gd name="connsiteY36" fmla="*/ 5193377 h 6858000"/>
              <a:gd name="connsiteX37" fmla="*/ 607782 w 1508539"/>
              <a:gd name="connsiteY37" fmla="*/ 5179288 h 6858000"/>
              <a:gd name="connsiteX38" fmla="*/ 608766 w 1508539"/>
              <a:gd name="connsiteY38" fmla="*/ 5173621 h 6858000"/>
              <a:gd name="connsiteX39" fmla="*/ 604400 w 1508539"/>
              <a:gd name="connsiteY39" fmla="*/ 5159961 h 6858000"/>
              <a:gd name="connsiteX40" fmla="*/ 611077 w 1508539"/>
              <a:gd name="connsiteY40" fmla="*/ 5144295 h 6858000"/>
              <a:gd name="connsiteX41" fmla="*/ 608010 w 1508539"/>
              <a:gd name="connsiteY41" fmla="*/ 5125185 h 6858000"/>
              <a:gd name="connsiteX42" fmla="*/ 614840 w 1508539"/>
              <a:gd name="connsiteY42" fmla="*/ 5121884 h 6858000"/>
              <a:gd name="connsiteX43" fmla="*/ 621876 w 1508539"/>
              <a:gd name="connsiteY43" fmla="*/ 5067850 h 6858000"/>
              <a:gd name="connsiteX44" fmla="*/ 624607 w 1508539"/>
              <a:gd name="connsiteY44" fmla="*/ 5060861 h 6858000"/>
              <a:gd name="connsiteX45" fmla="*/ 621311 w 1508539"/>
              <a:gd name="connsiteY45" fmla="*/ 5034192 h 6858000"/>
              <a:gd name="connsiteX46" fmla="*/ 622865 w 1508539"/>
              <a:gd name="connsiteY46" fmla="*/ 4993030 h 6858000"/>
              <a:gd name="connsiteX47" fmla="*/ 629774 w 1508539"/>
              <a:gd name="connsiteY47" fmla="*/ 4946844 h 6858000"/>
              <a:gd name="connsiteX48" fmla="*/ 625630 w 1508539"/>
              <a:gd name="connsiteY48" fmla="*/ 4932692 h 6858000"/>
              <a:gd name="connsiteX49" fmla="*/ 641033 w 1508539"/>
              <a:gd name="connsiteY49" fmla="*/ 4858827 h 6858000"/>
              <a:gd name="connsiteX50" fmla="*/ 646936 w 1508539"/>
              <a:gd name="connsiteY50" fmla="*/ 4821170 h 6858000"/>
              <a:gd name="connsiteX51" fmla="*/ 651669 w 1508539"/>
              <a:gd name="connsiteY51" fmla="*/ 4780965 h 6858000"/>
              <a:gd name="connsiteX52" fmla="*/ 652962 w 1508539"/>
              <a:gd name="connsiteY52" fmla="*/ 4750867 h 6858000"/>
              <a:gd name="connsiteX53" fmla="*/ 650769 w 1508539"/>
              <a:gd name="connsiteY53" fmla="*/ 4690749 h 6858000"/>
              <a:gd name="connsiteX54" fmla="*/ 646249 w 1508539"/>
              <a:gd name="connsiteY54" fmla="*/ 4584173 h 6858000"/>
              <a:gd name="connsiteX55" fmla="*/ 641332 w 1508539"/>
              <a:gd name="connsiteY55" fmla="*/ 4444346 h 6858000"/>
              <a:gd name="connsiteX56" fmla="*/ 637897 w 1508539"/>
              <a:gd name="connsiteY56" fmla="*/ 4375228 h 6858000"/>
              <a:gd name="connsiteX57" fmla="*/ 618550 w 1508539"/>
              <a:gd name="connsiteY57" fmla="*/ 4214165 h 6858000"/>
              <a:gd name="connsiteX58" fmla="*/ 622623 w 1508539"/>
              <a:gd name="connsiteY58" fmla="*/ 4090296 h 6858000"/>
              <a:gd name="connsiteX59" fmla="*/ 607879 w 1508539"/>
              <a:gd name="connsiteY59" fmla="*/ 4033999 h 6858000"/>
              <a:gd name="connsiteX60" fmla="*/ 609028 w 1508539"/>
              <a:gd name="connsiteY60" fmla="*/ 4031933 h 6858000"/>
              <a:gd name="connsiteX61" fmla="*/ 607604 w 1508539"/>
              <a:gd name="connsiteY61" fmla="*/ 4013953 h 6858000"/>
              <a:gd name="connsiteX62" fmla="*/ 593899 w 1508539"/>
              <a:gd name="connsiteY62" fmla="*/ 3974753 h 6858000"/>
              <a:gd name="connsiteX63" fmla="*/ 595497 w 1508539"/>
              <a:gd name="connsiteY63" fmla="*/ 3969950 h 6858000"/>
              <a:gd name="connsiteX64" fmla="*/ 588919 w 1508539"/>
              <a:gd name="connsiteY64" fmla="*/ 3933779 h 6858000"/>
              <a:gd name="connsiteX65" fmla="*/ 590250 w 1508539"/>
              <a:gd name="connsiteY65" fmla="*/ 3933093 h 6858000"/>
              <a:gd name="connsiteX66" fmla="*/ 594604 w 1508539"/>
              <a:gd name="connsiteY66" fmla="*/ 3922082 h 6858000"/>
              <a:gd name="connsiteX67" fmla="*/ 599682 w 1508539"/>
              <a:gd name="connsiteY67" fmla="*/ 3901461 h 6858000"/>
              <a:gd name="connsiteX68" fmla="*/ 622276 w 1508539"/>
              <a:gd name="connsiteY68" fmla="*/ 3813873 h 6858000"/>
              <a:gd name="connsiteX69" fmla="*/ 621701 w 1508539"/>
              <a:gd name="connsiteY69" fmla="*/ 3806161 h 6858000"/>
              <a:gd name="connsiteX70" fmla="*/ 622008 w 1508539"/>
              <a:gd name="connsiteY70" fmla="*/ 3805957 h 6858000"/>
              <a:gd name="connsiteX71" fmla="*/ 622035 w 1508539"/>
              <a:gd name="connsiteY71" fmla="*/ 3797724 h 6858000"/>
              <a:gd name="connsiteX72" fmla="*/ 620650 w 1508539"/>
              <a:gd name="connsiteY72" fmla="*/ 3792098 h 6858000"/>
              <a:gd name="connsiteX73" fmla="*/ 619534 w 1508539"/>
              <a:gd name="connsiteY73" fmla="*/ 3777135 h 6858000"/>
              <a:gd name="connsiteX74" fmla="*/ 621267 w 1508539"/>
              <a:gd name="connsiteY74" fmla="*/ 3771656 h 6858000"/>
              <a:gd name="connsiteX75" fmla="*/ 625010 w 1508539"/>
              <a:gd name="connsiteY75" fmla="*/ 3769007 h 6858000"/>
              <a:gd name="connsiteX76" fmla="*/ 624476 w 1508539"/>
              <a:gd name="connsiteY76" fmla="*/ 3767709 h 6858000"/>
              <a:gd name="connsiteX77" fmla="*/ 633172 w 1508539"/>
              <a:gd name="connsiteY77" fmla="*/ 3738082 h 6858000"/>
              <a:gd name="connsiteX78" fmla="*/ 640518 w 1508539"/>
              <a:gd name="connsiteY78" fmla="*/ 3673397 h 6858000"/>
              <a:gd name="connsiteX79" fmla="*/ 639814 w 1508539"/>
              <a:gd name="connsiteY79" fmla="*/ 3637109 h 6858000"/>
              <a:gd name="connsiteX80" fmla="*/ 643257 w 1508539"/>
              <a:gd name="connsiteY80" fmla="*/ 3536883 h 6858000"/>
              <a:gd name="connsiteX81" fmla="*/ 650795 w 1508539"/>
              <a:gd name="connsiteY81" fmla="*/ 3435652 h 6858000"/>
              <a:gd name="connsiteX82" fmla="*/ 652466 w 1508539"/>
              <a:gd name="connsiteY82" fmla="*/ 3307769 h 6858000"/>
              <a:gd name="connsiteX83" fmla="*/ 670029 w 1508539"/>
              <a:gd name="connsiteY83" fmla="*/ 3250522 h 6858000"/>
              <a:gd name="connsiteX84" fmla="*/ 670454 w 1508539"/>
              <a:gd name="connsiteY84" fmla="*/ 3229163 h 6858000"/>
              <a:gd name="connsiteX85" fmla="*/ 672277 w 1508539"/>
              <a:gd name="connsiteY85" fmla="*/ 3217217 h 6858000"/>
              <a:gd name="connsiteX86" fmla="*/ 659112 w 1508539"/>
              <a:gd name="connsiteY86" fmla="*/ 3183755 h 6858000"/>
              <a:gd name="connsiteX87" fmla="*/ 659613 w 1508539"/>
              <a:gd name="connsiteY87" fmla="*/ 3178642 h 6858000"/>
              <a:gd name="connsiteX88" fmla="*/ 647213 w 1508539"/>
              <a:gd name="connsiteY88" fmla="*/ 3158586 h 6858000"/>
              <a:gd name="connsiteX89" fmla="*/ 632398 w 1508539"/>
              <a:gd name="connsiteY89" fmla="*/ 3129034 h 6858000"/>
              <a:gd name="connsiteX90" fmla="*/ 633063 w 1508539"/>
              <a:gd name="connsiteY90" fmla="*/ 3126682 h 6858000"/>
              <a:gd name="connsiteX91" fmla="*/ 623931 w 1508539"/>
              <a:gd name="connsiteY91" fmla="*/ 3114519 h 6858000"/>
              <a:gd name="connsiteX92" fmla="*/ 610540 w 1508539"/>
              <a:gd name="connsiteY92" fmla="*/ 3106272 h 6858000"/>
              <a:gd name="connsiteX93" fmla="*/ 583270 w 1508539"/>
              <a:gd name="connsiteY93" fmla="*/ 2958185 h 6858000"/>
              <a:gd name="connsiteX94" fmla="*/ 525884 w 1508539"/>
              <a:gd name="connsiteY94" fmla="*/ 2762989 h 6858000"/>
              <a:gd name="connsiteX95" fmla="*/ 474802 w 1508539"/>
              <a:gd name="connsiteY95" fmla="*/ 2554718 h 6858000"/>
              <a:gd name="connsiteX96" fmla="*/ 454896 w 1508539"/>
              <a:gd name="connsiteY96" fmla="*/ 2485734 h 6858000"/>
              <a:gd name="connsiteX97" fmla="*/ 445619 w 1508539"/>
              <a:gd name="connsiteY97" fmla="*/ 2447068 h 6858000"/>
              <a:gd name="connsiteX98" fmla="*/ 432580 w 1508539"/>
              <a:gd name="connsiteY98" fmla="*/ 2425819 h 6858000"/>
              <a:gd name="connsiteX99" fmla="*/ 438579 w 1508539"/>
              <a:gd name="connsiteY99" fmla="*/ 2402874 h 6858000"/>
              <a:gd name="connsiteX100" fmla="*/ 441191 w 1508539"/>
              <a:gd name="connsiteY100" fmla="*/ 2381443 h 6858000"/>
              <a:gd name="connsiteX101" fmla="*/ 417520 w 1508539"/>
              <a:gd name="connsiteY101" fmla="*/ 2261920 h 6858000"/>
              <a:gd name="connsiteX102" fmla="*/ 407407 w 1508539"/>
              <a:gd name="connsiteY102" fmla="*/ 2195378 h 6858000"/>
              <a:gd name="connsiteX103" fmla="*/ 391624 w 1508539"/>
              <a:gd name="connsiteY103" fmla="*/ 2155135 h 6858000"/>
              <a:gd name="connsiteX104" fmla="*/ 389082 w 1508539"/>
              <a:gd name="connsiteY104" fmla="*/ 2118008 h 6858000"/>
              <a:gd name="connsiteX105" fmla="*/ 390075 w 1508539"/>
              <a:gd name="connsiteY105" fmla="*/ 2050531 h 6858000"/>
              <a:gd name="connsiteX106" fmla="*/ 381881 w 1508539"/>
              <a:gd name="connsiteY106" fmla="*/ 1963269 h 6858000"/>
              <a:gd name="connsiteX107" fmla="*/ 363059 w 1508539"/>
              <a:gd name="connsiteY107" fmla="*/ 1906352 h 6858000"/>
              <a:gd name="connsiteX108" fmla="*/ 339616 w 1508539"/>
              <a:gd name="connsiteY108" fmla="*/ 1861531 h 6858000"/>
              <a:gd name="connsiteX109" fmla="*/ 293415 w 1508539"/>
              <a:gd name="connsiteY109" fmla="*/ 1732919 h 6858000"/>
              <a:gd name="connsiteX110" fmla="*/ 265726 w 1508539"/>
              <a:gd name="connsiteY110" fmla="*/ 1663540 h 6858000"/>
              <a:gd name="connsiteX111" fmla="*/ 264852 w 1508539"/>
              <a:gd name="connsiteY111" fmla="*/ 1615777 h 6858000"/>
              <a:gd name="connsiteX112" fmla="*/ 245647 w 1508539"/>
              <a:gd name="connsiteY112" fmla="*/ 1563678 h 6858000"/>
              <a:gd name="connsiteX113" fmla="*/ 258727 w 1508539"/>
              <a:gd name="connsiteY113" fmla="*/ 1519474 h 6858000"/>
              <a:gd name="connsiteX114" fmla="*/ 251469 w 1508539"/>
              <a:gd name="connsiteY114" fmla="*/ 1477995 h 6858000"/>
              <a:gd name="connsiteX115" fmla="*/ 237554 w 1508539"/>
              <a:gd name="connsiteY115" fmla="*/ 1373769 h 6858000"/>
              <a:gd name="connsiteX116" fmla="*/ 245861 w 1508539"/>
              <a:gd name="connsiteY116" fmla="*/ 1307086 h 6858000"/>
              <a:gd name="connsiteX117" fmla="*/ 247049 w 1508539"/>
              <a:gd name="connsiteY117" fmla="*/ 1189033 h 6858000"/>
              <a:gd name="connsiteX118" fmla="*/ 251734 w 1508539"/>
              <a:gd name="connsiteY118" fmla="*/ 1168288 h 6858000"/>
              <a:gd name="connsiteX119" fmla="*/ 244016 w 1508539"/>
              <a:gd name="connsiteY119" fmla="*/ 1142577 h 6858000"/>
              <a:gd name="connsiteX120" fmla="*/ 233322 w 1508539"/>
              <a:gd name="connsiteY120" fmla="*/ 1088484 h 6858000"/>
              <a:gd name="connsiteX121" fmla="*/ 222058 w 1508539"/>
              <a:gd name="connsiteY121" fmla="*/ 1016103 h 6858000"/>
              <a:gd name="connsiteX122" fmla="*/ 223514 w 1508539"/>
              <a:gd name="connsiteY122" fmla="*/ 932283 h 6858000"/>
              <a:gd name="connsiteX123" fmla="*/ 225750 w 1508539"/>
              <a:gd name="connsiteY123" fmla="*/ 915925 h 6858000"/>
              <a:gd name="connsiteX124" fmla="*/ 218379 w 1508539"/>
              <a:gd name="connsiteY124" fmla="*/ 896999 h 6858000"/>
              <a:gd name="connsiteX125" fmla="*/ 187787 w 1508539"/>
              <a:gd name="connsiteY125" fmla="*/ 821517 h 6858000"/>
              <a:gd name="connsiteX126" fmla="*/ 166737 w 1508539"/>
              <a:gd name="connsiteY126" fmla="*/ 751353 h 6858000"/>
              <a:gd name="connsiteX127" fmla="*/ 166295 w 1508539"/>
              <a:gd name="connsiteY127" fmla="*/ 721230 h 6858000"/>
              <a:gd name="connsiteX128" fmla="*/ 151966 w 1508539"/>
              <a:gd name="connsiteY128" fmla="*/ 681659 h 6858000"/>
              <a:gd name="connsiteX129" fmla="*/ 137385 w 1508539"/>
              <a:gd name="connsiteY129" fmla="*/ 635218 h 6858000"/>
              <a:gd name="connsiteX130" fmla="*/ 142396 w 1508539"/>
              <a:gd name="connsiteY130" fmla="*/ 613763 h 6858000"/>
              <a:gd name="connsiteX131" fmla="*/ 128338 w 1508539"/>
              <a:gd name="connsiteY131" fmla="*/ 598582 h 6858000"/>
              <a:gd name="connsiteX132" fmla="*/ 128019 w 1508539"/>
              <a:gd name="connsiteY132" fmla="*/ 576846 h 6858000"/>
              <a:gd name="connsiteX133" fmla="*/ 107645 w 1508539"/>
              <a:gd name="connsiteY133" fmla="*/ 530055 h 6858000"/>
              <a:gd name="connsiteX134" fmla="*/ 106893 w 1508539"/>
              <a:gd name="connsiteY134" fmla="*/ 465389 h 6858000"/>
              <a:gd name="connsiteX135" fmla="*/ 89816 w 1508539"/>
              <a:gd name="connsiteY135" fmla="*/ 424699 h 6858000"/>
              <a:gd name="connsiteX136" fmla="*/ 90191 w 1508539"/>
              <a:gd name="connsiteY136" fmla="*/ 404917 h 6858000"/>
              <a:gd name="connsiteX137" fmla="*/ 70148 w 1508539"/>
              <a:gd name="connsiteY137" fmla="*/ 367211 h 6858000"/>
              <a:gd name="connsiteX138" fmla="*/ 36452 w 1508539"/>
              <a:gd name="connsiteY138" fmla="*/ 268519 h 6858000"/>
              <a:gd name="connsiteX139" fmla="*/ 23935 w 1508539"/>
              <a:gd name="connsiteY139" fmla="*/ 160886 h 6858000"/>
              <a:gd name="connsiteX140" fmla="*/ 19312 w 1508539"/>
              <a:gd name="connsiteY140" fmla="*/ 47336 h 6858000"/>
              <a:gd name="connsiteX141" fmla="*/ 0 w 1508539"/>
              <a:gd name="connsiteY141"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28010 w 1508539"/>
              <a:gd name="connsiteY4" fmla="*/ 6751578 h 6858000"/>
              <a:gd name="connsiteX5" fmla="*/ 146674 w 1508539"/>
              <a:gd name="connsiteY5" fmla="*/ 6696999 h 6858000"/>
              <a:gd name="connsiteX6" fmla="*/ 163411 w 1508539"/>
              <a:gd name="connsiteY6" fmla="*/ 6638036 h 6858000"/>
              <a:gd name="connsiteX7" fmla="*/ 164248 w 1508539"/>
              <a:gd name="connsiteY7" fmla="*/ 6574442 h 6858000"/>
              <a:gd name="connsiteX8" fmla="*/ 164588 w 1508539"/>
              <a:gd name="connsiteY8" fmla="*/ 6568530 h 6858000"/>
              <a:gd name="connsiteX9" fmla="*/ 166997 w 1508539"/>
              <a:gd name="connsiteY9" fmla="*/ 6560674 h 6858000"/>
              <a:gd name="connsiteX10" fmla="*/ 201349 w 1508539"/>
              <a:gd name="connsiteY10" fmla="*/ 6530567 h 6858000"/>
              <a:gd name="connsiteX11" fmla="*/ 215389 w 1508539"/>
              <a:gd name="connsiteY11" fmla="*/ 6478062 h 6858000"/>
              <a:gd name="connsiteX12" fmla="*/ 226078 w 1508539"/>
              <a:gd name="connsiteY12" fmla="*/ 6460325 h 6858000"/>
              <a:gd name="connsiteX13" fmla="*/ 233311 w 1508539"/>
              <a:gd name="connsiteY13" fmla="*/ 6451488 h 6858000"/>
              <a:gd name="connsiteX14" fmla="*/ 234746 w 1508539"/>
              <a:gd name="connsiteY14" fmla="*/ 6451348 h 6858000"/>
              <a:gd name="connsiteX15" fmla="*/ 239104 w 1508539"/>
              <a:gd name="connsiteY15" fmla="*/ 6414240 h 6858000"/>
              <a:gd name="connsiteX16" fmla="*/ 241880 w 1508539"/>
              <a:gd name="connsiteY16" fmla="*/ 6384857 h 6858000"/>
              <a:gd name="connsiteX17" fmla="*/ 240591 w 1508539"/>
              <a:gd name="connsiteY17" fmla="*/ 6367510 h 6858000"/>
              <a:gd name="connsiteX18" fmla="*/ 244471 w 1508539"/>
              <a:gd name="connsiteY18" fmla="*/ 6349778 h 6858000"/>
              <a:gd name="connsiteX19" fmla="*/ 246136 w 1508539"/>
              <a:gd name="connsiteY19" fmla="*/ 6348250 h 6858000"/>
              <a:gd name="connsiteX20" fmla="*/ 262170 w 1508539"/>
              <a:gd name="connsiteY20" fmla="*/ 6281972 h 6858000"/>
              <a:gd name="connsiteX21" fmla="*/ 290557 w 1508539"/>
              <a:gd name="connsiteY21" fmla="*/ 6153037 h 6858000"/>
              <a:gd name="connsiteX22" fmla="*/ 314428 w 1508539"/>
              <a:gd name="connsiteY22" fmla="*/ 6113913 h 6858000"/>
              <a:gd name="connsiteX23" fmla="*/ 318721 w 1508539"/>
              <a:gd name="connsiteY23" fmla="*/ 6028119 h 6858000"/>
              <a:gd name="connsiteX24" fmla="*/ 363126 w 1508539"/>
              <a:gd name="connsiteY24" fmla="*/ 5934687 h 6858000"/>
              <a:gd name="connsiteX25" fmla="*/ 408411 w 1508539"/>
              <a:gd name="connsiteY25" fmla="*/ 5704905 h 6858000"/>
              <a:gd name="connsiteX26" fmla="*/ 431404 w 1508539"/>
              <a:gd name="connsiteY26" fmla="*/ 5665173 h 6858000"/>
              <a:gd name="connsiteX27" fmla="*/ 465121 w 1508539"/>
              <a:gd name="connsiteY27" fmla="*/ 5563435 h 6858000"/>
              <a:gd name="connsiteX28" fmla="*/ 494626 w 1508539"/>
              <a:gd name="connsiteY28" fmla="*/ 5476393 h 6858000"/>
              <a:gd name="connsiteX29" fmla="*/ 525819 w 1508539"/>
              <a:gd name="connsiteY29" fmla="*/ 5396260 h 6858000"/>
              <a:gd name="connsiteX30" fmla="*/ 541800 w 1508539"/>
              <a:gd name="connsiteY30" fmla="*/ 5330009 h 6858000"/>
              <a:gd name="connsiteX31" fmla="*/ 575293 w 1508539"/>
              <a:gd name="connsiteY31" fmla="*/ 5273739 h 6858000"/>
              <a:gd name="connsiteX32" fmla="*/ 584892 w 1508539"/>
              <a:gd name="connsiteY32" fmla="*/ 5241779 h 6858000"/>
              <a:gd name="connsiteX33" fmla="*/ 596118 w 1508539"/>
              <a:gd name="connsiteY33" fmla="*/ 5225268 h 6858000"/>
              <a:gd name="connsiteX34" fmla="*/ 597138 w 1508539"/>
              <a:gd name="connsiteY34" fmla="*/ 5217684 h 6858000"/>
              <a:gd name="connsiteX35" fmla="*/ 604479 w 1508539"/>
              <a:gd name="connsiteY35" fmla="*/ 5193377 h 6858000"/>
              <a:gd name="connsiteX36" fmla="*/ 607782 w 1508539"/>
              <a:gd name="connsiteY36" fmla="*/ 5179288 h 6858000"/>
              <a:gd name="connsiteX37" fmla="*/ 608766 w 1508539"/>
              <a:gd name="connsiteY37" fmla="*/ 5173621 h 6858000"/>
              <a:gd name="connsiteX38" fmla="*/ 604400 w 1508539"/>
              <a:gd name="connsiteY38" fmla="*/ 5159961 h 6858000"/>
              <a:gd name="connsiteX39" fmla="*/ 611077 w 1508539"/>
              <a:gd name="connsiteY39" fmla="*/ 5144295 h 6858000"/>
              <a:gd name="connsiteX40" fmla="*/ 608010 w 1508539"/>
              <a:gd name="connsiteY40" fmla="*/ 5125185 h 6858000"/>
              <a:gd name="connsiteX41" fmla="*/ 614840 w 1508539"/>
              <a:gd name="connsiteY41" fmla="*/ 5121884 h 6858000"/>
              <a:gd name="connsiteX42" fmla="*/ 621876 w 1508539"/>
              <a:gd name="connsiteY42" fmla="*/ 5067850 h 6858000"/>
              <a:gd name="connsiteX43" fmla="*/ 624607 w 1508539"/>
              <a:gd name="connsiteY43" fmla="*/ 5060861 h 6858000"/>
              <a:gd name="connsiteX44" fmla="*/ 621311 w 1508539"/>
              <a:gd name="connsiteY44" fmla="*/ 5034192 h 6858000"/>
              <a:gd name="connsiteX45" fmla="*/ 622865 w 1508539"/>
              <a:gd name="connsiteY45" fmla="*/ 4993030 h 6858000"/>
              <a:gd name="connsiteX46" fmla="*/ 629774 w 1508539"/>
              <a:gd name="connsiteY46" fmla="*/ 4946844 h 6858000"/>
              <a:gd name="connsiteX47" fmla="*/ 625630 w 1508539"/>
              <a:gd name="connsiteY47" fmla="*/ 4932692 h 6858000"/>
              <a:gd name="connsiteX48" fmla="*/ 641033 w 1508539"/>
              <a:gd name="connsiteY48" fmla="*/ 4858827 h 6858000"/>
              <a:gd name="connsiteX49" fmla="*/ 646936 w 1508539"/>
              <a:gd name="connsiteY49" fmla="*/ 4821170 h 6858000"/>
              <a:gd name="connsiteX50" fmla="*/ 651669 w 1508539"/>
              <a:gd name="connsiteY50" fmla="*/ 4780965 h 6858000"/>
              <a:gd name="connsiteX51" fmla="*/ 652962 w 1508539"/>
              <a:gd name="connsiteY51" fmla="*/ 4750867 h 6858000"/>
              <a:gd name="connsiteX52" fmla="*/ 650769 w 1508539"/>
              <a:gd name="connsiteY52" fmla="*/ 4690749 h 6858000"/>
              <a:gd name="connsiteX53" fmla="*/ 646249 w 1508539"/>
              <a:gd name="connsiteY53" fmla="*/ 4584173 h 6858000"/>
              <a:gd name="connsiteX54" fmla="*/ 641332 w 1508539"/>
              <a:gd name="connsiteY54" fmla="*/ 4444346 h 6858000"/>
              <a:gd name="connsiteX55" fmla="*/ 637897 w 1508539"/>
              <a:gd name="connsiteY55" fmla="*/ 4375228 h 6858000"/>
              <a:gd name="connsiteX56" fmla="*/ 618550 w 1508539"/>
              <a:gd name="connsiteY56" fmla="*/ 4214165 h 6858000"/>
              <a:gd name="connsiteX57" fmla="*/ 622623 w 1508539"/>
              <a:gd name="connsiteY57" fmla="*/ 4090296 h 6858000"/>
              <a:gd name="connsiteX58" fmla="*/ 607879 w 1508539"/>
              <a:gd name="connsiteY58" fmla="*/ 4033999 h 6858000"/>
              <a:gd name="connsiteX59" fmla="*/ 609028 w 1508539"/>
              <a:gd name="connsiteY59" fmla="*/ 4031933 h 6858000"/>
              <a:gd name="connsiteX60" fmla="*/ 607604 w 1508539"/>
              <a:gd name="connsiteY60" fmla="*/ 4013953 h 6858000"/>
              <a:gd name="connsiteX61" fmla="*/ 593899 w 1508539"/>
              <a:gd name="connsiteY61" fmla="*/ 3974753 h 6858000"/>
              <a:gd name="connsiteX62" fmla="*/ 595497 w 1508539"/>
              <a:gd name="connsiteY62" fmla="*/ 3969950 h 6858000"/>
              <a:gd name="connsiteX63" fmla="*/ 588919 w 1508539"/>
              <a:gd name="connsiteY63" fmla="*/ 3933779 h 6858000"/>
              <a:gd name="connsiteX64" fmla="*/ 590250 w 1508539"/>
              <a:gd name="connsiteY64" fmla="*/ 3933093 h 6858000"/>
              <a:gd name="connsiteX65" fmla="*/ 594604 w 1508539"/>
              <a:gd name="connsiteY65" fmla="*/ 3922082 h 6858000"/>
              <a:gd name="connsiteX66" fmla="*/ 599682 w 1508539"/>
              <a:gd name="connsiteY66" fmla="*/ 3901461 h 6858000"/>
              <a:gd name="connsiteX67" fmla="*/ 622276 w 1508539"/>
              <a:gd name="connsiteY67" fmla="*/ 3813873 h 6858000"/>
              <a:gd name="connsiteX68" fmla="*/ 621701 w 1508539"/>
              <a:gd name="connsiteY68" fmla="*/ 3806161 h 6858000"/>
              <a:gd name="connsiteX69" fmla="*/ 622008 w 1508539"/>
              <a:gd name="connsiteY69" fmla="*/ 3805957 h 6858000"/>
              <a:gd name="connsiteX70" fmla="*/ 622035 w 1508539"/>
              <a:gd name="connsiteY70" fmla="*/ 3797724 h 6858000"/>
              <a:gd name="connsiteX71" fmla="*/ 620650 w 1508539"/>
              <a:gd name="connsiteY71" fmla="*/ 3792098 h 6858000"/>
              <a:gd name="connsiteX72" fmla="*/ 619534 w 1508539"/>
              <a:gd name="connsiteY72" fmla="*/ 3777135 h 6858000"/>
              <a:gd name="connsiteX73" fmla="*/ 621267 w 1508539"/>
              <a:gd name="connsiteY73" fmla="*/ 3771656 h 6858000"/>
              <a:gd name="connsiteX74" fmla="*/ 625010 w 1508539"/>
              <a:gd name="connsiteY74" fmla="*/ 3769007 h 6858000"/>
              <a:gd name="connsiteX75" fmla="*/ 624476 w 1508539"/>
              <a:gd name="connsiteY75" fmla="*/ 3767709 h 6858000"/>
              <a:gd name="connsiteX76" fmla="*/ 633172 w 1508539"/>
              <a:gd name="connsiteY76" fmla="*/ 3738082 h 6858000"/>
              <a:gd name="connsiteX77" fmla="*/ 640518 w 1508539"/>
              <a:gd name="connsiteY77" fmla="*/ 3673397 h 6858000"/>
              <a:gd name="connsiteX78" fmla="*/ 639814 w 1508539"/>
              <a:gd name="connsiteY78" fmla="*/ 3637109 h 6858000"/>
              <a:gd name="connsiteX79" fmla="*/ 643257 w 1508539"/>
              <a:gd name="connsiteY79" fmla="*/ 3536883 h 6858000"/>
              <a:gd name="connsiteX80" fmla="*/ 650795 w 1508539"/>
              <a:gd name="connsiteY80" fmla="*/ 3435652 h 6858000"/>
              <a:gd name="connsiteX81" fmla="*/ 652466 w 1508539"/>
              <a:gd name="connsiteY81" fmla="*/ 3307769 h 6858000"/>
              <a:gd name="connsiteX82" fmla="*/ 670029 w 1508539"/>
              <a:gd name="connsiteY82" fmla="*/ 3250522 h 6858000"/>
              <a:gd name="connsiteX83" fmla="*/ 670454 w 1508539"/>
              <a:gd name="connsiteY83" fmla="*/ 3229163 h 6858000"/>
              <a:gd name="connsiteX84" fmla="*/ 672277 w 1508539"/>
              <a:gd name="connsiteY84" fmla="*/ 3217217 h 6858000"/>
              <a:gd name="connsiteX85" fmla="*/ 659112 w 1508539"/>
              <a:gd name="connsiteY85" fmla="*/ 3183755 h 6858000"/>
              <a:gd name="connsiteX86" fmla="*/ 659613 w 1508539"/>
              <a:gd name="connsiteY86" fmla="*/ 3178642 h 6858000"/>
              <a:gd name="connsiteX87" fmla="*/ 647213 w 1508539"/>
              <a:gd name="connsiteY87" fmla="*/ 3158586 h 6858000"/>
              <a:gd name="connsiteX88" fmla="*/ 632398 w 1508539"/>
              <a:gd name="connsiteY88" fmla="*/ 3129034 h 6858000"/>
              <a:gd name="connsiteX89" fmla="*/ 633063 w 1508539"/>
              <a:gd name="connsiteY89" fmla="*/ 3126682 h 6858000"/>
              <a:gd name="connsiteX90" fmla="*/ 623931 w 1508539"/>
              <a:gd name="connsiteY90" fmla="*/ 3114519 h 6858000"/>
              <a:gd name="connsiteX91" fmla="*/ 610540 w 1508539"/>
              <a:gd name="connsiteY91" fmla="*/ 3106272 h 6858000"/>
              <a:gd name="connsiteX92" fmla="*/ 583270 w 1508539"/>
              <a:gd name="connsiteY92" fmla="*/ 2958185 h 6858000"/>
              <a:gd name="connsiteX93" fmla="*/ 525884 w 1508539"/>
              <a:gd name="connsiteY93" fmla="*/ 2762989 h 6858000"/>
              <a:gd name="connsiteX94" fmla="*/ 474802 w 1508539"/>
              <a:gd name="connsiteY94" fmla="*/ 2554718 h 6858000"/>
              <a:gd name="connsiteX95" fmla="*/ 454896 w 1508539"/>
              <a:gd name="connsiteY95" fmla="*/ 2485734 h 6858000"/>
              <a:gd name="connsiteX96" fmla="*/ 445619 w 1508539"/>
              <a:gd name="connsiteY96" fmla="*/ 2447068 h 6858000"/>
              <a:gd name="connsiteX97" fmla="*/ 432580 w 1508539"/>
              <a:gd name="connsiteY97" fmla="*/ 2425819 h 6858000"/>
              <a:gd name="connsiteX98" fmla="*/ 438579 w 1508539"/>
              <a:gd name="connsiteY98" fmla="*/ 2402874 h 6858000"/>
              <a:gd name="connsiteX99" fmla="*/ 441191 w 1508539"/>
              <a:gd name="connsiteY99" fmla="*/ 2381443 h 6858000"/>
              <a:gd name="connsiteX100" fmla="*/ 417520 w 1508539"/>
              <a:gd name="connsiteY100" fmla="*/ 2261920 h 6858000"/>
              <a:gd name="connsiteX101" fmla="*/ 407407 w 1508539"/>
              <a:gd name="connsiteY101" fmla="*/ 2195378 h 6858000"/>
              <a:gd name="connsiteX102" fmla="*/ 391624 w 1508539"/>
              <a:gd name="connsiteY102" fmla="*/ 2155135 h 6858000"/>
              <a:gd name="connsiteX103" fmla="*/ 389082 w 1508539"/>
              <a:gd name="connsiteY103" fmla="*/ 2118008 h 6858000"/>
              <a:gd name="connsiteX104" fmla="*/ 390075 w 1508539"/>
              <a:gd name="connsiteY104" fmla="*/ 2050531 h 6858000"/>
              <a:gd name="connsiteX105" fmla="*/ 381881 w 1508539"/>
              <a:gd name="connsiteY105" fmla="*/ 1963269 h 6858000"/>
              <a:gd name="connsiteX106" fmla="*/ 363059 w 1508539"/>
              <a:gd name="connsiteY106" fmla="*/ 1906352 h 6858000"/>
              <a:gd name="connsiteX107" fmla="*/ 339616 w 1508539"/>
              <a:gd name="connsiteY107" fmla="*/ 1861531 h 6858000"/>
              <a:gd name="connsiteX108" fmla="*/ 293415 w 1508539"/>
              <a:gd name="connsiteY108" fmla="*/ 1732919 h 6858000"/>
              <a:gd name="connsiteX109" fmla="*/ 265726 w 1508539"/>
              <a:gd name="connsiteY109" fmla="*/ 1663540 h 6858000"/>
              <a:gd name="connsiteX110" fmla="*/ 264852 w 1508539"/>
              <a:gd name="connsiteY110" fmla="*/ 1615777 h 6858000"/>
              <a:gd name="connsiteX111" fmla="*/ 245647 w 1508539"/>
              <a:gd name="connsiteY111" fmla="*/ 1563678 h 6858000"/>
              <a:gd name="connsiteX112" fmla="*/ 258727 w 1508539"/>
              <a:gd name="connsiteY112" fmla="*/ 1519474 h 6858000"/>
              <a:gd name="connsiteX113" fmla="*/ 251469 w 1508539"/>
              <a:gd name="connsiteY113" fmla="*/ 1477995 h 6858000"/>
              <a:gd name="connsiteX114" fmla="*/ 237554 w 1508539"/>
              <a:gd name="connsiteY114" fmla="*/ 1373769 h 6858000"/>
              <a:gd name="connsiteX115" fmla="*/ 245861 w 1508539"/>
              <a:gd name="connsiteY115" fmla="*/ 1307086 h 6858000"/>
              <a:gd name="connsiteX116" fmla="*/ 247049 w 1508539"/>
              <a:gd name="connsiteY116" fmla="*/ 1189033 h 6858000"/>
              <a:gd name="connsiteX117" fmla="*/ 251734 w 1508539"/>
              <a:gd name="connsiteY117" fmla="*/ 1168288 h 6858000"/>
              <a:gd name="connsiteX118" fmla="*/ 244016 w 1508539"/>
              <a:gd name="connsiteY118" fmla="*/ 1142577 h 6858000"/>
              <a:gd name="connsiteX119" fmla="*/ 233322 w 1508539"/>
              <a:gd name="connsiteY119" fmla="*/ 1088484 h 6858000"/>
              <a:gd name="connsiteX120" fmla="*/ 222058 w 1508539"/>
              <a:gd name="connsiteY120" fmla="*/ 1016103 h 6858000"/>
              <a:gd name="connsiteX121" fmla="*/ 223514 w 1508539"/>
              <a:gd name="connsiteY121" fmla="*/ 932283 h 6858000"/>
              <a:gd name="connsiteX122" fmla="*/ 225750 w 1508539"/>
              <a:gd name="connsiteY122" fmla="*/ 915925 h 6858000"/>
              <a:gd name="connsiteX123" fmla="*/ 218379 w 1508539"/>
              <a:gd name="connsiteY123" fmla="*/ 896999 h 6858000"/>
              <a:gd name="connsiteX124" fmla="*/ 187787 w 1508539"/>
              <a:gd name="connsiteY124" fmla="*/ 821517 h 6858000"/>
              <a:gd name="connsiteX125" fmla="*/ 166737 w 1508539"/>
              <a:gd name="connsiteY125" fmla="*/ 751353 h 6858000"/>
              <a:gd name="connsiteX126" fmla="*/ 166295 w 1508539"/>
              <a:gd name="connsiteY126" fmla="*/ 721230 h 6858000"/>
              <a:gd name="connsiteX127" fmla="*/ 151966 w 1508539"/>
              <a:gd name="connsiteY127" fmla="*/ 681659 h 6858000"/>
              <a:gd name="connsiteX128" fmla="*/ 137385 w 1508539"/>
              <a:gd name="connsiteY128" fmla="*/ 635218 h 6858000"/>
              <a:gd name="connsiteX129" fmla="*/ 142396 w 1508539"/>
              <a:gd name="connsiteY129" fmla="*/ 613763 h 6858000"/>
              <a:gd name="connsiteX130" fmla="*/ 128338 w 1508539"/>
              <a:gd name="connsiteY130" fmla="*/ 598582 h 6858000"/>
              <a:gd name="connsiteX131" fmla="*/ 128019 w 1508539"/>
              <a:gd name="connsiteY131" fmla="*/ 576846 h 6858000"/>
              <a:gd name="connsiteX132" fmla="*/ 107645 w 1508539"/>
              <a:gd name="connsiteY132" fmla="*/ 530055 h 6858000"/>
              <a:gd name="connsiteX133" fmla="*/ 106893 w 1508539"/>
              <a:gd name="connsiteY133" fmla="*/ 465389 h 6858000"/>
              <a:gd name="connsiteX134" fmla="*/ 89816 w 1508539"/>
              <a:gd name="connsiteY134" fmla="*/ 424699 h 6858000"/>
              <a:gd name="connsiteX135" fmla="*/ 90191 w 1508539"/>
              <a:gd name="connsiteY135" fmla="*/ 404917 h 6858000"/>
              <a:gd name="connsiteX136" fmla="*/ 70148 w 1508539"/>
              <a:gd name="connsiteY136" fmla="*/ 367211 h 6858000"/>
              <a:gd name="connsiteX137" fmla="*/ 36452 w 1508539"/>
              <a:gd name="connsiteY137" fmla="*/ 268519 h 6858000"/>
              <a:gd name="connsiteX138" fmla="*/ 23935 w 1508539"/>
              <a:gd name="connsiteY138" fmla="*/ 160886 h 6858000"/>
              <a:gd name="connsiteX139" fmla="*/ 19312 w 1508539"/>
              <a:gd name="connsiteY139" fmla="*/ 47336 h 6858000"/>
              <a:gd name="connsiteX140" fmla="*/ 0 w 1508539"/>
              <a:gd name="connsiteY140"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28010 w 1508539"/>
              <a:gd name="connsiteY4" fmla="*/ 6751578 h 6858000"/>
              <a:gd name="connsiteX5" fmla="*/ 146674 w 1508539"/>
              <a:gd name="connsiteY5" fmla="*/ 6696999 h 6858000"/>
              <a:gd name="connsiteX6" fmla="*/ 164248 w 1508539"/>
              <a:gd name="connsiteY6" fmla="*/ 6574442 h 6858000"/>
              <a:gd name="connsiteX7" fmla="*/ 164588 w 1508539"/>
              <a:gd name="connsiteY7" fmla="*/ 6568530 h 6858000"/>
              <a:gd name="connsiteX8" fmla="*/ 166997 w 1508539"/>
              <a:gd name="connsiteY8" fmla="*/ 6560674 h 6858000"/>
              <a:gd name="connsiteX9" fmla="*/ 201349 w 1508539"/>
              <a:gd name="connsiteY9" fmla="*/ 6530567 h 6858000"/>
              <a:gd name="connsiteX10" fmla="*/ 215389 w 1508539"/>
              <a:gd name="connsiteY10" fmla="*/ 6478062 h 6858000"/>
              <a:gd name="connsiteX11" fmla="*/ 226078 w 1508539"/>
              <a:gd name="connsiteY11" fmla="*/ 6460325 h 6858000"/>
              <a:gd name="connsiteX12" fmla="*/ 233311 w 1508539"/>
              <a:gd name="connsiteY12" fmla="*/ 6451488 h 6858000"/>
              <a:gd name="connsiteX13" fmla="*/ 234746 w 1508539"/>
              <a:gd name="connsiteY13" fmla="*/ 6451348 h 6858000"/>
              <a:gd name="connsiteX14" fmla="*/ 239104 w 1508539"/>
              <a:gd name="connsiteY14" fmla="*/ 6414240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246136 w 1508539"/>
              <a:gd name="connsiteY18" fmla="*/ 6348250 h 6858000"/>
              <a:gd name="connsiteX19" fmla="*/ 262170 w 1508539"/>
              <a:gd name="connsiteY19" fmla="*/ 6281972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31404 w 1508539"/>
              <a:gd name="connsiteY25" fmla="*/ 5665173 h 6858000"/>
              <a:gd name="connsiteX26" fmla="*/ 465121 w 1508539"/>
              <a:gd name="connsiteY26" fmla="*/ 5563435 h 6858000"/>
              <a:gd name="connsiteX27" fmla="*/ 494626 w 1508539"/>
              <a:gd name="connsiteY27" fmla="*/ 5476393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28010 w 1508539"/>
              <a:gd name="connsiteY4" fmla="*/ 6751578 h 6858000"/>
              <a:gd name="connsiteX5" fmla="*/ 146674 w 1508539"/>
              <a:gd name="connsiteY5" fmla="*/ 6696999 h 6858000"/>
              <a:gd name="connsiteX6" fmla="*/ 170123 w 1508539"/>
              <a:gd name="connsiteY6" fmla="*/ 6608101 h 6858000"/>
              <a:gd name="connsiteX7" fmla="*/ 164588 w 1508539"/>
              <a:gd name="connsiteY7" fmla="*/ 6568530 h 6858000"/>
              <a:gd name="connsiteX8" fmla="*/ 166997 w 1508539"/>
              <a:gd name="connsiteY8" fmla="*/ 6560674 h 6858000"/>
              <a:gd name="connsiteX9" fmla="*/ 201349 w 1508539"/>
              <a:gd name="connsiteY9" fmla="*/ 6530567 h 6858000"/>
              <a:gd name="connsiteX10" fmla="*/ 215389 w 1508539"/>
              <a:gd name="connsiteY10" fmla="*/ 6478062 h 6858000"/>
              <a:gd name="connsiteX11" fmla="*/ 226078 w 1508539"/>
              <a:gd name="connsiteY11" fmla="*/ 6460325 h 6858000"/>
              <a:gd name="connsiteX12" fmla="*/ 233311 w 1508539"/>
              <a:gd name="connsiteY12" fmla="*/ 6451488 h 6858000"/>
              <a:gd name="connsiteX13" fmla="*/ 234746 w 1508539"/>
              <a:gd name="connsiteY13" fmla="*/ 6451348 h 6858000"/>
              <a:gd name="connsiteX14" fmla="*/ 239104 w 1508539"/>
              <a:gd name="connsiteY14" fmla="*/ 6414240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246136 w 1508539"/>
              <a:gd name="connsiteY18" fmla="*/ 6348250 h 6858000"/>
              <a:gd name="connsiteX19" fmla="*/ 262170 w 1508539"/>
              <a:gd name="connsiteY19" fmla="*/ 6281972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31404 w 1508539"/>
              <a:gd name="connsiteY25" fmla="*/ 5665173 h 6858000"/>
              <a:gd name="connsiteX26" fmla="*/ 465121 w 1508539"/>
              <a:gd name="connsiteY26" fmla="*/ 5563435 h 6858000"/>
              <a:gd name="connsiteX27" fmla="*/ 494626 w 1508539"/>
              <a:gd name="connsiteY27" fmla="*/ 5476393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28010 w 1508539"/>
              <a:gd name="connsiteY4" fmla="*/ 6751578 h 6858000"/>
              <a:gd name="connsiteX5" fmla="*/ 149611 w 1508539"/>
              <a:gd name="connsiteY5" fmla="*/ 6666145 h 6858000"/>
              <a:gd name="connsiteX6" fmla="*/ 170123 w 1508539"/>
              <a:gd name="connsiteY6" fmla="*/ 6608101 h 6858000"/>
              <a:gd name="connsiteX7" fmla="*/ 164588 w 1508539"/>
              <a:gd name="connsiteY7" fmla="*/ 6568530 h 6858000"/>
              <a:gd name="connsiteX8" fmla="*/ 166997 w 1508539"/>
              <a:gd name="connsiteY8" fmla="*/ 6560674 h 6858000"/>
              <a:gd name="connsiteX9" fmla="*/ 201349 w 1508539"/>
              <a:gd name="connsiteY9" fmla="*/ 6530567 h 6858000"/>
              <a:gd name="connsiteX10" fmla="*/ 215389 w 1508539"/>
              <a:gd name="connsiteY10" fmla="*/ 6478062 h 6858000"/>
              <a:gd name="connsiteX11" fmla="*/ 226078 w 1508539"/>
              <a:gd name="connsiteY11" fmla="*/ 6460325 h 6858000"/>
              <a:gd name="connsiteX12" fmla="*/ 233311 w 1508539"/>
              <a:gd name="connsiteY12" fmla="*/ 6451488 h 6858000"/>
              <a:gd name="connsiteX13" fmla="*/ 234746 w 1508539"/>
              <a:gd name="connsiteY13" fmla="*/ 6451348 h 6858000"/>
              <a:gd name="connsiteX14" fmla="*/ 239104 w 1508539"/>
              <a:gd name="connsiteY14" fmla="*/ 6414240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246136 w 1508539"/>
              <a:gd name="connsiteY18" fmla="*/ 6348250 h 6858000"/>
              <a:gd name="connsiteX19" fmla="*/ 262170 w 1508539"/>
              <a:gd name="connsiteY19" fmla="*/ 6281972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31404 w 1508539"/>
              <a:gd name="connsiteY25" fmla="*/ 5665173 h 6858000"/>
              <a:gd name="connsiteX26" fmla="*/ 465121 w 1508539"/>
              <a:gd name="connsiteY26" fmla="*/ 5563435 h 6858000"/>
              <a:gd name="connsiteX27" fmla="*/ 494626 w 1508539"/>
              <a:gd name="connsiteY27" fmla="*/ 5476393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33885 w 1508539"/>
              <a:gd name="connsiteY4" fmla="*/ 6729139 h 6858000"/>
              <a:gd name="connsiteX5" fmla="*/ 149611 w 1508539"/>
              <a:gd name="connsiteY5" fmla="*/ 6666145 h 6858000"/>
              <a:gd name="connsiteX6" fmla="*/ 170123 w 1508539"/>
              <a:gd name="connsiteY6" fmla="*/ 6608101 h 6858000"/>
              <a:gd name="connsiteX7" fmla="*/ 164588 w 1508539"/>
              <a:gd name="connsiteY7" fmla="*/ 6568530 h 6858000"/>
              <a:gd name="connsiteX8" fmla="*/ 166997 w 1508539"/>
              <a:gd name="connsiteY8" fmla="*/ 6560674 h 6858000"/>
              <a:gd name="connsiteX9" fmla="*/ 201349 w 1508539"/>
              <a:gd name="connsiteY9" fmla="*/ 6530567 h 6858000"/>
              <a:gd name="connsiteX10" fmla="*/ 215389 w 1508539"/>
              <a:gd name="connsiteY10" fmla="*/ 6478062 h 6858000"/>
              <a:gd name="connsiteX11" fmla="*/ 226078 w 1508539"/>
              <a:gd name="connsiteY11" fmla="*/ 6460325 h 6858000"/>
              <a:gd name="connsiteX12" fmla="*/ 233311 w 1508539"/>
              <a:gd name="connsiteY12" fmla="*/ 6451488 h 6858000"/>
              <a:gd name="connsiteX13" fmla="*/ 234746 w 1508539"/>
              <a:gd name="connsiteY13" fmla="*/ 6451348 h 6858000"/>
              <a:gd name="connsiteX14" fmla="*/ 239104 w 1508539"/>
              <a:gd name="connsiteY14" fmla="*/ 6414240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246136 w 1508539"/>
              <a:gd name="connsiteY18" fmla="*/ 6348250 h 6858000"/>
              <a:gd name="connsiteX19" fmla="*/ 262170 w 1508539"/>
              <a:gd name="connsiteY19" fmla="*/ 6281972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31404 w 1508539"/>
              <a:gd name="connsiteY25" fmla="*/ 5665173 h 6858000"/>
              <a:gd name="connsiteX26" fmla="*/ 465121 w 1508539"/>
              <a:gd name="connsiteY26" fmla="*/ 5563435 h 6858000"/>
              <a:gd name="connsiteX27" fmla="*/ 494626 w 1508539"/>
              <a:gd name="connsiteY27" fmla="*/ 5476393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33885 w 1508539"/>
              <a:gd name="connsiteY4" fmla="*/ 6729139 h 6858000"/>
              <a:gd name="connsiteX5" fmla="*/ 149611 w 1508539"/>
              <a:gd name="connsiteY5" fmla="*/ 6666145 h 6858000"/>
              <a:gd name="connsiteX6" fmla="*/ 170123 w 1508539"/>
              <a:gd name="connsiteY6" fmla="*/ 6608101 h 6858000"/>
              <a:gd name="connsiteX7" fmla="*/ 164588 w 1508539"/>
              <a:gd name="connsiteY7" fmla="*/ 6568530 h 6858000"/>
              <a:gd name="connsiteX8" fmla="*/ 166997 w 1508539"/>
              <a:gd name="connsiteY8" fmla="*/ 6560674 h 6858000"/>
              <a:gd name="connsiteX9" fmla="*/ 201349 w 1508539"/>
              <a:gd name="connsiteY9" fmla="*/ 6530567 h 6858000"/>
              <a:gd name="connsiteX10" fmla="*/ 215389 w 1508539"/>
              <a:gd name="connsiteY10" fmla="*/ 6478062 h 6858000"/>
              <a:gd name="connsiteX11" fmla="*/ 226078 w 1508539"/>
              <a:gd name="connsiteY11" fmla="*/ 6460325 h 6858000"/>
              <a:gd name="connsiteX12" fmla="*/ 233311 w 1508539"/>
              <a:gd name="connsiteY12" fmla="*/ 6451488 h 6858000"/>
              <a:gd name="connsiteX13" fmla="*/ 234746 w 1508539"/>
              <a:gd name="connsiteY13" fmla="*/ 6451348 h 6858000"/>
              <a:gd name="connsiteX14" fmla="*/ 239104 w 1508539"/>
              <a:gd name="connsiteY14" fmla="*/ 6414240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246136 w 1508539"/>
              <a:gd name="connsiteY18" fmla="*/ 6348250 h 6858000"/>
              <a:gd name="connsiteX19" fmla="*/ 262170 w 1508539"/>
              <a:gd name="connsiteY19" fmla="*/ 6281972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494626 w 1508539"/>
              <a:gd name="connsiteY27" fmla="*/ 5476393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139560 w 1508539"/>
              <a:gd name="connsiteY3" fmla="*/ 6857735 h 6858000"/>
              <a:gd name="connsiteX4" fmla="*/ 133885 w 1508539"/>
              <a:gd name="connsiteY4" fmla="*/ 6729139 h 6858000"/>
              <a:gd name="connsiteX5" fmla="*/ 149611 w 1508539"/>
              <a:gd name="connsiteY5" fmla="*/ 6666145 h 6858000"/>
              <a:gd name="connsiteX6" fmla="*/ 170123 w 1508539"/>
              <a:gd name="connsiteY6" fmla="*/ 6608101 h 6858000"/>
              <a:gd name="connsiteX7" fmla="*/ 164588 w 1508539"/>
              <a:gd name="connsiteY7" fmla="*/ 6568530 h 6858000"/>
              <a:gd name="connsiteX8" fmla="*/ 166997 w 1508539"/>
              <a:gd name="connsiteY8" fmla="*/ 6560674 h 6858000"/>
              <a:gd name="connsiteX9" fmla="*/ 201349 w 1508539"/>
              <a:gd name="connsiteY9" fmla="*/ 6530567 h 6858000"/>
              <a:gd name="connsiteX10" fmla="*/ 215389 w 1508539"/>
              <a:gd name="connsiteY10" fmla="*/ 6478062 h 6858000"/>
              <a:gd name="connsiteX11" fmla="*/ 226078 w 1508539"/>
              <a:gd name="connsiteY11" fmla="*/ 6460325 h 6858000"/>
              <a:gd name="connsiteX12" fmla="*/ 233311 w 1508539"/>
              <a:gd name="connsiteY12" fmla="*/ 6451488 h 6858000"/>
              <a:gd name="connsiteX13" fmla="*/ 234746 w 1508539"/>
              <a:gd name="connsiteY13" fmla="*/ 6451348 h 6858000"/>
              <a:gd name="connsiteX14" fmla="*/ 239104 w 1508539"/>
              <a:gd name="connsiteY14" fmla="*/ 6414240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246136 w 1508539"/>
              <a:gd name="connsiteY18" fmla="*/ 6348250 h 6858000"/>
              <a:gd name="connsiteX19" fmla="*/ 262170 w 1508539"/>
              <a:gd name="connsiteY19" fmla="*/ 6281972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133885 w 1508539"/>
              <a:gd name="connsiteY4" fmla="*/ 6729139 h 6858000"/>
              <a:gd name="connsiteX5" fmla="*/ 149611 w 1508539"/>
              <a:gd name="connsiteY5" fmla="*/ 6666145 h 6858000"/>
              <a:gd name="connsiteX6" fmla="*/ 170123 w 1508539"/>
              <a:gd name="connsiteY6" fmla="*/ 6608101 h 6858000"/>
              <a:gd name="connsiteX7" fmla="*/ 164588 w 1508539"/>
              <a:gd name="connsiteY7" fmla="*/ 6568530 h 6858000"/>
              <a:gd name="connsiteX8" fmla="*/ 166997 w 1508539"/>
              <a:gd name="connsiteY8" fmla="*/ 6560674 h 6858000"/>
              <a:gd name="connsiteX9" fmla="*/ 201349 w 1508539"/>
              <a:gd name="connsiteY9" fmla="*/ 6530567 h 6858000"/>
              <a:gd name="connsiteX10" fmla="*/ 215389 w 1508539"/>
              <a:gd name="connsiteY10" fmla="*/ 6478062 h 6858000"/>
              <a:gd name="connsiteX11" fmla="*/ 226078 w 1508539"/>
              <a:gd name="connsiteY11" fmla="*/ 6460325 h 6858000"/>
              <a:gd name="connsiteX12" fmla="*/ 233311 w 1508539"/>
              <a:gd name="connsiteY12" fmla="*/ 6451488 h 6858000"/>
              <a:gd name="connsiteX13" fmla="*/ 234746 w 1508539"/>
              <a:gd name="connsiteY13" fmla="*/ 6451348 h 6858000"/>
              <a:gd name="connsiteX14" fmla="*/ 239104 w 1508539"/>
              <a:gd name="connsiteY14" fmla="*/ 6414240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246136 w 1508539"/>
              <a:gd name="connsiteY18" fmla="*/ 6348250 h 6858000"/>
              <a:gd name="connsiteX19" fmla="*/ 262170 w 1508539"/>
              <a:gd name="connsiteY19" fmla="*/ 6281972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149611 w 1508539"/>
              <a:gd name="connsiteY5" fmla="*/ 6666145 h 6858000"/>
              <a:gd name="connsiteX6" fmla="*/ 170123 w 1508539"/>
              <a:gd name="connsiteY6" fmla="*/ 6608101 h 6858000"/>
              <a:gd name="connsiteX7" fmla="*/ 164588 w 1508539"/>
              <a:gd name="connsiteY7" fmla="*/ 6568530 h 6858000"/>
              <a:gd name="connsiteX8" fmla="*/ 166997 w 1508539"/>
              <a:gd name="connsiteY8" fmla="*/ 6560674 h 6858000"/>
              <a:gd name="connsiteX9" fmla="*/ 201349 w 1508539"/>
              <a:gd name="connsiteY9" fmla="*/ 6530567 h 6858000"/>
              <a:gd name="connsiteX10" fmla="*/ 215389 w 1508539"/>
              <a:gd name="connsiteY10" fmla="*/ 6478062 h 6858000"/>
              <a:gd name="connsiteX11" fmla="*/ 226078 w 1508539"/>
              <a:gd name="connsiteY11" fmla="*/ 6460325 h 6858000"/>
              <a:gd name="connsiteX12" fmla="*/ 233311 w 1508539"/>
              <a:gd name="connsiteY12" fmla="*/ 6451488 h 6858000"/>
              <a:gd name="connsiteX13" fmla="*/ 234746 w 1508539"/>
              <a:gd name="connsiteY13" fmla="*/ 6451348 h 6858000"/>
              <a:gd name="connsiteX14" fmla="*/ 239104 w 1508539"/>
              <a:gd name="connsiteY14" fmla="*/ 6414240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246136 w 1508539"/>
              <a:gd name="connsiteY18" fmla="*/ 6348250 h 6858000"/>
              <a:gd name="connsiteX19" fmla="*/ 262170 w 1508539"/>
              <a:gd name="connsiteY19" fmla="*/ 6281972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170123 w 1508539"/>
              <a:gd name="connsiteY6" fmla="*/ 6608101 h 6858000"/>
              <a:gd name="connsiteX7" fmla="*/ 164588 w 1508539"/>
              <a:gd name="connsiteY7" fmla="*/ 6568530 h 6858000"/>
              <a:gd name="connsiteX8" fmla="*/ 166997 w 1508539"/>
              <a:gd name="connsiteY8" fmla="*/ 6560674 h 6858000"/>
              <a:gd name="connsiteX9" fmla="*/ 201349 w 1508539"/>
              <a:gd name="connsiteY9" fmla="*/ 6530567 h 6858000"/>
              <a:gd name="connsiteX10" fmla="*/ 215389 w 1508539"/>
              <a:gd name="connsiteY10" fmla="*/ 6478062 h 6858000"/>
              <a:gd name="connsiteX11" fmla="*/ 226078 w 1508539"/>
              <a:gd name="connsiteY11" fmla="*/ 6460325 h 6858000"/>
              <a:gd name="connsiteX12" fmla="*/ 233311 w 1508539"/>
              <a:gd name="connsiteY12" fmla="*/ 6451488 h 6858000"/>
              <a:gd name="connsiteX13" fmla="*/ 234746 w 1508539"/>
              <a:gd name="connsiteY13" fmla="*/ 6451348 h 6858000"/>
              <a:gd name="connsiteX14" fmla="*/ 239104 w 1508539"/>
              <a:gd name="connsiteY14" fmla="*/ 6414240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246136 w 1508539"/>
              <a:gd name="connsiteY18" fmla="*/ 6348250 h 6858000"/>
              <a:gd name="connsiteX19" fmla="*/ 262170 w 1508539"/>
              <a:gd name="connsiteY19" fmla="*/ 6281972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164588 w 1508539"/>
              <a:gd name="connsiteY7" fmla="*/ 6568530 h 6858000"/>
              <a:gd name="connsiteX8" fmla="*/ 166997 w 1508539"/>
              <a:gd name="connsiteY8" fmla="*/ 6560674 h 6858000"/>
              <a:gd name="connsiteX9" fmla="*/ 201349 w 1508539"/>
              <a:gd name="connsiteY9" fmla="*/ 6530567 h 6858000"/>
              <a:gd name="connsiteX10" fmla="*/ 215389 w 1508539"/>
              <a:gd name="connsiteY10" fmla="*/ 6478062 h 6858000"/>
              <a:gd name="connsiteX11" fmla="*/ 226078 w 1508539"/>
              <a:gd name="connsiteY11" fmla="*/ 6460325 h 6858000"/>
              <a:gd name="connsiteX12" fmla="*/ 233311 w 1508539"/>
              <a:gd name="connsiteY12" fmla="*/ 6451488 h 6858000"/>
              <a:gd name="connsiteX13" fmla="*/ 234746 w 1508539"/>
              <a:gd name="connsiteY13" fmla="*/ 6451348 h 6858000"/>
              <a:gd name="connsiteX14" fmla="*/ 239104 w 1508539"/>
              <a:gd name="connsiteY14" fmla="*/ 6414240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246136 w 1508539"/>
              <a:gd name="connsiteY18" fmla="*/ 6348250 h 6858000"/>
              <a:gd name="connsiteX19" fmla="*/ 262170 w 1508539"/>
              <a:gd name="connsiteY19" fmla="*/ 6281972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164588 w 1508539"/>
              <a:gd name="connsiteY7" fmla="*/ 6568530 h 6858000"/>
              <a:gd name="connsiteX8" fmla="*/ 340301 w 1508539"/>
              <a:gd name="connsiteY8" fmla="*/ 6572601 h 6858000"/>
              <a:gd name="connsiteX9" fmla="*/ 201349 w 1508539"/>
              <a:gd name="connsiteY9" fmla="*/ 6530567 h 6858000"/>
              <a:gd name="connsiteX10" fmla="*/ 215389 w 1508539"/>
              <a:gd name="connsiteY10" fmla="*/ 6478062 h 6858000"/>
              <a:gd name="connsiteX11" fmla="*/ 226078 w 1508539"/>
              <a:gd name="connsiteY11" fmla="*/ 6460325 h 6858000"/>
              <a:gd name="connsiteX12" fmla="*/ 233311 w 1508539"/>
              <a:gd name="connsiteY12" fmla="*/ 6451488 h 6858000"/>
              <a:gd name="connsiteX13" fmla="*/ 234746 w 1508539"/>
              <a:gd name="connsiteY13" fmla="*/ 6451348 h 6858000"/>
              <a:gd name="connsiteX14" fmla="*/ 239104 w 1508539"/>
              <a:gd name="connsiteY14" fmla="*/ 6414240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246136 w 1508539"/>
              <a:gd name="connsiteY18" fmla="*/ 6348250 h 6858000"/>
              <a:gd name="connsiteX19" fmla="*/ 262170 w 1508539"/>
              <a:gd name="connsiteY19" fmla="*/ 6281972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40301 w 1508539"/>
              <a:gd name="connsiteY8" fmla="*/ 6572601 h 6858000"/>
              <a:gd name="connsiteX9" fmla="*/ 201349 w 1508539"/>
              <a:gd name="connsiteY9" fmla="*/ 6530567 h 6858000"/>
              <a:gd name="connsiteX10" fmla="*/ 215389 w 1508539"/>
              <a:gd name="connsiteY10" fmla="*/ 6478062 h 6858000"/>
              <a:gd name="connsiteX11" fmla="*/ 226078 w 1508539"/>
              <a:gd name="connsiteY11" fmla="*/ 6460325 h 6858000"/>
              <a:gd name="connsiteX12" fmla="*/ 233311 w 1508539"/>
              <a:gd name="connsiteY12" fmla="*/ 6451488 h 6858000"/>
              <a:gd name="connsiteX13" fmla="*/ 234746 w 1508539"/>
              <a:gd name="connsiteY13" fmla="*/ 6451348 h 6858000"/>
              <a:gd name="connsiteX14" fmla="*/ 239104 w 1508539"/>
              <a:gd name="connsiteY14" fmla="*/ 6414240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246136 w 1508539"/>
              <a:gd name="connsiteY18" fmla="*/ 6348250 h 6858000"/>
              <a:gd name="connsiteX19" fmla="*/ 262170 w 1508539"/>
              <a:gd name="connsiteY19" fmla="*/ 6281972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201349 w 1508539"/>
              <a:gd name="connsiteY9" fmla="*/ 6530567 h 6858000"/>
              <a:gd name="connsiteX10" fmla="*/ 215389 w 1508539"/>
              <a:gd name="connsiteY10" fmla="*/ 6478062 h 6858000"/>
              <a:gd name="connsiteX11" fmla="*/ 226078 w 1508539"/>
              <a:gd name="connsiteY11" fmla="*/ 6460325 h 6858000"/>
              <a:gd name="connsiteX12" fmla="*/ 233311 w 1508539"/>
              <a:gd name="connsiteY12" fmla="*/ 6451488 h 6858000"/>
              <a:gd name="connsiteX13" fmla="*/ 234746 w 1508539"/>
              <a:gd name="connsiteY13" fmla="*/ 6451348 h 6858000"/>
              <a:gd name="connsiteX14" fmla="*/ 239104 w 1508539"/>
              <a:gd name="connsiteY14" fmla="*/ 6414240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246136 w 1508539"/>
              <a:gd name="connsiteY18" fmla="*/ 6348250 h 6858000"/>
              <a:gd name="connsiteX19" fmla="*/ 262170 w 1508539"/>
              <a:gd name="connsiteY19" fmla="*/ 6281972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215389 w 1508539"/>
              <a:gd name="connsiteY10" fmla="*/ 6478062 h 6858000"/>
              <a:gd name="connsiteX11" fmla="*/ 226078 w 1508539"/>
              <a:gd name="connsiteY11" fmla="*/ 6460325 h 6858000"/>
              <a:gd name="connsiteX12" fmla="*/ 233311 w 1508539"/>
              <a:gd name="connsiteY12" fmla="*/ 6451488 h 6858000"/>
              <a:gd name="connsiteX13" fmla="*/ 234746 w 1508539"/>
              <a:gd name="connsiteY13" fmla="*/ 6451348 h 6858000"/>
              <a:gd name="connsiteX14" fmla="*/ 239104 w 1508539"/>
              <a:gd name="connsiteY14" fmla="*/ 6414240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246136 w 1508539"/>
              <a:gd name="connsiteY18" fmla="*/ 6348250 h 6858000"/>
              <a:gd name="connsiteX19" fmla="*/ 262170 w 1508539"/>
              <a:gd name="connsiteY19" fmla="*/ 6281972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25289 w 1508539"/>
              <a:gd name="connsiteY10" fmla="*/ 6525770 h 6858000"/>
              <a:gd name="connsiteX11" fmla="*/ 226078 w 1508539"/>
              <a:gd name="connsiteY11" fmla="*/ 6460325 h 6858000"/>
              <a:gd name="connsiteX12" fmla="*/ 233311 w 1508539"/>
              <a:gd name="connsiteY12" fmla="*/ 6451488 h 6858000"/>
              <a:gd name="connsiteX13" fmla="*/ 234746 w 1508539"/>
              <a:gd name="connsiteY13" fmla="*/ 6451348 h 6858000"/>
              <a:gd name="connsiteX14" fmla="*/ 239104 w 1508539"/>
              <a:gd name="connsiteY14" fmla="*/ 6414240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246136 w 1508539"/>
              <a:gd name="connsiteY18" fmla="*/ 6348250 h 6858000"/>
              <a:gd name="connsiteX19" fmla="*/ 262170 w 1508539"/>
              <a:gd name="connsiteY19" fmla="*/ 6281972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25289 w 1508539"/>
              <a:gd name="connsiteY10" fmla="*/ 6525770 h 6858000"/>
              <a:gd name="connsiteX11" fmla="*/ 226078 w 1508539"/>
              <a:gd name="connsiteY11" fmla="*/ 6460325 h 6858000"/>
              <a:gd name="connsiteX12" fmla="*/ 233311 w 1508539"/>
              <a:gd name="connsiteY12" fmla="*/ 6451488 h 6858000"/>
              <a:gd name="connsiteX13" fmla="*/ 454546 w 1508539"/>
              <a:gd name="connsiteY13" fmla="*/ 6379786 h 6858000"/>
              <a:gd name="connsiteX14" fmla="*/ 239104 w 1508539"/>
              <a:gd name="connsiteY14" fmla="*/ 6414240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246136 w 1508539"/>
              <a:gd name="connsiteY18" fmla="*/ 6348250 h 6858000"/>
              <a:gd name="connsiteX19" fmla="*/ 262170 w 1508539"/>
              <a:gd name="connsiteY19" fmla="*/ 6281972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25289 w 1508539"/>
              <a:gd name="connsiteY10" fmla="*/ 6525770 h 6858000"/>
              <a:gd name="connsiteX11" fmla="*/ 226078 w 1508539"/>
              <a:gd name="connsiteY11" fmla="*/ 6460325 h 6858000"/>
              <a:gd name="connsiteX12" fmla="*/ 410841 w 1508539"/>
              <a:gd name="connsiteY12" fmla="*/ 6431610 h 6858000"/>
              <a:gd name="connsiteX13" fmla="*/ 454546 w 1508539"/>
              <a:gd name="connsiteY13" fmla="*/ 6379786 h 6858000"/>
              <a:gd name="connsiteX14" fmla="*/ 239104 w 1508539"/>
              <a:gd name="connsiteY14" fmla="*/ 6414240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246136 w 1508539"/>
              <a:gd name="connsiteY18" fmla="*/ 6348250 h 6858000"/>
              <a:gd name="connsiteX19" fmla="*/ 262170 w 1508539"/>
              <a:gd name="connsiteY19" fmla="*/ 6281972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25289 w 1508539"/>
              <a:gd name="connsiteY10" fmla="*/ 6525770 h 6858000"/>
              <a:gd name="connsiteX11" fmla="*/ 395154 w 1508539"/>
              <a:gd name="connsiteY11" fmla="*/ 6504057 h 6858000"/>
              <a:gd name="connsiteX12" fmla="*/ 410841 w 1508539"/>
              <a:gd name="connsiteY12" fmla="*/ 6431610 h 6858000"/>
              <a:gd name="connsiteX13" fmla="*/ 454546 w 1508539"/>
              <a:gd name="connsiteY13" fmla="*/ 6379786 h 6858000"/>
              <a:gd name="connsiteX14" fmla="*/ 239104 w 1508539"/>
              <a:gd name="connsiteY14" fmla="*/ 6414240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246136 w 1508539"/>
              <a:gd name="connsiteY18" fmla="*/ 6348250 h 6858000"/>
              <a:gd name="connsiteX19" fmla="*/ 262170 w 1508539"/>
              <a:gd name="connsiteY19" fmla="*/ 6281972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25289 w 1508539"/>
              <a:gd name="connsiteY10" fmla="*/ 6525770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239104 w 1508539"/>
              <a:gd name="connsiteY14" fmla="*/ 6414240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246136 w 1508539"/>
              <a:gd name="connsiteY18" fmla="*/ 6348250 h 6858000"/>
              <a:gd name="connsiteX19" fmla="*/ 262170 w 1508539"/>
              <a:gd name="connsiteY19" fmla="*/ 6281972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25289 w 1508539"/>
              <a:gd name="connsiteY10" fmla="*/ 6525770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239104 w 1508539"/>
              <a:gd name="connsiteY14" fmla="*/ 6414240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246136 w 1508539"/>
              <a:gd name="connsiteY18" fmla="*/ 6348250 h 6858000"/>
              <a:gd name="connsiteX19" fmla="*/ 262170 w 1508539"/>
              <a:gd name="connsiteY19" fmla="*/ 6281972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25289 w 1508539"/>
              <a:gd name="connsiteY10" fmla="*/ 6525770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16634 w 1508539"/>
              <a:gd name="connsiteY14" fmla="*/ 6346654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246136 w 1508539"/>
              <a:gd name="connsiteY18" fmla="*/ 6348250 h 6858000"/>
              <a:gd name="connsiteX19" fmla="*/ 262170 w 1508539"/>
              <a:gd name="connsiteY19" fmla="*/ 6281972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25289 w 1508539"/>
              <a:gd name="connsiteY10" fmla="*/ 6525770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16634 w 1508539"/>
              <a:gd name="connsiteY14" fmla="*/ 6346654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246136 w 1508539"/>
              <a:gd name="connsiteY18" fmla="*/ 6348250 h 6858000"/>
              <a:gd name="connsiteX19" fmla="*/ 410113 w 1508539"/>
              <a:gd name="connsiteY19" fmla="*/ 6202459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25289 w 1508539"/>
              <a:gd name="connsiteY10" fmla="*/ 6525770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16634 w 1508539"/>
              <a:gd name="connsiteY14" fmla="*/ 6346654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432121 w 1508539"/>
              <a:gd name="connsiteY18" fmla="*/ 6252834 h 6858000"/>
              <a:gd name="connsiteX19" fmla="*/ 410113 w 1508539"/>
              <a:gd name="connsiteY19" fmla="*/ 6202459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25289 w 1508539"/>
              <a:gd name="connsiteY10" fmla="*/ 6525770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16634 w 1508539"/>
              <a:gd name="connsiteY14" fmla="*/ 6346654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432121 w 1508539"/>
              <a:gd name="connsiteY18" fmla="*/ 6252834 h 6858000"/>
              <a:gd name="connsiteX19" fmla="*/ 410113 w 1508539"/>
              <a:gd name="connsiteY19" fmla="*/ 6202459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63126 w 1508539"/>
              <a:gd name="connsiteY23" fmla="*/ 5934687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25289 w 1508539"/>
              <a:gd name="connsiteY10" fmla="*/ 6525770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16634 w 1508539"/>
              <a:gd name="connsiteY14" fmla="*/ 6346654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432121 w 1508539"/>
              <a:gd name="connsiteY18" fmla="*/ 6252834 h 6858000"/>
              <a:gd name="connsiteX19" fmla="*/ 410113 w 1508539"/>
              <a:gd name="connsiteY19" fmla="*/ 6202459 h 6858000"/>
              <a:gd name="connsiteX20" fmla="*/ 290557 w 1508539"/>
              <a:gd name="connsiteY20" fmla="*/ 6153037 h 6858000"/>
              <a:gd name="connsiteX21" fmla="*/ 314428 w 1508539"/>
              <a:gd name="connsiteY21" fmla="*/ 6113913 h 6858000"/>
              <a:gd name="connsiteX22" fmla="*/ 318721 w 1508539"/>
              <a:gd name="connsiteY22" fmla="*/ 6028119 h 6858000"/>
              <a:gd name="connsiteX23" fmla="*/ 396942 w 1508539"/>
              <a:gd name="connsiteY23" fmla="*/ 5926735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25289 w 1508539"/>
              <a:gd name="connsiteY10" fmla="*/ 6525770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16634 w 1508539"/>
              <a:gd name="connsiteY14" fmla="*/ 6346654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432121 w 1508539"/>
              <a:gd name="connsiteY18" fmla="*/ 6252834 h 6858000"/>
              <a:gd name="connsiteX19" fmla="*/ 410113 w 1508539"/>
              <a:gd name="connsiteY19" fmla="*/ 6202459 h 6858000"/>
              <a:gd name="connsiteX20" fmla="*/ 392003 w 1508539"/>
              <a:gd name="connsiteY20" fmla="*/ 6153037 h 6858000"/>
              <a:gd name="connsiteX21" fmla="*/ 314428 w 1508539"/>
              <a:gd name="connsiteY21" fmla="*/ 6113913 h 6858000"/>
              <a:gd name="connsiteX22" fmla="*/ 318721 w 1508539"/>
              <a:gd name="connsiteY22" fmla="*/ 6028119 h 6858000"/>
              <a:gd name="connsiteX23" fmla="*/ 396942 w 1508539"/>
              <a:gd name="connsiteY23" fmla="*/ 5926735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25289 w 1508539"/>
              <a:gd name="connsiteY10" fmla="*/ 6525770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16634 w 1508539"/>
              <a:gd name="connsiteY14" fmla="*/ 6346654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432121 w 1508539"/>
              <a:gd name="connsiteY18" fmla="*/ 6252834 h 6858000"/>
              <a:gd name="connsiteX19" fmla="*/ 410113 w 1508539"/>
              <a:gd name="connsiteY19" fmla="*/ 6202459 h 6858000"/>
              <a:gd name="connsiteX20" fmla="*/ 392003 w 1508539"/>
              <a:gd name="connsiteY20" fmla="*/ 6153037 h 6858000"/>
              <a:gd name="connsiteX21" fmla="*/ 394739 w 1508539"/>
              <a:gd name="connsiteY21" fmla="*/ 6090059 h 6858000"/>
              <a:gd name="connsiteX22" fmla="*/ 318721 w 1508539"/>
              <a:gd name="connsiteY22" fmla="*/ 6028119 h 6858000"/>
              <a:gd name="connsiteX23" fmla="*/ 396942 w 1508539"/>
              <a:gd name="connsiteY23" fmla="*/ 5926735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25289 w 1508539"/>
              <a:gd name="connsiteY10" fmla="*/ 6525770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16634 w 1508539"/>
              <a:gd name="connsiteY14" fmla="*/ 6346654 h 6858000"/>
              <a:gd name="connsiteX15" fmla="*/ 241880 w 1508539"/>
              <a:gd name="connsiteY15" fmla="*/ 6384857 h 6858000"/>
              <a:gd name="connsiteX16" fmla="*/ 240591 w 1508539"/>
              <a:gd name="connsiteY16" fmla="*/ 6367510 h 6858000"/>
              <a:gd name="connsiteX17" fmla="*/ 244471 w 1508539"/>
              <a:gd name="connsiteY17" fmla="*/ 6349778 h 6858000"/>
              <a:gd name="connsiteX18" fmla="*/ 432121 w 1508539"/>
              <a:gd name="connsiteY18" fmla="*/ 6252834 h 6858000"/>
              <a:gd name="connsiteX19" fmla="*/ 410113 w 1508539"/>
              <a:gd name="connsiteY19" fmla="*/ 6202459 h 6858000"/>
              <a:gd name="connsiteX20" fmla="*/ 392003 w 1508539"/>
              <a:gd name="connsiteY20" fmla="*/ 6153037 h 6858000"/>
              <a:gd name="connsiteX21" fmla="*/ 394739 w 1508539"/>
              <a:gd name="connsiteY21" fmla="*/ 6090059 h 6858000"/>
              <a:gd name="connsiteX22" fmla="*/ 386351 w 1508539"/>
              <a:gd name="connsiteY22" fmla="*/ 6028119 h 6858000"/>
              <a:gd name="connsiteX23" fmla="*/ 396942 w 1508539"/>
              <a:gd name="connsiteY23" fmla="*/ 5926735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25289 w 1508539"/>
              <a:gd name="connsiteY10" fmla="*/ 6525770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16634 w 1508539"/>
              <a:gd name="connsiteY14" fmla="*/ 6346654 h 6858000"/>
              <a:gd name="connsiteX15" fmla="*/ 241880 w 1508539"/>
              <a:gd name="connsiteY15" fmla="*/ 6384857 h 6858000"/>
              <a:gd name="connsiteX16" fmla="*/ 240591 w 1508539"/>
              <a:gd name="connsiteY16" fmla="*/ 6367510 h 6858000"/>
              <a:gd name="connsiteX17" fmla="*/ 405093 w 1508539"/>
              <a:gd name="connsiteY17" fmla="*/ 6270265 h 6858000"/>
              <a:gd name="connsiteX18" fmla="*/ 432121 w 1508539"/>
              <a:gd name="connsiteY18" fmla="*/ 6252834 h 6858000"/>
              <a:gd name="connsiteX19" fmla="*/ 410113 w 1508539"/>
              <a:gd name="connsiteY19" fmla="*/ 6202459 h 6858000"/>
              <a:gd name="connsiteX20" fmla="*/ 392003 w 1508539"/>
              <a:gd name="connsiteY20" fmla="*/ 6153037 h 6858000"/>
              <a:gd name="connsiteX21" fmla="*/ 394739 w 1508539"/>
              <a:gd name="connsiteY21" fmla="*/ 6090059 h 6858000"/>
              <a:gd name="connsiteX22" fmla="*/ 386351 w 1508539"/>
              <a:gd name="connsiteY22" fmla="*/ 6028119 h 6858000"/>
              <a:gd name="connsiteX23" fmla="*/ 396942 w 1508539"/>
              <a:gd name="connsiteY23" fmla="*/ 5926735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25289 w 1508539"/>
              <a:gd name="connsiteY10" fmla="*/ 6525770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16634 w 1508539"/>
              <a:gd name="connsiteY14" fmla="*/ 6346654 h 6858000"/>
              <a:gd name="connsiteX15" fmla="*/ 241880 w 1508539"/>
              <a:gd name="connsiteY15" fmla="*/ 6384857 h 6858000"/>
              <a:gd name="connsiteX16" fmla="*/ 422348 w 1508539"/>
              <a:gd name="connsiteY16" fmla="*/ 6280046 h 6858000"/>
              <a:gd name="connsiteX17" fmla="*/ 405093 w 1508539"/>
              <a:gd name="connsiteY17" fmla="*/ 6270265 h 6858000"/>
              <a:gd name="connsiteX18" fmla="*/ 432121 w 1508539"/>
              <a:gd name="connsiteY18" fmla="*/ 6252834 h 6858000"/>
              <a:gd name="connsiteX19" fmla="*/ 410113 w 1508539"/>
              <a:gd name="connsiteY19" fmla="*/ 6202459 h 6858000"/>
              <a:gd name="connsiteX20" fmla="*/ 392003 w 1508539"/>
              <a:gd name="connsiteY20" fmla="*/ 6153037 h 6858000"/>
              <a:gd name="connsiteX21" fmla="*/ 394739 w 1508539"/>
              <a:gd name="connsiteY21" fmla="*/ 6090059 h 6858000"/>
              <a:gd name="connsiteX22" fmla="*/ 386351 w 1508539"/>
              <a:gd name="connsiteY22" fmla="*/ 6028119 h 6858000"/>
              <a:gd name="connsiteX23" fmla="*/ 396942 w 1508539"/>
              <a:gd name="connsiteY23" fmla="*/ 5926735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25289 w 1508539"/>
              <a:gd name="connsiteY10" fmla="*/ 6525770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16634 w 1508539"/>
              <a:gd name="connsiteY14" fmla="*/ 6346654 h 6858000"/>
              <a:gd name="connsiteX15" fmla="*/ 415184 w 1508539"/>
              <a:gd name="connsiteY15" fmla="*/ 6313295 h 6858000"/>
              <a:gd name="connsiteX16" fmla="*/ 422348 w 1508539"/>
              <a:gd name="connsiteY16" fmla="*/ 6280046 h 6858000"/>
              <a:gd name="connsiteX17" fmla="*/ 405093 w 1508539"/>
              <a:gd name="connsiteY17" fmla="*/ 6270265 h 6858000"/>
              <a:gd name="connsiteX18" fmla="*/ 432121 w 1508539"/>
              <a:gd name="connsiteY18" fmla="*/ 6252834 h 6858000"/>
              <a:gd name="connsiteX19" fmla="*/ 410113 w 1508539"/>
              <a:gd name="connsiteY19" fmla="*/ 6202459 h 6858000"/>
              <a:gd name="connsiteX20" fmla="*/ 392003 w 1508539"/>
              <a:gd name="connsiteY20" fmla="*/ 6153037 h 6858000"/>
              <a:gd name="connsiteX21" fmla="*/ 394739 w 1508539"/>
              <a:gd name="connsiteY21" fmla="*/ 6090059 h 6858000"/>
              <a:gd name="connsiteX22" fmla="*/ 386351 w 1508539"/>
              <a:gd name="connsiteY22" fmla="*/ 6028119 h 6858000"/>
              <a:gd name="connsiteX23" fmla="*/ 396942 w 1508539"/>
              <a:gd name="connsiteY23" fmla="*/ 5926735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42197 w 1508539"/>
              <a:gd name="connsiteY10" fmla="*/ 6557575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16634 w 1508539"/>
              <a:gd name="connsiteY14" fmla="*/ 6346654 h 6858000"/>
              <a:gd name="connsiteX15" fmla="*/ 415184 w 1508539"/>
              <a:gd name="connsiteY15" fmla="*/ 6313295 h 6858000"/>
              <a:gd name="connsiteX16" fmla="*/ 422348 w 1508539"/>
              <a:gd name="connsiteY16" fmla="*/ 6280046 h 6858000"/>
              <a:gd name="connsiteX17" fmla="*/ 405093 w 1508539"/>
              <a:gd name="connsiteY17" fmla="*/ 6270265 h 6858000"/>
              <a:gd name="connsiteX18" fmla="*/ 432121 w 1508539"/>
              <a:gd name="connsiteY18" fmla="*/ 6252834 h 6858000"/>
              <a:gd name="connsiteX19" fmla="*/ 410113 w 1508539"/>
              <a:gd name="connsiteY19" fmla="*/ 6202459 h 6858000"/>
              <a:gd name="connsiteX20" fmla="*/ 392003 w 1508539"/>
              <a:gd name="connsiteY20" fmla="*/ 6153037 h 6858000"/>
              <a:gd name="connsiteX21" fmla="*/ 394739 w 1508539"/>
              <a:gd name="connsiteY21" fmla="*/ 6090059 h 6858000"/>
              <a:gd name="connsiteX22" fmla="*/ 386351 w 1508539"/>
              <a:gd name="connsiteY22" fmla="*/ 6028119 h 6858000"/>
              <a:gd name="connsiteX23" fmla="*/ 396942 w 1508539"/>
              <a:gd name="connsiteY23" fmla="*/ 5926735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42197 w 1508539"/>
              <a:gd name="connsiteY10" fmla="*/ 6557575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37769 w 1508539"/>
              <a:gd name="connsiteY14" fmla="*/ 6334727 h 6858000"/>
              <a:gd name="connsiteX15" fmla="*/ 415184 w 1508539"/>
              <a:gd name="connsiteY15" fmla="*/ 6313295 h 6858000"/>
              <a:gd name="connsiteX16" fmla="*/ 422348 w 1508539"/>
              <a:gd name="connsiteY16" fmla="*/ 6280046 h 6858000"/>
              <a:gd name="connsiteX17" fmla="*/ 405093 w 1508539"/>
              <a:gd name="connsiteY17" fmla="*/ 6270265 h 6858000"/>
              <a:gd name="connsiteX18" fmla="*/ 432121 w 1508539"/>
              <a:gd name="connsiteY18" fmla="*/ 6252834 h 6858000"/>
              <a:gd name="connsiteX19" fmla="*/ 410113 w 1508539"/>
              <a:gd name="connsiteY19" fmla="*/ 6202459 h 6858000"/>
              <a:gd name="connsiteX20" fmla="*/ 392003 w 1508539"/>
              <a:gd name="connsiteY20" fmla="*/ 6153037 h 6858000"/>
              <a:gd name="connsiteX21" fmla="*/ 394739 w 1508539"/>
              <a:gd name="connsiteY21" fmla="*/ 6090059 h 6858000"/>
              <a:gd name="connsiteX22" fmla="*/ 386351 w 1508539"/>
              <a:gd name="connsiteY22" fmla="*/ 6028119 h 6858000"/>
              <a:gd name="connsiteX23" fmla="*/ 396942 w 1508539"/>
              <a:gd name="connsiteY23" fmla="*/ 5926735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42197 w 1508539"/>
              <a:gd name="connsiteY10" fmla="*/ 6557575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37769 w 1508539"/>
              <a:gd name="connsiteY14" fmla="*/ 6334727 h 6858000"/>
              <a:gd name="connsiteX15" fmla="*/ 415184 w 1508539"/>
              <a:gd name="connsiteY15" fmla="*/ 6313295 h 6858000"/>
              <a:gd name="connsiteX16" fmla="*/ 422348 w 1508539"/>
              <a:gd name="connsiteY16" fmla="*/ 6280046 h 6858000"/>
              <a:gd name="connsiteX17" fmla="*/ 405093 w 1508539"/>
              <a:gd name="connsiteY17" fmla="*/ 6270265 h 6858000"/>
              <a:gd name="connsiteX18" fmla="*/ 432121 w 1508539"/>
              <a:gd name="connsiteY18" fmla="*/ 6252834 h 6858000"/>
              <a:gd name="connsiteX19" fmla="*/ 410113 w 1508539"/>
              <a:gd name="connsiteY19" fmla="*/ 6202459 h 6858000"/>
              <a:gd name="connsiteX20" fmla="*/ 392003 w 1508539"/>
              <a:gd name="connsiteY20" fmla="*/ 6153037 h 6858000"/>
              <a:gd name="connsiteX21" fmla="*/ 394739 w 1508539"/>
              <a:gd name="connsiteY21" fmla="*/ 6090059 h 6858000"/>
              <a:gd name="connsiteX22" fmla="*/ 386351 w 1508539"/>
              <a:gd name="connsiteY22" fmla="*/ 6028119 h 6858000"/>
              <a:gd name="connsiteX23" fmla="*/ 396942 w 1508539"/>
              <a:gd name="connsiteY23" fmla="*/ 5926735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42197 w 1508539"/>
              <a:gd name="connsiteY10" fmla="*/ 6557575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37769 w 1508539"/>
              <a:gd name="connsiteY14" fmla="*/ 6334727 h 6858000"/>
              <a:gd name="connsiteX15" fmla="*/ 415184 w 1508539"/>
              <a:gd name="connsiteY15" fmla="*/ 6313295 h 6858000"/>
              <a:gd name="connsiteX16" fmla="*/ 422348 w 1508539"/>
              <a:gd name="connsiteY16" fmla="*/ 6280046 h 6858000"/>
              <a:gd name="connsiteX17" fmla="*/ 405093 w 1508539"/>
              <a:gd name="connsiteY17" fmla="*/ 6270265 h 6858000"/>
              <a:gd name="connsiteX18" fmla="*/ 432121 w 1508539"/>
              <a:gd name="connsiteY18" fmla="*/ 6252834 h 6858000"/>
              <a:gd name="connsiteX19" fmla="*/ 410113 w 1508539"/>
              <a:gd name="connsiteY19" fmla="*/ 6202459 h 6858000"/>
              <a:gd name="connsiteX20" fmla="*/ 392003 w 1508539"/>
              <a:gd name="connsiteY20" fmla="*/ 6153037 h 6858000"/>
              <a:gd name="connsiteX21" fmla="*/ 394739 w 1508539"/>
              <a:gd name="connsiteY21" fmla="*/ 6090059 h 6858000"/>
              <a:gd name="connsiteX22" fmla="*/ 386351 w 1508539"/>
              <a:gd name="connsiteY22" fmla="*/ 6028119 h 6858000"/>
              <a:gd name="connsiteX23" fmla="*/ 396942 w 1508539"/>
              <a:gd name="connsiteY23" fmla="*/ 5926735 h 6858000"/>
              <a:gd name="connsiteX24" fmla="*/ 408411 w 1508539"/>
              <a:gd name="connsiteY24" fmla="*/ 5704905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42197 w 1508539"/>
              <a:gd name="connsiteY10" fmla="*/ 6557575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37769 w 1508539"/>
              <a:gd name="connsiteY14" fmla="*/ 6334727 h 6858000"/>
              <a:gd name="connsiteX15" fmla="*/ 415184 w 1508539"/>
              <a:gd name="connsiteY15" fmla="*/ 6313295 h 6858000"/>
              <a:gd name="connsiteX16" fmla="*/ 422348 w 1508539"/>
              <a:gd name="connsiteY16" fmla="*/ 6280046 h 6858000"/>
              <a:gd name="connsiteX17" fmla="*/ 405093 w 1508539"/>
              <a:gd name="connsiteY17" fmla="*/ 6270265 h 6858000"/>
              <a:gd name="connsiteX18" fmla="*/ 432121 w 1508539"/>
              <a:gd name="connsiteY18" fmla="*/ 6252834 h 6858000"/>
              <a:gd name="connsiteX19" fmla="*/ 410113 w 1508539"/>
              <a:gd name="connsiteY19" fmla="*/ 6202459 h 6858000"/>
              <a:gd name="connsiteX20" fmla="*/ 392003 w 1508539"/>
              <a:gd name="connsiteY20" fmla="*/ 6153037 h 6858000"/>
              <a:gd name="connsiteX21" fmla="*/ 394739 w 1508539"/>
              <a:gd name="connsiteY21" fmla="*/ 6090059 h 6858000"/>
              <a:gd name="connsiteX22" fmla="*/ 386351 w 1508539"/>
              <a:gd name="connsiteY22" fmla="*/ 6028119 h 6858000"/>
              <a:gd name="connsiteX23" fmla="*/ 396942 w 1508539"/>
              <a:gd name="connsiteY23" fmla="*/ 5926735 h 6858000"/>
              <a:gd name="connsiteX24" fmla="*/ 446454 w 1508539"/>
              <a:gd name="connsiteY24" fmla="*/ 5712857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42197 w 1508539"/>
              <a:gd name="connsiteY10" fmla="*/ 6557575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37769 w 1508539"/>
              <a:gd name="connsiteY14" fmla="*/ 6334727 h 6858000"/>
              <a:gd name="connsiteX15" fmla="*/ 415184 w 1508539"/>
              <a:gd name="connsiteY15" fmla="*/ 6313295 h 6858000"/>
              <a:gd name="connsiteX16" fmla="*/ 422348 w 1508539"/>
              <a:gd name="connsiteY16" fmla="*/ 6280046 h 6858000"/>
              <a:gd name="connsiteX17" fmla="*/ 405093 w 1508539"/>
              <a:gd name="connsiteY17" fmla="*/ 6270265 h 6858000"/>
              <a:gd name="connsiteX18" fmla="*/ 432121 w 1508539"/>
              <a:gd name="connsiteY18" fmla="*/ 6252834 h 6858000"/>
              <a:gd name="connsiteX19" fmla="*/ 410113 w 1508539"/>
              <a:gd name="connsiteY19" fmla="*/ 6202459 h 6858000"/>
              <a:gd name="connsiteX20" fmla="*/ 392003 w 1508539"/>
              <a:gd name="connsiteY20" fmla="*/ 6153037 h 6858000"/>
              <a:gd name="connsiteX21" fmla="*/ 394739 w 1508539"/>
              <a:gd name="connsiteY21" fmla="*/ 6090059 h 6858000"/>
              <a:gd name="connsiteX22" fmla="*/ 411713 w 1508539"/>
              <a:gd name="connsiteY22" fmla="*/ 6028119 h 6858000"/>
              <a:gd name="connsiteX23" fmla="*/ 396942 w 1508539"/>
              <a:gd name="connsiteY23" fmla="*/ 5926735 h 6858000"/>
              <a:gd name="connsiteX24" fmla="*/ 446454 w 1508539"/>
              <a:gd name="connsiteY24" fmla="*/ 5712857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42197 w 1508539"/>
              <a:gd name="connsiteY10" fmla="*/ 6557575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37769 w 1508539"/>
              <a:gd name="connsiteY14" fmla="*/ 6334727 h 6858000"/>
              <a:gd name="connsiteX15" fmla="*/ 415184 w 1508539"/>
              <a:gd name="connsiteY15" fmla="*/ 6313295 h 6858000"/>
              <a:gd name="connsiteX16" fmla="*/ 422348 w 1508539"/>
              <a:gd name="connsiteY16" fmla="*/ 6280046 h 6858000"/>
              <a:gd name="connsiteX17" fmla="*/ 405093 w 1508539"/>
              <a:gd name="connsiteY17" fmla="*/ 6270265 h 6858000"/>
              <a:gd name="connsiteX18" fmla="*/ 432121 w 1508539"/>
              <a:gd name="connsiteY18" fmla="*/ 6252834 h 6858000"/>
              <a:gd name="connsiteX19" fmla="*/ 410113 w 1508539"/>
              <a:gd name="connsiteY19" fmla="*/ 6202459 h 6858000"/>
              <a:gd name="connsiteX20" fmla="*/ 392003 w 1508539"/>
              <a:gd name="connsiteY20" fmla="*/ 6153037 h 6858000"/>
              <a:gd name="connsiteX21" fmla="*/ 394739 w 1508539"/>
              <a:gd name="connsiteY21" fmla="*/ 6090059 h 6858000"/>
              <a:gd name="connsiteX22" fmla="*/ 411713 w 1508539"/>
              <a:gd name="connsiteY22" fmla="*/ 6028119 h 6858000"/>
              <a:gd name="connsiteX23" fmla="*/ 396942 w 1508539"/>
              <a:gd name="connsiteY23" fmla="*/ 5926735 h 6858000"/>
              <a:gd name="connsiteX24" fmla="*/ 446454 w 1508539"/>
              <a:gd name="connsiteY24" fmla="*/ 5712857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42197 w 1508539"/>
              <a:gd name="connsiteY10" fmla="*/ 6557575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37769 w 1508539"/>
              <a:gd name="connsiteY14" fmla="*/ 6334727 h 6858000"/>
              <a:gd name="connsiteX15" fmla="*/ 415184 w 1508539"/>
              <a:gd name="connsiteY15" fmla="*/ 6313295 h 6858000"/>
              <a:gd name="connsiteX16" fmla="*/ 422348 w 1508539"/>
              <a:gd name="connsiteY16" fmla="*/ 6280046 h 6858000"/>
              <a:gd name="connsiteX17" fmla="*/ 405093 w 1508539"/>
              <a:gd name="connsiteY17" fmla="*/ 6270265 h 6858000"/>
              <a:gd name="connsiteX18" fmla="*/ 432121 w 1508539"/>
              <a:gd name="connsiteY18" fmla="*/ 6252834 h 6858000"/>
              <a:gd name="connsiteX19" fmla="*/ 410113 w 1508539"/>
              <a:gd name="connsiteY19" fmla="*/ 6202459 h 6858000"/>
              <a:gd name="connsiteX20" fmla="*/ 392003 w 1508539"/>
              <a:gd name="connsiteY20" fmla="*/ 6153037 h 6858000"/>
              <a:gd name="connsiteX21" fmla="*/ 394739 w 1508539"/>
              <a:gd name="connsiteY21" fmla="*/ 6090059 h 6858000"/>
              <a:gd name="connsiteX22" fmla="*/ 411713 w 1508539"/>
              <a:gd name="connsiteY22" fmla="*/ 6028119 h 6858000"/>
              <a:gd name="connsiteX23" fmla="*/ 396942 w 1508539"/>
              <a:gd name="connsiteY23" fmla="*/ 5926735 h 6858000"/>
              <a:gd name="connsiteX24" fmla="*/ 446454 w 1508539"/>
              <a:gd name="connsiteY24" fmla="*/ 5712857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42197 w 1508539"/>
              <a:gd name="connsiteY10" fmla="*/ 6557575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37769 w 1508539"/>
              <a:gd name="connsiteY14" fmla="*/ 6334727 h 6858000"/>
              <a:gd name="connsiteX15" fmla="*/ 415184 w 1508539"/>
              <a:gd name="connsiteY15" fmla="*/ 6313295 h 6858000"/>
              <a:gd name="connsiteX16" fmla="*/ 422348 w 1508539"/>
              <a:gd name="connsiteY16" fmla="*/ 6280046 h 6858000"/>
              <a:gd name="connsiteX17" fmla="*/ 405093 w 1508539"/>
              <a:gd name="connsiteY17" fmla="*/ 6270265 h 6858000"/>
              <a:gd name="connsiteX18" fmla="*/ 432121 w 1508539"/>
              <a:gd name="connsiteY18" fmla="*/ 6252834 h 6858000"/>
              <a:gd name="connsiteX19" fmla="*/ 410113 w 1508539"/>
              <a:gd name="connsiteY19" fmla="*/ 6202459 h 6858000"/>
              <a:gd name="connsiteX20" fmla="*/ 392003 w 1508539"/>
              <a:gd name="connsiteY20" fmla="*/ 6153037 h 6858000"/>
              <a:gd name="connsiteX21" fmla="*/ 394739 w 1508539"/>
              <a:gd name="connsiteY21" fmla="*/ 6090059 h 6858000"/>
              <a:gd name="connsiteX22" fmla="*/ 411713 w 1508539"/>
              <a:gd name="connsiteY22" fmla="*/ 6028119 h 6858000"/>
              <a:gd name="connsiteX23" fmla="*/ 396942 w 1508539"/>
              <a:gd name="connsiteY23" fmla="*/ 5926735 h 6858000"/>
              <a:gd name="connsiteX24" fmla="*/ 446454 w 1508539"/>
              <a:gd name="connsiteY24" fmla="*/ 5712857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42197 w 1508539"/>
              <a:gd name="connsiteY10" fmla="*/ 6557575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37769 w 1508539"/>
              <a:gd name="connsiteY14" fmla="*/ 6334727 h 6858000"/>
              <a:gd name="connsiteX15" fmla="*/ 415184 w 1508539"/>
              <a:gd name="connsiteY15" fmla="*/ 6313295 h 6858000"/>
              <a:gd name="connsiteX16" fmla="*/ 422348 w 1508539"/>
              <a:gd name="connsiteY16" fmla="*/ 6280046 h 6858000"/>
              <a:gd name="connsiteX17" fmla="*/ 405093 w 1508539"/>
              <a:gd name="connsiteY17" fmla="*/ 6270265 h 6858000"/>
              <a:gd name="connsiteX18" fmla="*/ 432121 w 1508539"/>
              <a:gd name="connsiteY18" fmla="*/ 6252834 h 6858000"/>
              <a:gd name="connsiteX19" fmla="*/ 410113 w 1508539"/>
              <a:gd name="connsiteY19" fmla="*/ 6202459 h 6858000"/>
              <a:gd name="connsiteX20" fmla="*/ 408911 w 1508539"/>
              <a:gd name="connsiteY20" fmla="*/ 6153037 h 6858000"/>
              <a:gd name="connsiteX21" fmla="*/ 394739 w 1508539"/>
              <a:gd name="connsiteY21" fmla="*/ 6090059 h 6858000"/>
              <a:gd name="connsiteX22" fmla="*/ 411713 w 1508539"/>
              <a:gd name="connsiteY22" fmla="*/ 6028119 h 6858000"/>
              <a:gd name="connsiteX23" fmla="*/ 396942 w 1508539"/>
              <a:gd name="connsiteY23" fmla="*/ 5926735 h 6858000"/>
              <a:gd name="connsiteX24" fmla="*/ 446454 w 1508539"/>
              <a:gd name="connsiteY24" fmla="*/ 5712857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43784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42197 w 1508539"/>
              <a:gd name="connsiteY10" fmla="*/ 6557575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37769 w 1508539"/>
              <a:gd name="connsiteY14" fmla="*/ 6334727 h 6858000"/>
              <a:gd name="connsiteX15" fmla="*/ 415184 w 1508539"/>
              <a:gd name="connsiteY15" fmla="*/ 6313295 h 6858000"/>
              <a:gd name="connsiteX16" fmla="*/ 422348 w 1508539"/>
              <a:gd name="connsiteY16" fmla="*/ 6280046 h 6858000"/>
              <a:gd name="connsiteX17" fmla="*/ 405093 w 1508539"/>
              <a:gd name="connsiteY17" fmla="*/ 6270265 h 6858000"/>
              <a:gd name="connsiteX18" fmla="*/ 432121 w 1508539"/>
              <a:gd name="connsiteY18" fmla="*/ 6252834 h 6858000"/>
              <a:gd name="connsiteX19" fmla="*/ 410113 w 1508539"/>
              <a:gd name="connsiteY19" fmla="*/ 6202459 h 6858000"/>
              <a:gd name="connsiteX20" fmla="*/ 408911 w 1508539"/>
              <a:gd name="connsiteY20" fmla="*/ 6153037 h 6858000"/>
              <a:gd name="connsiteX21" fmla="*/ 424326 w 1508539"/>
              <a:gd name="connsiteY21" fmla="*/ 6078132 h 6858000"/>
              <a:gd name="connsiteX22" fmla="*/ 411713 w 1508539"/>
              <a:gd name="connsiteY22" fmla="*/ 6028119 h 6858000"/>
              <a:gd name="connsiteX23" fmla="*/ 396942 w 1508539"/>
              <a:gd name="connsiteY23" fmla="*/ 5926735 h 6858000"/>
              <a:gd name="connsiteX24" fmla="*/ 446454 w 1508539"/>
              <a:gd name="connsiteY24" fmla="*/ 5712857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81826 w 1508539"/>
              <a:gd name="connsiteY4" fmla="*/ 6776847 h 6858000"/>
              <a:gd name="connsiteX5" fmla="*/ 255284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42197 w 1508539"/>
              <a:gd name="connsiteY10" fmla="*/ 6557575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37769 w 1508539"/>
              <a:gd name="connsiteY14" fmla="*/ 6334727 h 6858000"/>
              <a:gd name="connsiteX15" fmla="*/ 415184 w 1508539"/>
              <a:gd name="connsiteY15" fmla="*/ 6313295 h 6858000"/>
              <a:gd name="connsiteX16" fmla="*/ 422348 w 1508539"/>
              <a:gd name="connsiteY16" fmla="*/ 6280046 h 6858000"/>
              <a:gd name="connsiteX17" fmla="*/ 405093 w 1508539"/>
              <a:gd name="connsiteY17" fmla="*/ 6270265 h 6858000"/>
              <a:gd name="connsiteX18" fmla="*/ 432121 w 1508539"/>
              <a:gd name="connsiteY18" fmla="*/ 6252834 h 6858000"/>
              <a:gd name="connsiteX19" fmla="*/ 410113 w 1508539"/>
              <a:gd name="connsiteY19" fmla="*/ 6202459 h 6858000"/>
              <a:gd name="connsiteX20" fmla="*/ 408911 w 1508539"/>
              <a:gd name="connsiteY20" fmla="*/ 6153037 h 6858000"/>
              <a:gd name="connsiteX21" fmla="*/ 424326 w 1508539"/>
              <a:gd name="connsiteY21" fmla="*/ 6078132 h 6858000"/>
              <a:gd name="connsiteX22" fmla="*/ 411713 w 1508539"/>
              <a:gd name="connsiteY22" fmla="*/ 6028119 h 6858000"/>
              <a:gd name="connsiteX23" fmla="*/ 396942 w 1508539"/>
              <a:gd name="connsiteY23" fmla="*/ 5926735 h 6858000"/>
              <a:gd name="connsiteX24" fmla="*/ 446454 w 1508539"/>
              <a:gd name="connsiteY24" fmla="*/ 5712857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81826 w 1508539"/>
              <a:gd name="connsiteY4" fmla="*/ 6776847 h 6858000"/>
              <a:gd name="connsiteX5" fmla="*/ 293326 w 1508539"/>
              <a:gd name="connsiteY5" fmla="*/ 6737706 h 6858000"/>
              <a:gd name="connsiteX6" fmla="*/ 267342 w 1508539"/>
              <a:gd name="connsiteY6" fmla="*/ 6683638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42197 w 1508539"/>
              <a:gd name="connsiteY10" fmla="*/ 6557575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37769 w 1508539"/>
              <a:gd name="connsiteY14" fmla="*/ 6334727 h 6858000"/>
              <a:gd name="connsiteX15" fmla="*/ 415184 w 1508539"/>
              <a:gd name="connsiteY15" fmla="*/ 6313295 h 6858000"/>
              <a:gd name="connsiteX16" fmla="*/ 422348 w 1508539"/>
              <a:gd name="connsiteY16" fmla="*/ 6280046 h 6858000"/>
              <a:gd name="connsiteX17" fmla="*/ 405093 w 1508539"/>
              <a:gd name="connsiteY17" fmla="*/ 6270265 h 6858000"/>
              <a:gd name="connsiteX18" fmla="*/ 432121 w 1508539"/>
              <a:gd name="connsiteY18" fmla="*/ 6252834 h 6858000"/>
              <a:gd name="connsiteX19" fmla="*/ 410113 w 1508539"/>
              <a:gd name="connsiteY19" fmla="*/ 6202459 h 6858000"/>
              <a:gd name="connsiteX20" fmla="*/ 408911 w 1508539"/>
              <a:gd name="connsiteY20" fmla="*/ 6153037 h 6858000"/>
              <a:gd name="connsiteX21" fmla="*/ 424326 w 1508539"/>
              <a:gd name="connsiteY21" fmla="*/ 6078132 h 6858000"/>
              <a:gd name="connsiteX22" fmla="*/ 411713 w 1508539"/>
              <a:gd name="connsiteY22" fmla="*/ 6028119 h 6858000"/>
              <a:gd name="connsiteX23" fmla="*/ 396942 w 1508539"/>
              <a:gd name="connsiteY23" fmla="*/ 5926735 h 6858000"/>
              <a:gd name="connsiteX24" fmla="*/ 446454 w 1508539"/>
              <a:gd name="connsiteY24" fmla="*/ 5712857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0 w 1508539"/>
              <a:gd name="connsiteY0" fmla="*/ 0 h 6858000"/>
              <a:gd name="connsiteX1" fmla="*/ 1508539 w 1508539"/>
              <a:gd name="connsiteY1" fmla="*/ 0 h 6858000"/>
              <a:gd name="connsiteX2" fmla="*/ 1508539 w 1508539"/>
              <a:gd name="connsiteY2" fmla="*/ 6858000 h 6858000"/>
              <a:gd name="connsiteX3" fmla="*/ 245233 w 1508539"/>
              <a:gd name="connsiteY3" fmla="*/ 6857735 h 6858000"/>
              <a:gd name="connsiteX4" fmla="*/ 281826 w 1508539"/>
              <a:gd name="connsiteY4" fmla="*/ 6776847 h 6858000"/>
              <a:gd name="connsiteX5" fmla="*/ 293326 w 1508539"/>
              <a:gd name="connsiteY5" fmla="*/ 6737706 h 6858000"/>
              <a:gd name="connsiteX6" fmla="*/ 318065 w 1508539"/>
              <a:gd name="connsiteY6" fmla="*/ 6691589 h 6858000"/>
              <a:gd name="connsiteX7" fmla="*/ 295622 w 1508539"/>
              <a:gd name="connsiteY7" fmla="*/ 6659970 h 6858000"/>
              <a:gd name="connsiteX8" fmla="*/ 310713 w 1508539"/>
              <a:gd name="connsiteY8" fmla="*/ 6636211 h 6858000"/>
              <a:gd name="connsiteX9" fmla="*/ 328157 w 1508539"/>
              <a:gd name="connsiteY9" fmla="*/ 6594177 h 6858000"/>
              <a:gd name="connsiteX10" fmla="*/ 342197 w 1508539"/>
              <a:gd name="connsiteY10" fmla="*/ 6557575 h 6858000"/>
              <a:gd name="connsiteX11" fmla="*/ 395154 w 1508539"/>
              <a:gd name="connsiteY11" fmla="*/ 6492130 h 6858000"/>
              <a:gd name="connsiteX12" fmla="*/ 410841 w 1508539"/>
              <a:gd name="connsiteY12" fmla="*/ 6431610 h 6858000"/>
              <a:gd name="connsiteX13" fmla="*/ 454546 w 1508539"/>
              <a:gd name="connsiteY13" fmla="*/ 6379786 h 6858000"/>
              <a:gd name="connsiteX14" fmla="*/ 437769 w 1508539"/>
              <a:gd name="connsiteY14" fmla="*/ 6334727 h 6858000"/>
              <a:gd name="connsiteX15" fmla="*/ 415184 w 1508539"/>
              <a:gd name="connsiteY15" fmla="*/ 6313295 h 6858000"/>
              <a:gd name="connsiteX16" fmla="*/ 422348 w 1508539"/>
              <a:gd name="connsiteY16" fmla="*/ 6280046 h 6858000"/>
              <a:gd name="connsiteX17" fmla="*/ 405093 w 1508539"/>
              <a:gd name="connsiteY17" fmla="*/ 6270265 h 6858000"/>
              <a:gd name="connsiteX18" fmla="*/ 432121 w 1508539"/>
              <a:gd name="connsiteY18" fmla="*/ 6252834 h 6858000"/>
              <a:gd name="connsiteX19" fmla="*/ 410113 w 1508539"/>
              <a:gd name="connsiteY19" fmla="*/ 6202459 h 6858000"/>
              <a:gd name="connsiteX20" fmla="*/ 408911 w 1508539"/>
              <a:gd name="connsiteY20" fmla="*/ 6153037 h 6858000"/>
              <a:gd name="connsiteX21" fmla="*/ 424326 w 1508539"/>
              <a:gd name="connsiteY21" fmla="*/ 6078132 h 6858000"/>
              <a:gd name="connsiteX22" fmla="*/ 411713 w 1508539"/>
              <a:gd name="connsiteY22" fmla="*/ 6028119 h 6858000"/>
              <a:gd name="connsiteX23" fmla="*/ 396942 w 1508539"/>
              <a:gd name="connsiteY23" fmla="*/ 5926735 h 6858000"/>
              <a:gd name="connsiteX24" fmla="*/ 446454 w 1508539"/>
              <a:gd name="connsiteY24" fmla="*/ 5712857 h 6858000"/>
              <a:gd name="connsiteX25" fmla="*/ 425529 w 1508539"/>
              <a:gd name="connsiteY25" fmla="*/ 5676393 h 6858000"/>
              <a:gd name="connsiteX26" fmla="*/ 465121 w 1508539"/>
              <a:gd name="connsiteY26" fmla="*/ 5563435 h 6858000"/>
              <a:gd name="connsiteX27" fmla="*/ 512251 w 1508539"/>
              <a:gd name="connsiteY27" fmla="*/ 5437125 h 6858000"/>
              <a:gd name="connsiteX28" fmla="*/ 525819 w 1508539"/>
              <a:gd name="connsiteY28" fmla="*/ 5396260 h 6858000"/>
              <a:gd name="connsiteX29" fmla="*/ 541800 w 1508539"/>
              <a:gd name="connsiteY29" fmla="*/ 5330009 h 6858000"/>
              <a:gd name="connsiteX30" fmla="*/ 575293 w 1508539"/>
              <a:gd name="connsiteY30" fmla="*/ 5273739 h 6858000"/>
              <a:gd name="connsiteX31" fmla="*/ 584892 w 1508539"/>
              <a:gd name="connsiteY31" fmla="*/ 5241779 h 6858000"/>
              <a:gd name="connsiteX32" fmla="*/ 596118 w 1508539"/>
              <a:gd name="connsiteY32" fmla="*/ 5225268 h 6858000"/>
              <a:gd name="connsiteX33" fmla="*/ 597138 w 1508539"/>
              <a:gd name="connsiteY33" fmla="*/ 5217684 h 6858000"/>
              <a:gd name="connsiteX34" fmla="*/ 604479 w 1508539"/>
              <a:gd name="connsiteY34" fmla="*/ 5193377 h 6858000"/>
              <a:gd name="connsiteX35" fmla="*/ 607782 w 1508539"/>
              <a:gd name="connsiteY35" fmla="*/ 5179288 h 6858000"/>
              <a:gd name="connsiteX36" fmla="*/ 608766 w 1508539"/>
              <a:gd name="connsiteY36" fmla="*/ 5173621 h 6858000"/>
              <a:gd name="connsiteX37" fmla="*/ 604400 w 1508539"/>
              <a:gd name="connsiteY37" fmla="*/ 5159961 h 6858000"/>
              <a:gd name="connsiteX38" fmla="*/ 611077 w 1508539"/>
              <a:gd name="connsiteY38" fmla="*/ 5144295 h 6858000"/>
              <a:gd name="connsiteX39" fmla="*/ 608010 w 1508539"/>
              <a:gd name="connsiteY39" fmla="*/ 5125185 h 6858000"/>
              <a:gd name="connsiteX40" fmla="*/ 614840 w 1508539"/>
              <a:gd name="connsiteY40" fmla="*/ 5121884 h 6858000"/>
              <a:gd name="connsiteX41" fmla="*/ 621876 w 1508539"/>
              <a:gd name="connsiteY41" fmla="*/ 5067850 h 6858000"/>
              <a:gd name="connsiteX42" fmla="*/ 624607 w 1508539"/>
              <a:gd name="connsiteY42" fmla="*/ 5060861 h 6858000"/>
              <a:gd name="connsiteX43" fmla="*/ 621311 w 1508539"/>
              <a:gd name="connsiteY43" fmla="*/ 5034192 h 6858000"/>
              <a:gd name="connsiteX44" fmla="*/ 622865 w 1508539"/>
              <a:gd name="connsiteY44" fmla="*/ 4993030 h 6858000"/>
              <a:gd name="connsiteX45" fmla="*/ 629774 w 1508539"/>
              <a:gd name="connsiteY45" fmla="*/ 4946844 h 6858000"/>
              <a:gd name="connsiteX46" fmla="*/ 625630 w 1508539"/>
              <a:gd name="connsiteY46" fmla="*/ 4932692 h 6858000"/>
              <a:gd name="connsiteX47" fmla="*/ 641033 w 1508539"/>
              <a:gd name="connsiteY47" fmla="*/ 4858827 h 6858000"/>
              <a:gd name="connsiteX48" fmla="*/ 646936 w 1508539"/>
              <a:gd name="connsiteY48" fmla="*/ 4821170 h 6858000"/>
              <a:gd name="connsiteX49" fmla="*/ 651669 w 1508539"/>
              <a:gd name="connsiteY49" fmla="*/ 4780965 h 6858000"/>
              <a:gd name="connsiteX50" fmla="*/ 652962 w 1508539"/>
              <a:gd name="connsiteY50" fmla="*/ 4750867 h 6858000"/>
              <a:gd name="connsiteX51" fmla="*/ 650769 w 1508539"/>
              <a:gd name="connsiteY51" fmla="*/ 4690749 h 6858000"/>
              <a:gd name="connsiteX52" fmla="*/ 646249 w 1508539"/>
              <a:gd name="connsiteY52" fmla="*/ 4584173 h 6858000"/>
              <a:gd name="connsiteX53" fmla="*/ 641332 w 1508539"/>
              <a:gd name="connsiteY53" fmla="*/ 4444346 h 6858000"/>
              <a:gd name="connsiteX54" fmla="*/ 637897 w 1508539"/>
              <a:gd name="connsiteY54" fmla="*/ 4375228 h 6858000"/>
              <a:gd name="connsiteX55" fmla="*/ 618550 w 1508539"/>
              <a:gd name="connsiteY55" fmla="*/ 4214165 h 6858000"/>
              <a:gd name="connsiteX56" fmla="*/ 622623 w 1508539"/>
              <a:gd name="connsiteY56" fmla="*/ 4090296 h 6858000"/>
              <a:gd name="connsiteX57" fmla="*/ 607879 w 1508539"/>
              <a:gd name="connsiteY57" fmla="*/ 4033999 h 6858000"/>
              <a:gd name="connsiteX58" fmla="*/ 609028 w 1508539"/>
              <a:gd name="connsiteY58" fmla="*/ 4031933 h 6858000"/>
              <a:gd name="connsiteX59" fmla="*/ 607604 w 1508539"/>
              <a:gd name="connsiteY59" fmla="*/ 4013953 h 6858000"/>
              <a:gd name="connsiteX60" fmla="*/ 593899 w 1508539"/>
              <a:gd name="connsiteY60" fmla="*/ 3974753 h 6858000"/>
              <a:gd name="connsiteX61" fmla="*/ 595497 w 1508539"/>
              <a:gd name="connsiteY61" fmla="*/ 3969950 h 6858000"/>
              <a:gd name="connsiteX62" fmla="*/ 588919 w 1508539"/>
              <a:gd name="connsiteY62" fmla="*/ 3933779 h 6858000"/>
              <a:gd name="connsiteX63" fmla="*/ 590250 w 1508539"/>
              <a:gd name="connsiteY63" fmla="*/ 3933093 h 6858000"/>
              <a:gd name="connsiteX64" fmla="*/ 594604 w 1508539"/>
              <a:gd name="connsiteY64" fmla="*/ 3922082 h 6858000"/>
              <a:gd name="connsiteX65" fmla="*/ 599682 w 1508539"/>
              <a:gd name="connsiteY65" fmla="*/ 3901461 h 6858000"/>
              <a:gd name="connsiteX66" fmla="*/ 622276 w 1508539"/>
              <a:gd name="connsiteY66" fmla="*/ 3813873 h 6858000"/>
              <a:gd name="connsiteX67" fmla="*/ 621701 w 1508539"/>
              <a:gd name="connsiteY67" fmla="*/ 3806161 h 6858000"/>
              <a:gd name="connsiteX68" fmla="*/ 622008 w 1508539"/>
              <a:gd name="connsiteY68" fmla="*/ 3805957 h 6858000"/>
              <a:gd name="connsiteX69" fmla="*/ 622035 w 1508539"/>
              <a:gd name="connsiteY69" fmla="*/ 3797724 h 6858000"/>
              <a:gd name="connsiteX70" fmla="*/ 620650 w 1508539"/>
              <a:gd name="connsiteY70" fmla="*/ 3792098 h 6858000"/>
              <a:gd name="connsiteX71" fmla="*/ 619534 w 1508539"/>
              <a:gd name="connsiteY71" fmla="*/ 3777135 h 6858000"/>
              <a:gd name="connsiteX72" fmla="*/ 621267 w 1508539"/>
              <a:gd name="connsiteY72" fmla="*/ 3771656 h 6858000"/>
              <a:gd name="connsiteX73" fmla="*/ 625010 w 1508539"/>
              <a:gd name="connsiteY73" fmla="*/ 3769007 h 6858000"/>
              <a:gd name="connsiteX74" fmla="*/ 624476 w 1508539"/>
              <a:gd name="connsiteY74" fmla="*/ 3767709 h 6858000"/>
              <a:gd name="connsiteX75" fmla="*/ 633172 w 1508539"/>
              <a:gd name="connsiteY75" fmla="*/ 3738082 h 6858000"/>
              <a:gd name="connsiteX76" fmla="*/ 640518 w 1508539"/>
              <a:gd name="connsiteY76" fmla="*/ 3673397 h 6858000"/>
              <a:gd name="connsiteX77" fmla="*/ 639814 w 1508539"/>
              <a:gd name="connsiteY77" fmla="*/ 3637109 h 6858000"/>
              <a:gd name="connsiteX78" fmla="*/ 643257 w 1508539"/>
              <a:gd name="connsiteY78" fmla="*/ 3536883 h 6858000"/>
              <a:gd name="connsiteX79" fmla="*/ 650795 w 1508539"/>
              <a:gd name="connsiteY79" fmla="*/ 3435652 h 6858000"/>
              <a:gd name="connsiteX80" fmla="*/ 652466 w 1508539"/>
              <a:gd name="connsiteY80" fmla="*/ 3307769 h 6858000"/>
              <a:gd name="connsiteX81" fmla="*/ 670029 w 1508539"/>
              <a:gd name="connsiteY81" fmla="*/ 3250522 h 6858000"/>
              <a:gd name="connsiteX82" fmla="*/ 670454 w 1508539"/>
              <a:gd name="connsiteY82" fmla="*/ 3229163 h 6858000"/>
              <a:gd name="connsiteX83" fmla="*/ 672277 w 1508539"/>
              <a:gd name="connsiteY83" fmla="*/ 3217217 h 6858000"/>
              <a:gd name="connsiteX84" fmla="*/ 659112 w 1508539"/>
              <a:gd name="connsiteY84" fmla="*/ 3183755 h 6858000"/>
              <a:gd name="connsiteX85" fmla="*/ 659613 w 1508539"/>
              <a:gd name="connsiteY85" fmla="*/ 3178642 h 6858000"/>
              <a:gd name="connsiteX86" fmla="*/ 647213 w 1508539"/>
              <a:gd name="connsiteY86" fmla="*/ 3158586 h 6858000"/>
              <a:gd name="connsiteX87" fmla="*/ 632398 w 1508539"/>
              <a:gd name="connsiteY87" fmla="*/ 3129034 h 6858000"/>
              <a:gd name="connsiteX88" fmla="*/ 633063 w 1508539"/>
              <a:gd name="connsiteY88" fmla="*/ 3126682 h 6858000"/>
              <a:gd name="connsiteX89" fmla="*/ 623931 w 1508539"/>
              <a:gd name="connsiteY89" fmla="*/ 3114519 h 6858000"/>
              <a:gd name="connsiteX90" fmla="*/ 610540 w 1508539"/>
              <a:gd name="connsiteY90" fmla="*/ 3106272 h 6858000"/>
              <a:gd name="connsiteX91" fmla="*/ 583270 w 1508539"/>
              <a:gd name="connsiteY91" fmla="*/ 2958185 h 6858000"/>
              <a:gd name="connsiteX92" fmla="*/ 525884 w 1508539"/>
              <a:gd name="connsiteY92" fmla="*/ 2762989 h 6858000"/>
              <a:gd name="connsiteX93" fmla="*/ 474802 w 1508539"/>
              <a:gd name="connsiteY93" fmla="*/ 2554718 h 6858000"/>
              <a:gd name="connsiteX94" fmla="*/ 454896 w 1508539"/>
              <a:gd name="connsiteY94" fmla="*/ 2485734 h 6858000"/>
              <a:gd name="connsiteX95" fmla="*/ 445619 w 1508539"/>
              <a:gd name="connsiteY95" fmla="*/ 2447068 h 6858000"/>
              <a:gd name="connsiteX96" fmla="*/ 432580 w 1508539"/>
              <a:gd name="connsiteY96" fmla="*/ 2425819 h 6858000"/>
              <a:gd name="connsiteX97" fmla="*/ 438579 w 1508539"/>
              <a:gd name="connsiteY97" fmla="*/ 2402874 h 6858000"/>
              <a:gd name="connsiteX98" fmla="*/ 441191 w 1508539"/>
              <a:gd name="connsiteY98" fmla="*/ 2381443 h 6858000"/>
              <a:gd name="connsiteX99" fmla="*/ 417520 w 1508539"/>
              <a:gd name="connsiteY99" fmla="*/ 2261920 h 6858000"/>
              <a:gd name="connsiteX100" fmla="*/ 407407 w 1508539"/>
              <a:gd name="connsiteY100" fmla="*/ 2195378 h 6858000"/>
              <a:gd name="connsiteX101" fmla="*/ 391624 w 1508539"/>
              <a:gd name="connsiteY101" fmla="*/ 2155135 h 6858000"/>
              <a:gd name="connsiteX102" fmla="*/ 389082 w 1508539"/>
              <a:gd name="connsiteY102" fmla="*/ 2118008 h 6858000"/>
              <a:gd name="connsiteX103" fmla="*/ 390075 w 1508539"/>
              <a:gd name="connsiteY103" fmla="*/ 2050531 h 6858000"/>
              <a:gd name="connsiteX104" fmla="*/ 381881 w 1508539"/>
              <a:gd name="connsiteY104" fmla="*/ 1963269 h 6858000"/>
              <a:gd name="connsiteX105" fmla="*/ 363059 w 1508539"/>
              <a:gd name="connsiteY105" fmla="*/ 1906352 h 6858000"/>
              <a:gd name="connsiteX106" fmla="*/ 339616 w 1508539"/>
              <a:gd name="connsiteY106" fmla="*/ 1861531 h 6858000"/>
              <a:gd name="connsiteX107" fmla="*/ 293415 w 1508539"/>
              <a:gd name="connsiteY107" fmla="*/ 1732919 h 6858000"/>
              <a:gd name="connsiteX108" fmla="*/ 265726 w 1508539"/>
              <a:gd name="connsiteY108" fmla="*/ 1663540 h 6858000"/>
              <a:gd name="connsiteX109" fmla="*/ 264852 w 1508539"/>
              <a:gd name="connsiteY109" fmla="*/ 1615777 h 6858000"/>
              <a:gd name="connsiteX110" fmla="*/ 245647 w 1508539"/>
              <a:gd name="connsiteY110" fmla="*/ 1563678 h 6858000"/>
              <a:gd name="connsiteX111" fmla="*/ 258727 w 1508539"/>
              <a:gd name="connsiteY111" fmla="*/ 1519474 h 6858000"/>
              <a:gd name="connsiteX112" fmla="*/ 251469 w 1508539"/>
              <a:gd name="connsiteY112" fmla="*/ 1477995 h 6858000"/>
              <a:gd name="connsiteX113" fmla="*/ 237554 w 1508539"/>
              <a:gd name="connsiteY113" fmla="*/ 1373769 h 6858000"/>
              <a:gd name="connsiteX114" fmla="*/ 245861 w 1508539"/>
              <a:gd name="connsiteY114" fmla="*/ 1307086 h 6858000"/>
              <a:gd name="connsiteX115" fmla="*/ 247049 w 1508539"/>
              <a:gd name="connsiteY115" fmla="*/ 1189033 h 6858000"/>
              <a:gd name="connsiteX116" fmla="*/ 251734 w 1508539"/>
              <a:gd name="connsiteY116" fmla="*/ 1168288 h 6858000"/>
              <a:gd name="connsiteX117" fmla="*/ 244016 w 1508539"/>
              <a:gd name="connsiteY117" fmla="*/ 1142577 h 6858000"/>
              <a:gd name="connsiteX118" fmla="*/ 233322 w 1508539"/>
              <a:gd name="connsiteY118" fmla="*/ 1088484 h 6858000"/>
              <a:gd name="connsiteX119" fmla="*/ 222058 w 1508539"/>
              <a:gd name="connsiteY119" fmla="*/ 1016103 h 6858000"/>
              <a:gd name="connsiteX120" fmla="*/ 223514 w 1508539"/>
              <a:gd name="connsiteY120" fmla="*/ 932283 h 6858000"/>
              <a:gd name="connsiteX121" fmla="*/ 225750 w 1508539"/>
              <a:gd name="connsiteY121" fmla="*/ 915925 h 6858000"/>
              <a:gd name="connsiteX122" fmla="*/ 218379 w 1508539"/>
              <a:gd name="connsiteY122" fmla="*/ 896999 h 6858000"/>
              <a:gd name="connsiteX123" fmla="*/ 187787 w 1508539"/>
              <a:gd name="connsiteY123" fmla="*/ 821517 h 6858000"/>
              <a:gd name="connsiteX124" fmla="*/ 166737 w 1508539"/>
              <a:gd name="connsiteY124" fmla="*/ 751353 h 6858000"/>
              <a:gd name="connsiteX125" fmla="*/ 166295 w 1508539"/>
              <a:gd name="connsiteY125" fmla="*/ 721230 h 6858000"/>
              <a:gd name="connsiteX126" fmla="*/ 151966 w 1508539"/>
              <a:gd name="connsiteY126" fmla="*/ 681659 h 6858000"/>
              <a:gd name="connsiteX127" fmla="*/ 137385 w 1508539"/>
              <a:gd name="connsiteY127" fmla="*/ 635218 h 6858000"/>
              <a:gd name="connsiteX128" fmla="*/ 142396 w 1508539"/>
              <a:gd name="connsiteY128" fmla="*/ 613763 h 6858000"/>
              <a:gd name="connsiteX129" fmla="*/ 128338 w 1508539"/>
              <a:gd name="connsiteY129" fmla="*/ 598582 h 6858000"/>
              <a:gd name="connsiteX130" fmla="*/ 128019 w 1508539"/>
              <a:gd name="connsiteY130" fmla="*/ 576846 h 6858000"/>
              <a:gd name="connsiteX131" fmla="*/ 107645 w 1508539"/>
              <a:gd name="connsiteY131" fmla="*/ 530055 h 6858000"/>
              <a:gd name="connsiteX132" fmla="*/ 106893 w 1508539"/>
              <a:gd name="connsiteY132" fmla="*/ 465389 h 6858000"/>
              <a:gd name="connsiteX133" fmla="*/ 89816 w 1508539"/>
              <a:gd name="connsiteY133" fmla="*/ 424699 h 6858000"/>
              <a:gd name="connsiteX134" fmla="*/ 90191 w 1508539"/>
              <a:gd name="connsiteY134" fmla="*/ 404917 h 6858000"/>
              <a:gd name="connsiteX135" fmla="*/ 70148 w 1508539"/>
              <a:gd name="connsiteY135" fmla="*/ 367211 h 6858000"/>
              <a:gd name="connsiteX136" fmla="*/ 36452 w 1508539"/>
              <a:gd name="connsiteY136" fmla="*/ 268519 h 6858000"/>
              <a:gd name="connsiteX137" fmla="*/ 23935 w 1508539"/>
              <a:gd name="connsiteY137" fmla="*/ 160886 h 6858000"/>
              <a:gd name="connsiteX138" fmla="*/ 19312 w 1508539"/>
              <a:gd name="connsiteY138" fmla="*/ 47336 h 6858000"/>
              <a:gd name="connsiteX139" fmla="*/ 0 w 1508539"/>
              <a:gd name="connsiteY139" fmla="*/ 0 h 6858000"/>
              <a:gd name="connsiteX0" fmla="*/ 164830 w 1491612"/>
              <a:gd name="connsiteY0" fmla="*/ 0 h 6858000"/>
              <a:gd name="connsiteX1" fmla="*/ 1491612 w 1491612"/>
              <a:gd name="connsiteY1" fmla="*/ 0 h 6858000"/>
              <a:gd name="connsiteX2" fmla="*/ 1491612 w 1491612"/>
              <a:gd name="connsiteY2" fmla="*/ 6858000 h 6858000"/>
              <a:gd name="connsiteX3" fmla="*/ 228306 w 1491612"/>
              <a:gd name="connsiteY3" fmla="*/ 6857735 h 6858000"/>
              <a:gd name="connsiteX4" fmla="*/ 264899 w 1491612"/>
              <a:gd name="connsiteY4" fmla="*/ 6776847 h 6858000"/>
              <a:gd name="connsiteX5" fmla="*/ 276399 w 1491612"/>
              <a:gd name="connsiteY5" fmla="*/ 6737706 h 6858000"/>
              <a:gd name="connsiteX6" fmla="*/ 301138 w 1491612"/>
              <a:gd name="connsiteY6" fmla="*/ 6691589 h 6858000"/>
              <a:gd name="connsiteX7" fmla="*/ 278695 w 1491612"/>
              <a:gd name="connsiteY7" fmla="*/ 6659970 h 6858000"/>
              <a:gd name="connsiteX8" fmla="*/ 293786 w 1491612"/>
              <a:gd name="connsiteY8" fmla="*/ 6636211 h 6858000"/>
              <a:gd name="connsiteX9" fmla="*/ 311230 w 1491612"/>
              <a:gd name="connsiteY9" fmla="*/ 6594177 h 6858000"/>
              <a:gd name="connsiteX10" fmla="*/ 325270 w 1491612"/>
              <a:gd name="connsiteY10" fmla="*/ 6557575 h 6858000"/>
              <a:gd name="connsiteX11" fmla="*/ 378227 w 1491612"/>
              <a:gd name="connsiteY11" fmla="*/ 6492130 h 6858000"/>
              <a:gd name="connsiteX12" fmla="*/ 393914 w 1491612"/>
              <a:gd name="connsiteY12" fmla="*/ 6431610 h 6858000"/>
              <a:gd name="connsiteX13" fmla="*/ 437619 w 1491612"/>
              <a:gd name="connsiteY13" fmla="*/ 6379786 h 6858000"/>
              <a:gd name="connsiteX14" fmla="*/ 420842 w 1491612"/>
              <a:gd name="connsiteY14" fmla="*/ 6334727 h 6858000"/>
              <a:gd name="connsiteX15" fmla="*/ 398257 w 1491612"/>
              <a:gd name="connsiteY15" fmla="*/ 6313295 h 6858000"/>
              <a:gd name="connsiteX16" fmla="*/ 405421 w 1491612"/>
              <a:gd name="connsiteY16" fmla="*/ 6280046 h 6858000"/>
              <a:gd name="connsiteX17" fmla="*/ 388166 w 1491612"/>
              <a:gd name="connsiteY17" fmla="*/ 6270265 h 6858000"/>
              <a:gd name="connsiteX18" fmla="*/ 415194 w 1491612"/>
              <a:gd name="connsiteY18" fmla="*/ 6252834 h 6858000"/>
              <a:gd name="connsiteX19" fmla="*/ 393186 w 1491612"/>
              <a:gd name="connsiteY19" fmla="*/ 6202459 h 6858000"/>
              <a:gd name="connsiteX20" fmla="*/ 391984 w 1491612"/>
              <a:gd name="connsiteY20" fmla="*/ 6153037 h 6858000"/>
              <a:gd name="connsiteX21" fmla="*/ 407399 w 1491612"/>
              <a:gd name="connsiteY21" fmla="*/ 6078132 h 6858000"/>
              <a:gd name="connsiteX22" fmla="*/ 394786 w 1491612"/>
              <a:gd name="connsiteY22" fmla="*/ 6028119 h 6858000"/>
              <a:gd name="connsiteX23" fmla="*/ 380015 w 1491612"/>
              <a:gd name="connsiteY23" fmla="*/ 5926735 h 6858000"/>
              <a:gd name="connsiteX24" fmla="*/ 429527 w 1491612"/>
              <a:gd name="connsiteY24" fmla="*/ 5712857 h 6858000"/>
              <a:gd name="connsiteX25" fmla="*/ 408602 w 1491612"/>
              <a:gd name="connsiteY25" fmla="*/ 5676393 h 6858000"/>
              <a:gd name="connsiteX26" fmla="*/ 448194 w 1491612"/>
              <a:gd name="connsiteY26" fmla="*/ 5563435 h 6858000"/>
              <a:gd name="connsiteX27" fmla="*/ 495324 w 1491612"/>
              <a:gd name="connsiteY27" fmla="*/ 5437125 h 6858000"/>
              <a:gd name="connsiteX28" fmla="*/ 508892 w 1491612"/>
              <a:gd name="connsiteY28" fmla="*/ 5396260 h 6858000"/>
              <a:gd name="connsiteX29" fmla="*/ 524873 w 1491612"/>
              <a:gd name="connsiteY29" fmla="*/ 5330009 h 6858000"/>
              <a:gd name="connsiteX30" fmla="*/ 558366 w 1491612"/>
              <a:gd name="connsiteY30" fmla="*/ 5273739 h 6858000"/>
              <a:gd name="connsiteX31" fmla="*/ 567965 w 1491612"/>
              <a:gd name="connsiteY31" fmla="*/ 5241779 h 6858000"/>
              <a:gd name="connsiteX32" fmla="*/ 579191 w 1491612"/>
              <a:gd name="connsiteY32" fmla="*/ 5225268 h 6858000"/>
              <a:gd name="connsiteX33" fmla="*/ 580211 w 1491612"/>
              <a:gd name="connsiteY33" fmla="*/ 5217684 h 6858000"/>
              <a:gd name="connsiteX34" fmla="*/ 587552 w 1491612"/>
              <a:gd name="connsiteY34" fmla="*/ 5193377 h 6858000"/>
              <a:gd name="connsiteX35" fmla="*/ 590855 w 1491612"/>
              <a:gd name="connsiteY35" fmla="*/ 5179288 h 6858000"/>
              <a:gd name="connsiteX36" fmla="*/ 591839 w 1491612"/>
              <a:gd name="connsiteY36" fmla="*/ 5173621 h 6858000"/>
              <a:gd name="connsiteX37" fmla="*/ 587473 w 1491612"/>
              <a:gd name="connsiteY37" fmla="*/ 5159961 h 6858000"/>
              <a:gd name="connsiteX38" fmla="*/ 594150 w 1491612"/>
              <a:gd name="connsiteY38" fmla="*/ 5144295 h 6858000"/>
              <a:gd name="connsiteX39" fmla="*/ 591083 w 1491612"/>
              <a:gd name="connsiteY39" fmla="*/ 5125185 h 6858000"/>
              <a:gd name="connsiteX40" fmla="*/ 597913 w 1491612"/>
              <a:gd name="connsiteY40" fmla="*/ 5121884 h 6858000"/>
              <a:gd name="connsiteX41" fmla="*/ 604949 w 1491612"/>
              <a:gd name="connsiteY41" fmla="*/ 5067850 h 6858000"/>
              <a:gd name="connsiteX42" fmla="*/ 607680 w 1491612"/>
              <a:gd name="connsiteY42" fmla="*/ 5060861 h 6858000"/>
              <a:gd name="connsiteX43" fmla="*/ 604384 w 1491612"/>
              <a:gd name="connsiteY43" fmla="*/ 5034192 h 6858000"/>
              <a:gd name="connsiteX44" fmla="*/ 605938 w 1491612"/>
              <a:gd name="connsiteY44" fmla="*/ 4993030 h 6858000"/>
              <a:gd name="connsiteX45" fmla="*/ 612847 w 1491612"/>
              <a:gd name="connsiteY45" fmla="*/ 4946844 h 6858000"/>
              <a:gd name="connsiteX46" fmla="*/ 608703 w 1491612"/>
              <a:gd name="connsiteY46" fmla="*/ 4932692 h 6858000"/>
              <a:gd name="connsiteX47" fmla="*/ 624106 w 1491612"/>
              <a:gd name="connsiteY47" fmla="*/ 4858827 h 6858000"/>
              <a:gd name="connsiteX48" fmla="*/ 630009 w 1491612"/>
              <a:gd name="connsiteY48" fmla="*/ 4821170 h 6858000"/>
              <a:gd name="connsiteX49" fmla="*/ 634742 w 1491612"/>
              <a:gd name="connsiteY49" fmla="*/ 4780965 h 6858000"/>
              <a:gd name="connsiteX50" fmla="*/ 636035 w 1491612"/>
              <a:gd name="connsiteY50" fmla="*/ 4750867 h 6858000"/>
              <a:gd name="connsiteX51" fmla="*/ 633842 w 1491612"/>
              <a:gd name="connsiteY51" fmla="*/ 4690749 h 6858000"/>
              <a:gd name="connsiteX52" fmla="*/ 629322 w 1491612"/>
              <a:gd name="connsiteY52" fmla="*/ 4584173 h 6858000"/>
              <a:gd name="connsiteX53" fmla="*/ 624405 w 1491612"/>
              <a:gd name="connsiteY53" fmla="*/ 4444346 h 6858000"/>
              <a:gd name="connsiteX54" fmla="*/ 620970 w 1491612"/>
              <a:gd name="connsiteY54" fmla="*/ 4375228 h 6858000"/>
              <a:gd name="connsiteX55" fmla="*/ 601623 w 1491612"/>
              <a:gd name="connsiteY55" fmla="*/ 4214165 h 6858000"/>
              <a:gd name="connsiteX56" fmla="*/ 605696 w 1491612"/>
              <a:gd name="connsiteY56" fmla="*/ 4090296 h 6858000"/>
              <a:gd name="connsiteX57" fmla="*/ 590952 w 1491612"/>
              <a:gd name="connsiteY57" fmla="*/ 4033999 h 6858000"/>
              <a:gd name="connsiteX58" fmla="*/ 592101 w 1491612"/>
              <a:gd name="connsiteY58" fmla="*/ 4031933 h 6858000"/>
              <a:gd name="connsiteX59" fmla="*/ 590677 w 1491612"/>
              <a:gd name="connsiteY59" fmla="*/ 4013953 h 6858000"/>
              <a:gd name="connsiteX60" fmla="*/ 576972 w 1491612"/>
              <a:gd name="connsiteY60" fmla="*/ 3974753 h 6858000"/>
              <a:gd name="connsiteX61" fmla="*/ 578570 w 1491612"/>
              <a:gd name="connsiteY61" fmla="*/ 3969950 h 6858000"/>
              <a:gd name="connsiteX62" fmla="*/ 571992 w 1491612"/>
              <a:gd name="connsiteY62" fmla="*/ 3933779 h 6858000"/>
              <a:gd name="connsiteX63" fmla="*/ 573323 w 1491612"/>
              <a:gd name="connsiteY63" fmla="*/ 3933093 h 6858000"/>
              <a:gd name="connsiteX64" fmla="*/ 577677 w 1491612"/>
              <a:gd name="connsiteY64" fmla="*/ 3922082 h 6858000"/>
              <a:gd name="connsiteX65" fmla="*/ 582755 w 1491612"/>
              <a:gd name="connsiteY65" fmla="*/ 3901461 h 6858000"/>
              <a:gd name="connsiteX66" fmla="*/ 605349 w 1491612"/>
              <a:gd name="connsiteY66" fmla="*/ 3813873 h 6858000"/>
              <a:gd name="connsiteX67" fmla="*/ 604774 w 1491612"/>
              <a:gd name="connsiteY67" fmla="*/ 3806161 h 6858000"/>
              <a:gd name="connsiteX68" fmla="*/ 605081 w 1491612"/>
              <a:gd name="connsiteY68" fmla="*/ 3805957 h 6858000"/>
              <a:gd name="connsiteX69" fmla="*/ 605108 w 1491612"/>
              <a:gd name="connsiteY69" fmla="*/ 3797724 h 6858000"/>
              <a:gd name="connsiteX70" fmla="*/ 603723 w 1491612"/>
              <a:gd name="connsiteY70" fmla="*/ 3792098 h 6858000"/>
              <a:gd name="connsiteX71" fmla="*/ 602607 w 1491612"/>
              <a:gd name="connsiteY71" fmla="*/ 3777135 h 6858000"/>
              <a:gd name="connsiteX72" fmla="*/ 604340 w 1491612"/>
              <a:gd name="connsiteY72" fmla="*/ 3771656 h 6858000"/>
              <a:gd name="connsiteX73" fmla="*/ 608083 w 1491612"/>
              <a:gd name="connsiteY73" fmla="*/ 3769007 h 6858000"/>
              <a:gd name="connsiteX74" fmla="*/ 607549 w 1491612"/>
              <a:gd name="connsiteY74" fmla="*/ 3767709 h 6858000"/>
              <a:gd name="connsiteX75" fmla="*/ 616245 w 1491612"/>
              <a:gd name="connsiteY75" fmla="*/ 3738082 h 6858000"/>
              <a:gd name="connsiteX76" fmla="*/ 623591 w 1491612"/>
              <a:gd name="connsiteY76" fmla="*/ 3673397 h 6858000"/>
              <a:gd name="connsiteX77" fmla="*/ 622887 w 1491612"/>
              <a:gd name="connsiteY77" fmla="*/ 3637109 h 6858000"/>
              <a:gd name="connsiteX78" fmla="*/ 626330 w 1491612"/>
              <a:gd name="connsiteY78" fmla="*/ 3536883 h 6858000"/>
              <a:gd name="connsiteX79" fmla="*/ 633868 w 1491612"/>
              <a:gd name="connsiteY79" fmla="*/ 3435652 h 6858000"/>
              <a:gd name="connsiteX80" fmla="*/ 635539 w 1491612"/>
              <a:gd name="connsiteY80" fmla="*/ 3307769 h 6858000"/>
              <a:gd name="connsiteX81" fmla="*/ 653102 w 1491612"/>
              <a:gd name="connsiteY81" fmla="*/ 3250522 h 6858000"/>
              <a:gd name="connsiteX82" fmla="*/ 653527 w 1491612"/>
              <a:gd name="connsiteY82" fmla="*/ 3229163 h 6858000"/>
              <a:gd name="connsiteX83" fmla="*/ 655350 w 1491612"/>
              <a:gd name="connsiteY83" fmla="*/ 3217217 h 6858000"/>
              <a:gd name="connsiteX84" fmla="*/ 642185 w 1491612"/>
              <a:gd name="connsiteY84" fmla="*/ 3183755 h 6858000"/>
              <a:gd name="connsiteX85" fmla="*/ 642686 w 1491612"/>
              <a:gd name="connsiteY85" fmla="*/ 3178642 h 6858000"/>
              <a:gd name="connsiteX86" fmla="*/ 630286 w 1491612"/>
              <a:gd name="connsiteY86" fmla="*/ 3158586 h 6858000"/>
              <a:gd name="connsiteX87" fmla="*/ 615471 w 1491612"/>
              <a:gd name="connsiteY87" fmla="*/ 3129034 h 6858000"/>
              <a:gd name="connsiteX88" fmla="*/ 616136 w 1491612"/>
              <a:gd name="connsiteY88" fmla="*/ 3126682 h 6858000"/>
              <a:gd name="connsiteX89" fmla="*/ 607004 w 1491612"/>
              <a:gd name="connsiteY89" fmla="*/ 3114519 h 6858000"/>
              <a:gd name="connsiteX90" fmla="*/ 593613 w 1491612"/>
              <a:gd name="connsiteY90" fmla="*/ 3106272 h 6858000"/>
              <a:gd name="connsiteX91" fmla="*/ 566343 w 1491612"/>
              <a:gd name="connsiteY91" fmla="*/ 2958185 h 6858000"/>
              <a:gd name="connsiteX92" fmla="*/ 508957 w 1491612"/>
              <a:gd name="connsiteY92" fmla="*/ 2762989 h 6858000"/>
              <a:gd name="connsiteX93" fmla="*/ 457875 w 1491612"/>
              <a:gd name="connsiteY93" fmla="*/ 2554718 h 6858000"/>
              <a:gd name="connsiteX94" fmla="*/ 437969 w 1491612"/>
              <a:gd name="connsiteY94" fmla="*/ 2485734 h 6858000"/>
              <a:gd name="connsiteX95" fmla="*/ 428692 w 1491612"/>
              <a:gd name="connsiteY95" fmla="*/ 2447068 h 6858000"/>
              <a:gd name="connsiteX96" fmla="*/ 415653 w 1491612"/>
              <a:gd name="connsiteY96" fmla="*/ 2425819 h 6858000"/>
              <a:gd name="connsiteX97" fmla="*/ 421652 w 1491612"/>
              <a:gd name="connsiteY97" fmla="*/ 2402874 h 6858000"/>
              <a:gd name="connsiteX98" fmla="*/ 424264 w 1491612"/>
              <a:gd name="connsiteY98" fmla="*/ 2381443 h 6858000"/>
              <a:gd name="connsiteX99" fmla="*/ 400593 w 1491612"/>
              <a:gd name="connsiteY99" fmla="*/ 2261920 h 6858000"/>
              <a:gd name="connsiteX100" fmla="*/ 390480 w 1491612"/>
              <a:gd name="connsiteY100" fmla="*/ 2195378 h 6858000"/>
              <a:gd name="connsiteX101" fmla="*/ 374697 w 1491612"/>
              <a:gd name="connsiteY101" fmla="*/ 2155135 h 6858000"/>
              <a:gd name="connsiteX102" fmla="*/ 372155 w 1491612"/>
              <a:gd name="connsiteY102" fmla="*/ 2118008 h 6858000"/>
              <a:gd name="connsiteX103" fmla="*/ 373148 w 1491612"/>
              <a:gd name="connsiteY103" fmla="*/ 2050531 h 6858000"/>
              <a:gd name="connsiteX104" fmla="*/ 364954 w 1491612"/>
              <a:gd name="connsiteY104" fmla="*/ 1963269 h 6858000"/>
              <a:gd name="connsiteX105" fmla="*/ 346132 w 1491612"/>
              <a:gd name="connsiteY105" fmla="*/ 1906352 h 6858000"/>
              <a:gd name="connsiteX106" fmla="*/ 322689 w 1491612"/>
              <a:gd name="connsiteY106" fmla="*/ 1861531 h 6858000"/>
              <a:gd name="connsiteX107" fmla="*/ 276488 w 1491612"/>
              <a:gd name="connsiteY107" fmla="*/ 1732919 h 6858000"/>
              <a:gd name="connsiteX108" fmla="*/ 248799 w 1491612"/>
              <a:gd name="connsiteY108" fmla="*/ 1663540 h 6858000"/>
              <a:gd name="connsiteX109" fmla="*/ 247925 w 1491612"/>
              <a:gd name="connsiteY109" fmla="*/ 1615777 h 6858000"/>
              <a:gd name="connsiteX110" fmla="*/ 228720 w 1491612"/>
              <a:gd name="connsiteY110" fmla="*/ 1563678 h 6858000"/>
              <a:gd name="connsiteX111" fmla="*/ 241800 w 1491612"/>
              <a:gd name="connsiteY111" fmla="*/ 1519474 h 6858000"/>
              <a:gd name="connsiteX112" fmla="*/ 234542 w 1491612"/>
              <a:gd name="connsiteY112" fmla="*/ 1477995 h 6858000"/>
              <a:gd name="connsiteX113" fmla="*/ 220627 w 1491612"/>
              <a:gd name="connsiteY113" fmla="*/ 1373769 h 6858000"/>
              <a:gd name="connsiteX114" fmla="*/ 228934 w 1491612"/>
              <a:gd name="connsiteY114" fmla="*/ 1307086 h 6858000"/>
              <a:gd name="connsiteX115" fmla="*/ 230122 w 1491612"/>
              <a:gd name="connsiteY115" fmla="*/ 1189033 h 6858000"/>
              <a:gd name="connsiteX116" fmla="*/ 234807 w 1491612"/>
              <a:gd name="connsiteY116" fmla="*/ 1168288 h 6858000"/>
              <a:gd name="connsiteX117" fmla="*/ 227089 w 1491612"/>
              <a:gd name="connsiteY117" fmla="*/ 1142577 h 6858000"/>
              <a:gd name="connsiteX118" fmla="*/ 216395 w 1491612"/>
              <a:gd name="connsiteY118" fmla="*/ 1088484 h 6858000"/>
              <a:gd name="connsiteX119" fmla="*/ 205131 w 1491612"/>
              <a:gd name="connsiteY119" fmla="*/ 1016103 h 6858000"/>
              <a:gd name="connsiteX120" fmla="*/ 206587 w 1491612"/>
              <a:gd name="connsiteY120" fmla="*/ 932283 h 6858000"/>
              <a:gd name="connsiteX121" fmla="*/ 208823 w 1491612"/>
              <a:gd name="connsiteY121" fmla="*/ 915925 h 6858000"/>
              <a:gd name="connsiteX122" fmla="*/ 201452 w 1491612"/>
              <a:gd name="connsiteY122" fmla="*/ 896999 h 6858000"/>
              <a:gd name="connsiteX123" fmla="*/ 170860 w 1491612"/>
              <a:gd name="connsiteY123" fmla="*/ 821517 h 6858000"/>
              <a:gd name="connsiteX124" fmla="*/ 149810 w 1491612"/>
              <a:gd name="connsiteY124" fmla="*/ 751353 h 6858000"/>
              <a:gd name="connsiteX125" fmla="*/ 149368 w 1491612"/>
              <a:gd name="connsiteY125" fmla="*/ 721230 h 6858000"/>
              <a:gd name="connsiteX126" fmla="*/ 135039 w 1491612"/>
              <a:gd name="connsiteY126" fmla="*/ 681659 h 6858000"/>
              <a:gd name="connsiteX127" fmla="*/ 120458 w 1491612"/>
              <a:gd name="connsiteY127" fmla="*/ 635218 h 6858000"/>
              <a:gd name="connsiteX128" fmla="*/ 125469 w 1491612"/>
              <a:gd name="connsiteY128" fmla="*/ 613763 h 6858000"/>
              <a:gd name="connsiteX129" fmla="*/ 111411 w 1491612"/>
              <a:gd name="connsiteY129" fmla="*/ 598582 h 6858000"/>
              <a:gd name="connsiteX130" fmla="*/ 111092 w 1491612"/>
              <a:gd name="connsiteY130" fmla="*/ 576846 h 6858000"/>
              <a:gd name="connsiteX131" fmla="*/ 90718 w 1491612"/>
              <a:gd name="connsiteY131" fmla="*/ 530055 h 6858000"/>
              <a:gd name="connsiteX132" fmla="*/ 89966 w 1491612"/>
              <a:gd name="connsiteY132" fmla="*/ 465389 h 6858000"/>
              <a:gd name="connsiteX133" fmla="*/ 72889 w 1491612"/>
              <a:gd name="connsiteY133" fmla="*/ 424699 h 6858000"/>
              <a:gd name="connsiteX134" fmla="*/ 73264 w 1491612"/>
              <a:gd name="connsiteY134" fmla="*/ 404917 h 6858000"/>
              <a:gd name="connsiteX135" fmla="*/ 53221 w 1491612"/>
              <a:gd name="connsiteY135" fmla="*/ 367211 h 6858000"/>
              <a:gd name="connsiteX136" fmla="*/ 19525 w 1491612"/>
              <a:gd name="connsiteY136" fmla="*/ 268519 h 6858000"/>
              <a:gd name="connsiteX137" fmla="*/ 7008 w 1491612"/>
              <a:gd name="connsiteY137" fmla="*/ 160886 h 6858000"/>
              <a:gd name="connsiteX138" fmla="*/ 2385 w 1491612"/>
              <a:gd name="connsiteY138" fmla="*/ 47336 h 6858000"/>
              <a:gd name="connsiteX139" fmla="*/ 164830 w 1491612"/>
              <a:gd name="connsiteY139" fmla="*/ 0 h 6858000"/>
              <a:gd name="connsiteX0" fmla="*/ 158408 w 1485190"/>
              <a:gd name="connsiteY0" fmla="*/ 0 h 6858000"/>
              <a:gd name="connsiteX1" fmla="*/ 1485190 w 1485190"/>
              <a:gd name="connsiteY1" fmla="*/ 0 h 6858000"/>
              <a:gd name="connsiteX2" fmla="*/ 1485190 w 1485190"/>
              <a:gd name="connsiteY2" fmla="*/ 6858000 h 6858000"/>
              <a:gd name="connsiteX3" fmla="*/ 221884 w 1485190"/>
              <a:gd name="connsiteY3" fmla="*/ 6857735 h 6858000"/>
              <a:gd name="connsiteX4" fmla="*/ 258477 w 1485190"/>
              <a:gd name="connsiteY4" fmla="*/ 6776847 h 6858000"/>
              <a:gd name="connsiteX5" fmla="*/ 269977 w 1485190"/>
              <a:gd name="connsiteY5" fmla="*/ 6737706 h 6858000"/>
              <a:gd name="connsiteX6" fmla="*/ 294716 w 1485190"/>
              <a:gd name="connsiteY6" fmla="*/ 6691589 h 6858000"/>
              <a:gd name="connsiteX7" fmla="*/ 272273 w 1485190"/>
              <a:gd name="connsiteY7" fmla="*/ 6659970 h 6858000"/>
              <a:gd name="connsiteX8" fmla="*/ 287364 w 1485190"/>
              <a:gd name="connsiteY8" fmla="*/ 6636211 h 6858000"/>
              <a:gd name="connsiteX9" fmla="*/ 304808 w 1485190"/>
              <a:gd name="connsiteY9" fmla="*/ 6594177 h 6858000"/>
              <a:gd name="connsiteX10" fmla="*/ 318848 w 1485190"/>
              <a:gd name="connsiteY10" fmla="*/ 6557575 h 6858000"/>
              <a:gd name="connsiteX11" fmla="*/ 371805 w 1485190"/>
              <a:gd name="connsiteY11" fmla="*/ 6492130 h 6858000"/>
              <a:gd name="connsiteX12" fmla="*/ 387492 w 1485190"/>
              <a:gd name="connsiteY12" fmla="*/ 6431610 h 6858000"/>
              <a:gd name="connsiteX13" fmla="*/ 431197 w 1485190"/>
              <a:gd name="connsiteY13" fmla="*/ 6379786 h 6858000"/>
              <a:gd name="connsiteX14" fmla="*/ 414420 w 1485190"/>
              <a:gd name="connsiteY14" fmla="*/ 6334727 h 6858000"/>
              <a:gd name="connsiteX15" fmla="*/ 391835 w 1485190"/>
              <a:gd name="connsiteY15" fmla="*/ 6313295 h 6858000"/>
              <a:gd name="connsiteX16" fmla="*/ 398999 w 1485190"/>
              <a:gd name="connsiteY16" fmla="*/ 6280046 h 6858000"/>
              <a:gd name="connsiteX17" fmla="*/ 381744 w 1485190"/>
              <a:gd name="connsiteY17" fmla="*/ 6270265 h 6858000"/>
              <a:gd name="connsiteX18" fmla="*/ 408772 w 1485190"/>
              <a:gd name="connsiteY18" fmla="*/ 6252834 h 6858000"/>
              <a:gd name="connsiteX19" fmla="*/ 386764 w 1485190"/>
              <a:gd name="connsiteY19" fmla="*/ 6202459 h 6858000"/>
              <a:gd name="connsiteX20" fmla="*/ 385562 w 1485190"/>
              <a:gd name="connsiteY20" fmla="*/ 6153037 h 6858000"/>
              <a:gd name="connsiteX21" fmla="*/ 400977 w 1485190"/>
              <a:gd name="connsiteY21" fmla="*/ 6078132 h 6858000"/>
              <a:gd name="connsiteX22" fmla="*/ 388364 w 1485190"/>
              <a:gd name="connsiteY22" fmla="*/ 6028119 h 6858000"/>
              <a:gd name="connsiteX23" fmla="*/ 373593 w 1485190"/>
              <a:gd name="connsiteY23" fmla="*/ 5926735 h 6858000"/>
              <a:gd name="connsiteX24" fmla="*/ 423105 w 1485190"/>
              <a:gd name="connsiteY24" fmla="*/ 5712857 h 6858000"/>
              <a:gd name="connsiteX25" fmla="*/ 402180 w 1485190"/>
              <a:gd name="connsiteY25" fmla="*/ 5676393 h 6858000"/>
              <a:gd name="connsiteX26" fmla="*/ 441772 w 1485190"/>
              <a:gd name="connsiteY26" fmla="*/ 5563435 h 6858000"/>
              <a:gd name="connsiteX27" fmla="*/ 488902 w 1485190"/>
              <a:gd name="connsiteY27" fmla="*/ 5437125 h 6858000"/>
              <a:gd name="connsiteX28" fmla="*/ 502470 w 1485190"/>
              <a:gd name="connsiteY28" fmla="*/ 5396260 h 6858000"/>
              <a:gd name="connsiteX29" fmla="*/ 518451 w 1485190"/>
              <a:gd name="connsiteY29" fmla="*/ 5330009 h 6858000"/>
              <a:gd name="connsiteX30" fmla="*/ 551944 w 1485190"/>
              <a:gd name="connsiteY30" fmla="*/ 5273739 h 6858000"/>
              <a:gd name="connsiteX31" fmla="*/ 561543 w 1485190"/>
              <a:gd name="connsiteY31" fmla="*/ 5241779 h 6858000"/>
              <a:gd name="connsiteX32" fmla="*/ 572769 w 1485190"/>
              <a:gd name="connsiteY32" fmla="*/ 5225268 h 6858000"/>
              <a:gd name="connsiteX33" fmla="*/ 573789 w 1485190"/>
              <a:gd name="connsiteY33" fmla="*/ 5217684 h 6858000"/>
              <a:gd name="connsiteX34" fmla="*/ 581130 w 1485190"/>
              <a:gd name="connsiteY34" fmla="*/ 5193377 h 6858000"/>
              <a:gd name="connsiteX35" fmla="*/ 584433 w 1485190"/>
              <a:gd name="connsiteY35" fmla="*/ 5179288 h 6858000"/>
              <a:gd name="connsiteX36" fmla="*/ 585417 w 1485190"/>
              <a:gd name="connsiteY36" fmla="*/ 5173621 h 6858000"/>
              <a:gd name="connsiteX37" fmla="*/ 581051 w 1485190"/>
              <a:gd name="connsiteY37" fmla="*/ 5159961 h 6858000"/>
              <a:gd name="connsiteX38" fmla="*/ 587728 w 1485190"/>
              <a:gd name="connsiteY38" fmla="*/ 5144295 h 6858000"/>
              <a:gd name="connsiteX39" fmla="*/ 584661 w 1485190"/>
              <a:gd name="connsiteY39" fmla="*/ 5125185 h 6858000"/>
              <a:gd name="connsiteX40" fmla="*/ 591491 w 1485190"/>
              <a:gd name="connsiteY40" fmla="*/ 5121884 h 6858000"/>
              <a:gd name="connsiteX41" fmla="*/ 598527 w 1485190"/>
              <a:gd name="connsiteY41" fmla="*/ 5067850 h 6858000"/>
              <a:gd name="connsiteX42" fmla="*/ 601258 w 1485190"/>
              <a:gd name="connsiteY42" fmla="*/ 5060861 h 6858000"/>
              <a:gd name="connsiteX43" fmla="*/ 597962 w 1485190"/>
              <a:gd name="connsiteY43" fmla="*/ 5034192 h 6858000"/>
              <a:gd name="connsiteX44" fmla="*/ 599516 w 1485190"/>
              <a:gd name="connsiteY44" fmla="*/ 4993030 h 6858000"/>
              <a:gd name="connsiteX45" fmla="*/ 606425 w 1485190"/>
              <a:gd name="connsiteY45" fmla="*/ 4946844 h 6858000"/>
              <a:gd name="connsiteX46" fmla="*/ 602281 w 1485190"/>
              <a:gd name="connsiteY46" fmla="*/ 4932692 h 6858000"/>
              <a:gd name="connsiteX47" fmla="*/ 617684 w 1485190"/>
              <a:gd name="connsiteY47" fmla="*/ 4858827 h 6858000"/>
              <a:gd name="connsiteX48" fmla="*/ 623587 w 1485190"/>
              <a:gd name="connsiteY48" fmla="*/ 4821170 h 6858000"/>
              <a:gd name="connsiteX49" fmla="*/ 628320 w 1485190"/>
              <a:gd name="connsiteY49" fmla="*/ 4780965 h 6858000"/>
              <a:gd name="connsiteX50" fmla="*/ 629613 w 1485190"/>
              <a:gd name="connsiteY50" fmla="*/ 4750867 h 6858000"/>
              <a:gd name="connsiteX51" fmla="*/ 627420 w 1485190"/>
              <a:gd name="connsiteY51" fmla="*/ 4690749 h 6858000"/>
              <a:gd name="connsiteX52" fmla="*/ 622900 w 1485190"/>
              <a:gd name="connsiteY52" fmla="*/ 4584173 h 6858000"/>
              <a:gd name="connsiteX53" fmla="*/ 617983 w 1485190"/>
              <a:gd name="connsiteY53" fmla="*/ 4444346 h 6858000"/>
              <a:gd name="connsiteX54" fmla="*/ 614548 w 1485190"/>
              <a:gd name="connsiteY54" fmla="*/ 4375228 h 6858000"/>
              <a:gd name="connsiteX55" fmla="*/ 595201 w 1485190"/>
              <a:gd name="connsiteY55" fmla="*/ 4214165 h 6858000"/>
              <a:gd name="connsiteX56" fmla="*/ 599274 w 1485190"/>
              <a:gd name="connsiteY56" fmla="*/ 4090296 h 6858000"/>
              <a:gd name="connsiteX57" fmla="*/ 584530 w 1485190"/>
              <a:gd name="connsiteY57" fmla="*/ 4033999 h 6858000"/>
              <a:gd name="connsiteX58" fmla="*/ 585679 w 1485190"/>
              <a:gd name="connsiteY58" fmla="*/ 4031933 h 6858000"/>
              <a:gd name="connsiteX59" fmla="*/ 584255 w 1485190"/>
              <a:gd name="connsiteY59" fmla="*/ 4013953 h 6858000"/>
              <a:gd name="connsiteX60" fmla="*/ 570550 w 1485190"/>
              <a:gd name="connsiteY60" fmla="*/ 3974753 h 6858000"/>
              <a:gd name="connsiteX61" fmla="*/ 572148 w 1485190"/>
              <a:gd name="connsiteY61" fmla="*/ 3969950 h 6858000"/>
              <a:gd name="connsiteX62" fmla="*/ 565570 w 1485190"/>
              <a:gd name="connsiteY62" fmla="*/ 3933779 h 6858000"/>
              <a:gd name="connsiteX63" fmla="*/ 566901 w 1485190"/>
              <a:gd name="connsiteY63" fmla="*/ 3933093 h 6858000"/>
              <a:gd name="connsiteX64" fmla="*/ 571255 w 1485190"/>
              <a:gd name="connsiteY64" fmla="*/ 3922082 h 6858000"/>
              <a:gd name="connsiteX65" fmla="*/ 576333 w 1485190"/>
              <a:gd name="connsiteY65" fmla="*/ 3901461 h 6858000"/>
              <a:gd name="connsiteX66" fmla="*/ 598927 w 1485190"/>
              <a:gd name="connsiteY66" fmla="*/ 3813873 h 6858000"/>
              <a:gd name="connsiteX67" fmla="*/ 598352 w 1485190"/>
              <a:gd name="connsiteY67" fmla="*/ 3806161 h 6858000"/>
              <a:gd name="connsiteX68" fmla="*/ 598659 w 1485190"/>
              <a:gd name="connsiteY68" fmla="*/ 3805957 h 6858000"/>
              <a:gd name="connsiteX69" fmla="*/ 598686 w 1485190"/>
              <a:gd name="connsiteY69" fmla="*/ 3797724 h 6858000"/>
              <a:gd name="connsiteX70" fmla="*/ 597301 w 1485190"/>
              <a:gd name="connsiteY70" fmla="*/ 3792098 h 6858000"/>
              <a:gd name="connsiteX71" fmla="*/ 596185 w 1485190"/>
              <a:gd name="connsiteY71" fmla="*/ 3777135 h 6858000"/>
              <a:gd name="connsiteX72" fmla="*/ 597918 w 1485190"/>
              <a:gd name="connsiteY72" fmla="*/ 3771656 h 6858000"/>
              <a:gd name="connsiteX73" fmla="*/ 601661 w 1485190"/>
              <a:gd name="connsiteY73" fmla="*/ 3769007 h 6858000"/>
              <a:gd name="connsiteX74" fmla="*/ 601127 w 1485190"/>
              <a:gd name="connsiteY74" fmla="*/ 3767709 h 6858000"/>
              <a:gd name="connsiteX75" fmla="*/ 609823 w 1485190"/>
              <a:gd name="connsiteY75" fmla="*/ 3738082 h 6858000"/>
              <a:gd name="connsiteX76" fmla="*/ 617169 w 1485190"/>
              <a:gd name="connsiteY76" fmla="*/ 3673397 h 6858000"/>
              <a:gd name="connsiteX77" fmla="*/ 616465 w 1485190"/>
              <a:gd name="connsiteY77" fmla="*/ 3637109 h 6858000"/>
              <a:gd name="connsiteX78" fmla="*/ 619908 w 1485190"/>
              <a:gd name="connsiteY78" fmla="*/ 3536883 h 6858000"/>
              <a:gd name="connsiteX79" fmla="*/ 627446 w 1485190"/>
              <a:gd name="connsiteY79" fmla="*/ 3435652 h 6858000"/>
              <a:gd name="connsiteX80" fmla="*/ 629117 w 1485190"/>
              <a:gd name="connsiteY80" fmla="*/ 3307769 h 6858000"/>
              <a:gd name="connsiteX81" fmla="*/ 646680 w 1485190"/>
              <a:gd name="connsiteY81" fmla="*/ 3250522 h 6858000"/>
              <a:gd name="connsiteX82" fmla="*/ 647105 w 1485190"/>
              <a:gd name="connsiteY82" fmla="*/ 3229163 h 6858000"/>
              <a:gd name="connsiteX83" fmla="*/ 648928 w 1485190"/>
              <a:gd name="connsiteY83" fmla="*/ 3217217 h 6858000"/>
              <a:gd name="connsiteX84" fmla="*/ 635763 w 1485190"/>
              <a:gd name="connsiteY84" fmla="*/ 3183755 h 6858000"/>
              <a:gd name="connsiteX85" fmla="*/ 636264 w 1485190"/>
              <a:gd name="connsiteY85" fmla="*/ 3178642 h 6858000"/>
              <a:gd name="connsiteX86" fmla="*/ 623864 w 1485190"/>
              <a:gd name="connsiteY86" fmla="*/ 3158586 h 6858000"/>
              <a:gd name="connsiteX87" fmla="*/ 609049 w 1485190"/>
              <a:gd name="connsiteY87" fmla="*/ 3129034 h 6858000"/>
              <a:gd name="connsiteX88" fmla="*/ 609714 w 1485190"/>
              <a:gd name="connsiteY88" fmla="*/ 3126682 h 6858000"/>
              <a:gd name="connsiteX89" fmla="*/ 600582 w 1485190"/>
              <a:gd name="connsiteY89" fmla="*/ 3114519 h 6858000"/>
              <a:gd name="connsiteX90" fmla="*/ 587191 w 1485190"/>
              <a:gd name="connsiteY90" fmla="*/ 3106272 h 6858000"/>
              <a:gd name="connsiteX91" fmla="*/ 559921 w 1485190"/>
              <a:gd name="connsiteY91" fmla="*/ 2958185 h 6858000"/>
              <a:gd name="connsiteX92" fmla="*/ 502535 w 1485190"/>
              <a:gd name="connsiteY92" fmla="*/ 2762989 h 6858000"/>
              <a:gd name="connsiteX93" fmla="*/ 451453 w 1485190"/>
              <a:gd name="connsiteY93" fmla="*/ 2554718 h 6858000"/>
              <a:gd name="connsiteX94" fmla="*/ 431547 w 1485190"/>
              <a:gd name="connsiteY94" fmla="*/ 2485734 h 6858000"/>
              <a:gd name="connsiteX95" fmla="*/ 422270 w 1485190"/>
              <a:gd name="connsiteY95" fmla="*/ 2447068 h 6858000"/>
              <a:gd name="connsiteX96" fmla="*/ 409231 w 1485190"/>
              <a:gd name="connsiteY96" fmla="*/ 2425819 h 6858000"/>
              <a:gd name="connsiteX97" fmla="*/ 415230 w 1485190"/>
              <a:gd name="connsiteY97" fmla="*/ 2402874 h 6858000"/>
              <a:gd name="connsiteX98" fmla="*/ 417842 w 1485190"/>
              <a:gd name="connsiteY98" fmla="*/ 2381443 h 6858000"/>
              <a:gd name="connsiteX99" fmla="*/ 394171 w 1485190"/>
              <a:gd name="connsiteY99" fmla="*/ 2261920 h 6858000"/>
              <a:gd name="connsiteX100" fmla="*/ 384058 w 1485190"/>
              <a:gd name="connsiteY100" fmla="*/ 2195378 h 6858000"/>
              <a:gd name="connsiteX101" fmla="*/ 368275 w 1485190"/>
              <a:gd name="connsiteY101" fmla="*/ 2155135 h 6858000"/>
              <a:gd name="connsiteX102" fmla="*/ 365733 w 1485190"/>
              <a:gd name="connsiteY102" fmla="*/ 2118008 h 6858000"/>
              <a:gd name="connsiteX103" fmla="*/ 366726 w 1485190"/>
              <a:gd name="connsiteY103" fmla="*/ 2050531 h 6858000"/>
              <a:gd name="connsiteX104" fmla="*/ 358532 w 1485190"/>
              <a:gd name="connsiteY104" fmla="*/ 1963269 h 6858000"/>
              <a:gd name="connsiteX105" fmla="*/ 339710 w 1485190"/>
              <a:gd name="connsiteY105" fmla="*/ 1906352 h 6858000"/>
              <a:gd name="connsiteX106" fmla="*/ 316267 w 1485190"/>
              <a:gd name="connsiteY106" fmla="*/ 1861531 h 6858000"/>
              <a:gd name="connsiteX107" fmla="*/ 270066 w 1485190"/>
              <a:gd name="connsiteY107" fmla="*/ 1732919 h 6858000"/>
              <a:gd name="connsiteX108" fmla="*/ 242377 w 1485190"/>
              <a:gd name="connsiteY108" fmla="*/ 1663540 h 6858000"/>
              <a:gd name="connsiteX109" fmla="*/ 241503 w 1485190"/>
              <a:gd name="connsiteY109" fmla="*/ 1615777 h 6858000"/>
              <a:gd name="connsiteX110" fmla="*/ 222298 w 1485190"/>
              <a:gd name="connsiteY110" fmla="*/ 1563678 h 6858000"/>
              <a:gd name="connsiteX111" fmla="*/ 235378 w 1485190"/>
              <a:gd name="connsiteY111" fmla="*/ 1519474 h 6858000"/>
              <a:gd name="connsiteX112" fmla="*/ 228120 w 1485190"/>
              <a:gd name="connsiteY112" fmla="*/ 1477995 h 6858000"/>
              <a:gd name="connsiteX113" fmla="*/ 214205 w 1485190"/>
              <a:gd name="connsiteY113" fmla="*/ 1373769 h 6858000"/>
              <a:gd name="connsiteX114" fmla="*/ 222512 w 1485190"/>
              <a:gd name="connsiteY114" fmla="*/ 1307086 h 6858000"/>
              <a:gd name="connsiteX115" fmla="*/ 223700 w 1485190"/>
              <a:gd name="connsiteY115" fmla="*/ 1189033 h 6858000"/>
              <a:gd name="connsiteX116" fmla="*/ 228385 w 1485190"/>
              <a:gd name="connsiteY116" fmla="*/ 1168288 h 6858000"/>
              <a:gd name="connsiteX117" fmla="*/ 220667 w 1485190"/>
              <a:gd name="connsiteY117" fmla="*/ 1142577 h 6858000"/>
              <a:gd name="connsiteX118" fmla="*/ 209973 w 1485190"/>
              <a:gd name="connsiteY118" fmla="*/ 1088484 h 6858000"/>
              <a:gd name="connsiteX119" fmla="*/ 198709 w 1485190"/>
              <a:gd name="connsiteY119" fmla="*/ 1016103 h 6858000"/>
              <a:gd name="connsiteX120" fmla="*/ 200165 w 1485190"/>
              <a:gd name="connsiteY120" fmla="*/ 932283 h 6858000"/>
              <a:gd name="connsiteX121" fmla="*/ 202401 w 1485190"/>
              <a:gd name="connsiteY121" fmla="*/ 915925 h 6858000"/>
              <a:gd name="connsiteX122" fmla="*/ 195030 w 1485190"/>
              <a:gd name="connsiteY122" fmla="*/ 896999 h 6858000"/>
              <a:gd name="connsiteX123" fmla="*/ 164438 w 1485190"/>
              <a:gd name="connsiteY123" fmla="*/ 821517 h 6858000"/>
              <a:gd name="connsiteX124" fmla="*/ 143388 w 1485190"/>
              <a:gd name="connsiteY124" fmla="*/ 751353 h 6858000"/>
              <a:gd name="connsiteX125" fmla="*/ 142946 w 1485190"/>
              <a:gd name="connsiteY125" fmla="*/ 721230 h 6858000"/>
              <a:gd name="connsiteX126" fmla="*/ 128617 w 1485190"/>
              <a:gd name="connsiteY126" fmla="*/ 681659 h 6858000"/>
              <a:gd name="connsiteX127" fmla="*/ 114036 w 1485190"/>
              <a:gd name="connsiteY127" fmla="*/ 635218 h 6858000"/>
              <a:gd name="connsiteX128" fmla="*/ 119047 w 1485190"/>
              <a:gd name="connsiteY128" fmla="*/ 613763 h 6858000"/>
              <a:gd name="connsiteX129" fmla="*/ 104989 w 1485190"/>
              <a:gd name="connsiteY129" fmla="*/ 598582 h 6858000"/>
              <a:gd name="connsiteX130" fmla="*/ 104670 w 1485190"/>
              <a:gd name="connsiteY130" fmla="*/ 576846 h 6858000"/>
              <a:gd name="connsiteX131" fmla="*/ 84296 w 1485190"/>
              <a:gd name="connsiteY131" fmla="*/ 530055 h 6858000"/>
              <a:gd name="connsiteX132" fmla="*/ 83544 w 1485190"/>
              <a:gd name="connsiteY132" fmla="*/ 465389 h 6858000"/>
              <a:gd name="connsiteX133" fmla="*/ 66467 w 1485190"/>
              <a:gd name="connsiteY133" fmla="*/ 424699 h 6858000"/>
              <a:gd name="connsiteX134" fmla="*/ 66842 w 1485190"/>
              <a:gd name="connsiteY134" fmla="*/ 404917 h 6858000"/>
              <a:gd name="connsiteX135" fmla="*/ 46799 w 1485190"/>
              <a:gd name="connsiteY135" fmla="*/ 367211 h 6858000"/>
              <a:gd name="connsiteX136" fmla="*/ 13103 w 1485190"/>
              <a:gd name="connsiteY136" fmla="*/ 268519 h 6858000"/>
              <a:gd name="connsiteX137" fmla="*/ 586 w 1485190"/>
              <a:gd name="connsiteY137" fmla="*/ 160886 h 6858000"/>
              <a:gd name="connsiteX138" fmla="*/ 198854 w 1485190"/>
              <a:gd name="connsiteY138" fmla="*/ 55288 h 6858000"/>
              <a:gd name="connsiteX139" fmla="*/ 158408 w 1485190"/>
              <a:gd name="connsiteY139" fmla="*/ 0 h 6858000"/>
              <a:gd name="connsiteX0" fmla="*/ 145305 w 1472087"/>
              <a:gd name="connsiteY0" fmla="*/ 0 h 6858000"/>
              <a:gd name="connsiteX1" fmla="*/ 1472087 w 1472087"/>
              <a:gd name="connsiteY1" fmla="*/ 0 h 6858000"/>
              <a:gd name="connsiteX2" fmla="*/ 1472087 w 1472087"/>
              <a:gd name="connsiteY2" fmla="*/ 6858000 h 6858000"/>
              <a:gd name="connsiteX3" fmla="*/ 208781 w 1472087"/>
              <a:gd name="connsiteY3" fmla="*/ 6857735 h 6858000"/>
              <a:gd name="connsiteX4" fmla="*/ 245374 w 1472087"/>
              <a:gd name="connsiteY4" fmla="*/ 6776847 h 6858000"/>
              <a:gd name="connsiteX5" fmla="*/ 256874 w 1472087"/>
              <a:gd name="connsiteY5" fmla="*/ 6737706 h 6858000"/>
              <a:gd name="connsiteX6" fmla="*/ 281613 w 1472087"/>
              <a:gd name="connsiteY6" fmla="*/ 6691589 h 6858000"/>
              <a:gd name="connsiteX7" fmla="*/ 259170 w 1472087"/>
              <a:gd name="connsiteY7" fmla="*/ 6659970 h 6858000"/>
              <a:gd name="connsiteX8" fmla="*/ 274261 w 1472087"/>
              <a:gd name="connsiteY8" fmla="*/ 6636211 h 6858000"/>
              <a:gd name="connsiteX9" fmla="*/ 291705 w 1472087"/>
              <a:gd name="connsiteY9" fmla="*/ 6594177 h 6858000"/>
              <a:gd name="connsiteX10" fmla="*/ 305745 w 1472087"/>
              <a:gd name="connsiteY10" fmla="*/ 6557575 h 6858000"/>
              <a:gd name="connsiteX11" fmla="*/ 358702 w 1472087"/>
              <a:gd name="connsiteY11" fmla="*/ 6492130 h 6858000"/>
              <a:gd name="connsiteX12" fmla="*/ 374389 w 1472087"/>
              <a:gd name="connsiteY12" fmla="*/ 6431610 h 6858000"/>
              <a:gd name="connsiteX13" fmla="*/ 418094 w 1472087"/>
              <a:gd name="connsiteY13" fmla="*/ 6379786 h 6858000"/>
              <a:gd name="connsiteX14" fmla="*/ 401317 w 1472087"/>
              <a:gd name="connsiteY14" fmla="*/ 6334727 h 6858000"/>
              <a:gd name="connsiteX15" fmla="*/ 378732 w 1472087"/>
              <a:gd name="connsiteY15" fmla="*/ 6313295 h 6858000"/>
              <a:gd name="connsiteX16" fmla="*/ 385896 w 1472087"/>
              <a:gd name="connsiteY16" fmla="*/ 6280046 h 6858000"/>
              <a:gd name="connsiteX17" fmla="*/ 368641 w 1472087"/>
              <a:gd name="connsiteY17" fmla="*/ 6270265 h 6858000"/>
              <a:gd name="connsiteX18" fmla="*/ 395669 w 1472087"/>
              <a:gd name="connsiteY18" fmla="*/ 6252834 h 6858000"/>
              <a:gd name="connsiteX19" fmla="*/ 373661 w 1472087"/>
              <a:gd name="connsiteY19" fmla="*/ 6202459 h 6858000"/>
              <a:gd name="connsiteX20" fmla="*/ 372459 w 1472087"/>
              <a:gd name="connsiteY20" fmla="*/ 6153037 h 6858000"/>
              <a:gd name="connsiteX21" fmla="*/ 387874 w 1472087"/>
              <a:gd name="connsiteY21" fmla="*/ 6078132 h 6858000"/>
              <a:gd name="connsiteX22" fmla="*/ 375261 w 1472087"/>
              <a:gd name="connsiteY22" fmla="*/ 6028119 h 6858000"/>
              <a:gd name="connsiteX23" fmla="*/ 360490 w 1472087"/>
              <a:gd name="connsiteY23" fmla="*/ 5926735 h 6858000"/>
              <a:gd name="connsiteX24" fmla="*/ 410002 w 1472087"/>
              <a:gd name="connsiteY24" fmla="*/ 5712857 h 6858000"/>
              <a:gd name="connsiteX25" fmla="*/ 389077 w 1472087"/>
              <a:gd name="connsiteY25" fmla="*/ 5676393 h 6858000"/>
              <a:gd name="connsiteX26" fmla="*/ 428669 w 1472087"/>
              <a:gd name="connsiteY26" fmla="*/ 5563435 h 6858000"/>
              <a:gd name="connsiteX27" fmla="*/ 475799 w 1472087"/>
              <a:gd name="connsiteY27" fmla="*/ 5437125 h 6858000"/>
              <a:gd name="connsiteX28" fmla="*/ 489367 w 1472087"/>
              <a:gd name="connsiteY28" fmla="*/ 5396260 h 6858000"/>
              <a:gd name="connsiteX29" fmla="*/ 505348 w 1472087"/>
              <a:gd name="connsiteY29" fmla="*/ 5330009 h 6858000"/>
              <a:gd name="connsiteX30" fmla="*/ 538841 w 1472087"/>
              <a:gd name="connsiteY30" fmla="*/ 5273739 h 6858000"/>
              <a:gd name="connsiteX31" fmla="*/ 548440 w 1472087"/>
              <a:gd name="connsiteY31" fmla="*/ 5241779 h 6858000"/>
              <a:gd name="connsiteX32" fmla="*/ 559666 w 1472087"/>
              <a:gd name="connsiteY32" fmla="*/ 5225268 h 6858000"/>
              <a:gd name="connsiteX33" fmla="*/ 560686 w 1472087"/>
              <a:gd name="connsiteY33" fmla="*/ 5217684 h 6858000"/>
              <a:gd name="connsiteX34" fmla="*/ 568027 w 1472087"/>
              <a:gd name="connsiteY34" fmla="*/ 5193377 h 6858000"/>
              <a:gd name="connsiteX35" fmla="*/ 571330 w 1472087"/>
              <a:gd name="connsiteY35" fmla="*/ 5179288 h 6858000"/>
              <a:gd name="connsiteX36" fmla="*/ 572314 w 1472087"/>
              <a:gd name="connsiteY36" fmla="*/ 5173621 h 6858000"/>
              <a:gd name="connsiteX37" fmla="*/ 567948 w 1472087"/>
              <a:gd name="connsiteY37" fmla="*/ 5159961 h 6858000"/>
              <a:gd name="connsiteX38" fmla="*/ 574625 w 1472087"/>
              <a:gd name="connsiteY38" fmla="*/ 5144295 h 6858000"/>
              <a:gd name="connsiteX39" fmla="*/ 571558 w 1472087"/>
              <a:gd name="connsiteY39" fmla="*/ 5125185 h 6858000"/>
              <a:gd name="connsiteX40" fmla="*/ 578388 w 1472087"/>
              <a:gd name="connsiteY40" fmla="*/ 5121884 h 6858000"/>
              <a:gd name="connsiteX41" fmla="*/ 585424 w 1472087"/>
              <a:gd name="connsiteY41" fmla="*/ 5067850 h 6858000"/>
              <a:gd name="connsiteX42" fmla="*/ 588155 w 1472087"/>
              <a:gd name="connsiteY42" fmla="*/ 5060861 h 6858000"/>
              <a:gd name="connsiteX43" fmla="*/ 584859 w 1472087"/>
              <a:gd name="connsiteY43" fmla="*/ 5034192 h 6858000"/>
              <a:gd name="connsiteX44" fmla="*/ 586413 w 1472087"/>
              <a:gd name="connsiteY44" fmla="*/ 4993030 h 6858000"/>
              <a:gd name="connsiteX45" fmla="*/ 593322 w 1472087"/>
              <a:gd name="connsiteY45" fmla="*/ 4946844 h 6858000"/>
              <a:gd name="connsiteX46" fmla="*/ 589178 w 1472087"/>
              <a:gd name="connsiteY46" fmla="*/ 4932692 h 6858000"/>
              <a:gd name="connsiteX47" fmla="*/ 604581 w 1472087"/>
              <a:gd name="connsiteY47" fmla="*/ 4858827 h 6858000"/>
              <a:gd name="connsiteX48" fmla="*/ 610484 w 1472087"/>
              <a:gd name="connsiteY48" fmla="*/ 4821170 h 6858000"/>
              <a:gd name="connsiteX49" fmla="*/ 615217 w 1472087"/>
              <a:gd name="connsiteY49" fmla="*/ 4780965 h 6858000"/>
              <a:gd name="connsiteX50" fmla="*/ 616510 w 1472087"/>
              <a:gd name="connsiteY50" fmla="*/ 4750867 h 6858000"/>
              <a:gd name="connsiteX51" fmla="*/ 614317 w 1472087"/>
              <a:gd name="connsiteY51" fmla="*/ 4690749 h 6858000"/>
              <a:gd name="connsiteX52" fmla="*/ 609797 w 1472087"/>
              <a:gd name="connsiteY52" fmla="*/ 4584173 h 6858000"/>
              <a:gd name="connsiteX53" fmla="*/ 604880 w 1472087"/>
              <a:gd name="connsiteY53" fmla="*/ 4444346 h 6858000"/>
              <a:gd name="connsiteX54" fmla="*/ 601445 w 1472087"/>
              <a:gd name="connsiteY54" fmla="*/ 4375228 h 6858000"/>
              <a:gd name="connsiteX55" fmla="*/ 582098 w 1472087"/>
              <a:gd name="connsiteY55" fmla="*/ 4214165 h 6858000"/>
              <a:gd name="connsiteX56" fmla="*/ 586171 w 1472087"/>
              <a:gd name="connsiteY56" fmla="*/ 4090296 h 6858000"/>
              <a:gd name="connsiteX57" fmla="*/ 571427 w 1472087"/>
              <a:gd name="connsiteY57" fmla="*/ 4033999 h 6858000"/>
              <a:gd name="connsiteX58" fmla="*/ 572576 w 1472087"/>
              <a:gd name="connsiteY58" fmla="*/ 4031933 h 6858000"/>
              <a:gd name="connsiteX59" fmla="*/ 571152 w 1472087"/>
              <a:gd name="connsiteY59" fmla="*/ 4013953 h 6858000"/>
              <a:gd name="connsiteX60" fmla="*/ 557447 w 1472087"/>
              <a:gd name="connsiteY60" fmla="*/ 3974753 h 6858000"/>
              <a:gd name="connsiteX61" fmla="*/ 559045 w 1472087"/>
              <a:gd name="connsiteY61" fmla="*/ 3969950 h 6858000"/>
              <a:gd name="connsiteX62" fmla="*/ 552467 w 1472087"/>
              <a:gd name="connsiteY62" fmla="*/ 3933779 h 6858000"/>
              <a:gd name="connsiteX63" fmla="*/ 553798 w 1472087"/>
              <a:gd name="connsiteY63" fmla="*/ 3933093 h 6858000"/>
              <a:gd name="connsiteX64" fmla="*/ 558152 w 1472087"/>
              <a:gd name="connsiteY64" fmla="*/ 3922082 h 6858000"/>
              <a:gd name="connsiteX65" fmla="*/ 563230 w 1472087"/>
              <a:gd name="connsiteY65" fmla="*/ 3901461 h 6858000"/>
              <a:gd name="connsiteX66" fmla="*/ 585824 w 1472087"/>
              <a:gd name="connsiteY66" fmla="*/ 3813873 h 6858000"/>
              <a:gd name="connsiteX67" fmla="*/ 585249 w 1472087"/>
              <a:gd name="connsiteY67" fmla="*/ 3806161 h 6858000"/>
              <a:gd name="connsiteX68" fmla="*/ 585556 w 1472087"/>
              <a:gd name="connsiteY68" fmla="*/ 3805957 h 6858000"/>
              <a:gd name="connsiteX69" fmla="*/ 585583 w 1472087"/>
              <a:gd name="connsiteY69" fmla="*/ 3797724 h 6858000"/>
              <a:gd name="connsiteX70" fmla="*/ 584198 w 1472087"/>
              <a:gd name="connsiteY70" fmla="*/ 3792098 h 6858000"/>
              <a:gd name="connsiteX71" fmla="*/ 583082 w 1472087"/>
              <a:gd name="connsiteY71" fmla="*/ 3777135 h 6858000"/>
              <a:gd name="connsiteX72" fmla="*/ 584815 w 1472087"/>
              <a:gd name="connsiteY72" fmla="*/ 3771656 h 6858000"/>
              <a:gd name="connsiteX73" fmla="*/ 588558 w 1472087"/>
              <a:gd name="connsiteY73" fmla="*/ 3769007 h 6858000"/>
              <a:gd name="connsiteX74" fmla="*/ 588024 w 1472087"/>
              <a:gd name="connsiteY74" fmla="*/ 3767709 h 6858000"/>
              <a:gd name="connsiteX75" fmla="*/ 596720 w 1472087"/>
              <a:gd name="connsiteY75" fmla="*/ 3738082 h 6858000"/>
              <a:gd name="connsiteX76" fmla="*/ 604066 w 1472087"/>
              <a:gd name="connsiteY76" fmla="*/ 3673397 h 6858000"/>
              <a:gd name="connsiteX77" fmla="*/ 603362 w 1472087"/>
              <a:gd name="connsiteY77" fmla="*/ 3637109 h 6858000"/>
              <a:gd name="connsiteX78" fmla="*/ 606805 w 1472087"/>
              <a:gd name="connsiteY78" fmla="*/ 3536883 h 6858000"/>
              <a:gd name="connsiteX79" fmla="*/ 614343 w 1472087"/>
              <a:gd name="connsiteY79" fmla="*/ 3435652 h 6858000"/>
              <a:gd name="connsiteX80" fmla="*/ 616014 w 1472087"/>
              <a:gd name="connsiteY80" fmla="*/ 3307769 h 6858000"/>
              <a:gd name="connsiteX81" fmla="*/ 633577 w 1472087"/>
              <a:gd name="connsiteY81" fmla="*/ 3250522 h 6858000"/>
              <a:gd name="connsiteX82" fmla="*/ 634002 w 1472087"/>
              <a:gd name="connsiteY82" fmla="*/ 3229163 h 6858000"/>
              <a:gd name="connsiteX83" fmla="*/ 635825 w 1472087"/>
              <a:gd name="connsiteY83" fmla="*/ 3217217 h 6858000"/>
              <a:gd name="connsiteX84" fmla="*/ 622660 w 1472087"/>
              <a:gd name="connsiteY84" fmla="*/ 3183755 h 6858000"/>
              <a:gd name="connsiteX85" fmla="*/ 623161 w 1472087"/>
              <a:gd name="connsiteY85" fmla="*/ 3178642 h 6858000"/>
              <a:gd name="connsiteX86" fmla="*/ 610761 w 1472087"/>
              <a:gd name="connsiteY86" fmla="*/ 3158586 h 6858000"/>
              <a:gd name="connsiteX87" fmla="*/ 595946 w 1472087"/>
              <a:gd name="connsiteY87" fmla="*/ 3129034 h 6858000"/>
              <a:gd name="connsiteX88" fmla="*/ 596611 w 1472087"/>
              <a:gd name="connsiteY88" fmla="*/ 3126682 h 6858000"/>
              <a:gd name="connsiteX89" fmla="*/ 587479 w 1472087"/>
              <a:gd name="connsiteY89" fmla="*/ 3114519 h 6858000"/>
              <a:gd name="connsiteX90" fmla="*/ 574088 w 1472087"/>
              <a:gd name="connsiteY90" fmla="*/ 3106272 h 6858000"/>
              <a:gd name="connsiteX91" fmla="*/ 546818 w 1472087"/>
              <a:gd name="connsiteY91" fmla="*/ 2958185 h 6858000"/>
              <a:gd name="connsiteX92" fmla="*/ 489432 w 1472087"/>
              <a:gd name="connsiteY92" fmla="*/ 2762989 h 6858000"/>
              <a:gd name="connsiteX93" fmla="*/ 438350 w 1472087"/>
              <a:gd name="connsiteY93" fmla="*/ 2554718 h 6858000"/>
              <a:gd name="connsiteX94" fmla="*/ 418444 w 1472087"/>
              <a:gd name="connsiteY94" fmla="*/ 2485734 h 6858000"/>
              <a:gd name="connsiteX95" fmla="*/ 409167 w 1472087"/>
              <a:gd name="connsiteY95" fmla="*/ 2447068 h 6858000"/>
              <a:gd name="connsiteX96" fmla="*/ 396128 w 1472087"/>
              <a:gd name="connsiteY96" fmla="*/ 2425819 h 6858000"/>
              <a:gd name="connsiteX97" fmla="*/ 402127 w 1472087"/>
              <a:gd name="connsiteY97" fmla="*/ 2402874 h 6858000"/>
              <a:gd name="connsiteX98" fmla="*/ 404739 w 1472087"/>
              <a:gd name="connsiteY98" fmla="*/ 2381443 h 6858000"/>
              <a:gd name="connsiteX99" fmla="*/ 381068 w 1472087"/>
              <a:gd name="connsiteY99" fmla="*/ 2261920 h 6858000"/>
              <a:gd name="connsiteX100" fmla="*/ 370955 w 1472087"/>
              <a:gd name="connsiteY100" fmla="*/ 2195378 h 6858000"/>
              <a:gd name="connsiteX101" fmla="*/ 355172 w 1472087"/>
              <a:gd name="connsiteY101" fmla="*/ 2155135 h 6858000"/>
              <a:gd name="connsiteX102" fmla="*/ 352630 w 1472087"/>
              <a:gd name="connsiteY102" fmla="*/ 2118008 h 6858000"/>
              <a:gd name="connsiteX103" fmla="*/ 353623 w 1472087"/>
              <a:gd name="connsiteY103" fmla="*/ 2050531 h 6858000"/>
              <a:gd name="connsiteX104" fmla="*/ 345429 w 1472087"/>
              <a:gd name="connsiteY104" fmla="*/ 1963269 h 6858000"/>
              <a:gd name="connsiteX105" fmla="*/ 326607 w 1472087"/>
              <a:gd name="connsiteY105" fmla="*/ 1906352 h 6858000"/>
              <a:gd name="connsiteX106" fmla="*/ 303164 w 1472087"/>
              <a:gd name="connsiteY106" fmla="*/ 1861531 h 6858000"/>
              <a:gd name="connsiteX107" fmla="*/ 256963 w 1472087"/>
              <a:gd name="connsiteY107" fmla="*/ 1732919 h 6858000"/>
              <a:gd name="connsiteX108" fmla="*/ 229274 w 1472087"/>
              <a:gd name="connsiteY108" fmla="*/ 1663540 h 6858000"/>
              <a:gd name="connsiteX109" fmla="*/ 228400 w 1472087"/>
              <a:gd name="connsiteY109" fmla="*/ 1615777 h 6858000"/>
              <a:gd name="connsiteX110" fmla="*/ 209195 w 1472087"/>
              <a:gd name="connsiteY110" fmla="*/ 1563678 h 6858000"/>
              <a:gd name="connsiteX111" fmla="*/ 222275 w 1472087"/>
              <a:gd name="connsiteY111" fmla="*/ 1519474 h 6858000"/>
              <a:gd name="connsiteX112" fmla="*/ 215017 w 1472087"/>
              <a:gd name="connsiteY112" fmla="*/ 1477995 h 6858000"/>
              <a:gd name="connsiteX113" fmla="*/ 201102 w 1472087"/>
              <a:gd name="connsiteY113" fmla="*/ 1373769 h 6858000"/>
              <a:gd name="connsiteX114" fmla="*/ 209409 w 1472087"/>
              <a:gd name="connsiteY114" fmla="*/ 1307086 h 6858000"/>
              <a:gd name="connsiteX115" fmla="*/ 210597 w 1472087"/>
              <a:gd name="connsiteY115" fmla="*/ 1189033 h 6858000"/>
              <a:gd name="connsiteX116" fmla="*/ 215282 w 1472087"/>
              <a:gd name="connsiteY116" fmla="*/ 1168288 h 6858000"/>
              <a:gd name="connsiteX117" fmla="*/ 207564 w 1472087"/>
              <a:gd name="connsiteY117" fmla="*/ 1142577 h 6858000"/>
              <a:gd name="connsiteX118" fmla="*/ 196870 w 1472087"/>
              <a:gd name="connsiteY118" fmla="*/ 1088484 h 6858000"/>
              <a:gd name="connsiteX119" fmla="*/ 185606 w 1472087"/>
              <a:gd name="connsiteY119" fmla="*/ 1016103 h 6858000"/>
              <a:gd name="connsiteX120" fmla="*/ 187062 w 1472087"/>
              <a:gd name="connsiteY120" fmla="*/ 932283 h 6858000"/>
              <a:gd name="connsiteX121" fmla="*/ 189298 w 1472087"/>
              <a:gd name="connsiteY121" fmla="*/ 915925 h 6858000"/>
              <a:gd name="connsiteX122" fmla="*/ 181927 w 1472087"/>
              <a:gd name="connsiteY122" fmla="*/ 896999 h 6858000"/>
              <a:gd name="connsiteX123" fmla="*/ 151335 w 1472087"/>
              <a:gd name="connsiteY123" fmla="*/ 821517 h 6858000"/>
              <a:gd name="connsiteX124" fmla="*/ 130285 w 1472087"/>
              <a:gd name="connsiteY124" fmla="*/ 751353 h 6858000"/>
              <a:gd name="connsiteX125" fmla="*/ 129843 w 1472087"/>
              <a:gd name="connsiteY125" fmla="*/ 721230 h 6858000"/>
              <a:gd name="connsiteX126" fmla="*/ 115514 w 1472087"/>
              <a:gd name="connsiteY126" fmla="*/ 681659 h 6858000"/>
              <a:gd name="connsiteX127" fmla="*/ 100933 w 1472087"/>
              <a:gd name="connsiteY127" fmla="*/ 635218 h 6858000"/>
              <a:gd name="connsiteX128" fmla="*/ 105944 w 1472087"/>
              <a:gd name="connsiteY128" fmla="*/ 613763 h 6858000"/>
              <a:gd name="connsiteX129" fmla="*/ 91886 w 1472087"/>
              <a:gd name="connsiteY129" fmla="*/ 598582 h 6858000"/>
              <a:gd name="connsiteX130" fmla="*/ 91567 w 1472087"/>
              <a:gd name="connsiteY130" fmla="*/ 576846 h 6858000"/>
              <a:gd name="connsiteX131" fmla="*/ 71193 w 1472087"/>
              <a:gd name="connsiteY131" fmla="*/ 530055 h 6858000"/>
              <a:gd name="connsiteX132" fmla="*/ 70441 w 1472087"/>
              <a:gd name="connsiteY132" fmla="*/ 465389 h 6858000"/>
              <a:gd name="connsiteX133" fmla="*/ 53364 w 1472087"/>
              <a:gd name="connsiteY133" fmla="*/ 424699 h 6858000"/>
              <a:gd name="connsiteX134" fmla="*/ 53739 w 1472087"/>
              <a:gd name="connsiteY134" fmla="*/ 404917 h 6858000"/>
              <a:gd name="connsiteX135" fmla="*/ 33696 w 1472087"/>
              <a:gd name="connsiteY135" fmla="*/ 367211 h 6858000"/>
              <a:gd name="connsiteX136" fmla="*/ 0 w 1472087"/>
              <a:gd name="connsiteY136" fmla="*/ 268519 h 6858000"/>
              <a:gd name="connsiteX137" fmla="*/ 173467 w 1472087"/>
              <a:gd name="connsiteY137" fmla="*/ 144983 h 6858000"/>
              <a:gd name="connsiteX138" fmla="*/ 185751 w 1472087"/>
              <a:gd name="connsiteY138" fmla="*/ 55288 h 6858000"/>
              <a:gd name="connsiteX139" fmla="*/ 145305 w 1472087"/>
              <a:gd name="connsiteY139" fmla="*/ 0 h 6858000"/>
              <a:gd name="connsiteX0" fmla="*/ 112107 w 1438889"/>
              <a:gd name="connsiteY0" fmla="*/ 0 h 6858000"/>
              <a:gd name="connsiteX1" fmla="*/ 1438889 w 1438889"/>
              <a:gd name="connsiteY1" fmla="*/ 0 h 6858000"/>
              <a:gd name="connsiteX2" fmla="*/ 1438889 w 1438889"/>
              <a:gd name="connsiteY2" fmla="*/ 6858000 h 6858000"/>
              <a:gd name="connsiteX3" fmla="*/ 175583 w 1438889"/>
              <a:gd name="connsiteY3" fmla="*/ 6857735 h 6858000"/>
              <a:gd name="connsiteX4" fmla="*/ 212176 w 1438889"/>
              <a:gd name="connsiteY4" fmla="*/ 6776847 h 6858000"/>
              <a:gd name="connsiteX5" fmla="*/ 223676 w 1438889"/>
              <a:gd name="connsiteY5" fmla="*/ 6737706 h 6858000"/>
              <a:gd name="connsiteX6" fmla="*/ 248415 w 1438889"/>
              <a:gd name="connsiteY6" fmla="*/ 6691589 h 6858000"/>
              <a:gd name="connsiteX7" fmla="*/ 225972 w 1438889"/>
              <a:gd name="connsiteY7" fmla="*/ 6659970 h 6858000"/>
              <a:gd name="connsiteX8" fmla="*/ 241063 w 1438889"/>
              <a:gd name="connsiteY8" fmla="*/ 6636211 h 6858000"/>
              <a:gd name="connsiteX9" fmla="*/ 258507 w 1438889"/>
              <a:gd name="connsiteY9" fmla="*/ 6594177 h 6858000"/>
              <a:gd name="connsiteX10" fmla="*/ 272547 w 1438889"/>
              <a:gd name="connsiteY10" fmla="*/ 6557575 h 6858000"/>
              <a:gd name="connsiteX11" fmla="*/ 325504 w 1438889"/>
              <a:gd name="connsiteY11" fmla="*/ 6492130 h 6858000"/>
              <a:gd name="connsiteX12" fmla="*/ 341191 w 1438889"/>
              <a:gd name="connsiteY12" fmla="*/ 6431610 h 6858000"/>
              <a:gd name="connsiteX13" fmla="*/ 384896 w 1438889"/>
              <a:gd name="connsiteY13" fmla="*/ 6379786 h 6858000"/>
              <a:gd name="connsiteX14" fmla="*/ 368119 w 1438889"/>
              <a:gd name="connsiteY14" fmla="*/ 6334727 h 6858000"/>
              <a:gd name="connsiteX15" fmla="*/ 345534 w 1438889"/>
              <a:gd name="connsiteY15" fmla="*/ 6313295 h 6858000"/>
              <a:gd name="connsiteX16" fmla="*/ 352698 w 1438889"/>
              <a:gd name="connsiteY16" fmla="*/ 6280046 h 6858000"/>
              <a:gd name="connsiteX17" fmla="*/ 335443 w 1438889"/>
              <a:gd name="connsiteY17" fmla="*/ 6270265 h 6858000"/>
              <a:gd name="connsiteX18" fmla="*/ 362471 w 1438889"/>
              <a:gd name="connsiteY18" fmla="*/ 6252834 h 6858000"/>
              <a:gd name="connsiteX19" fmla="*/ 340463 w 1438889"/>
              <a:gd name="connsiteY19" fmla="*/ 6202459 h 6858000"/>
              <a:gd name="connsiteX20" fmla="*/ 339261 w 1438889"/>
              <a:gd name="connsiteY20" fmla="*/ 6153037 h 6858000"/>
              <a:gd name="connsiteX21" fmla="*/ 354676 w 1438889"/>
              <a:gd name="connsiteY21" fmla="*/ 6078132 h 6858000"/>
              <a:gd name="connsiteX22" fmla="*/ 342063 w 1438889"/>
              <a:gd name="connsiteY22" fmla="*/ 6028119 h 6858000"/>
              <a:gd name="connsiteX23" fmla="*/ 327292 w 1438889"/>
              <a:gd name="connsiteY23" fmla="*/ 5926735 h 6858000"/>
              <a:gd name="connsiteX24" fmla="*/ 376804 w 1438889"/>
              <a:gd name="connsiteY24" fmla="*/ 5712857 h 6858000"/>
              <a:gd name="connsiteX25" fmla="*/ 355879 w 1438889"/>
              <a:gd name="connsiteY25" fmla="*/ 5676393 h 6858000"/>
              <a:gd name="connsiteX26" fmla="*/ 395471 w 1438889"/>
              <a:gd name="connsiteY26" fmla="*/ 5563435 h 6858000"/>
              <a:gd name="connsiteX27" fmla="*/ 442601 w 1438889"/>
              <a:gd name="connsiteY27" fmla="*/ 5437125 h 6858000"/>
              <a:gd name="connsiteX28" fmla="*/ 456169 w 1438889"/>
              <a:gd name="connsiteY28" fmla="*/ 5396260 h 6858000"/>
              <a:gd name="connsiteX29" fmla="*/ 472150 w 1438889"/>
              <a:gd name="connsiteY29" fmla="*/ 5330009 h 6858000"/>
              <a:gd name="connsiteX30" fmla="*/ 505643 w 1438889"/>
              <a:gd name="connsiteY30" fmla="*/ 5273739 h 6858000"/>
              <a:gd name="connsiteX31" fmla="*/ 515242 w 1438889"/>
              <a:gd name="connsiteY31" fmla="*/ 5241779 h 6858000"/>
              <a:gd name="connsiteX32" fmla="*/ 526468 w 1438889"/>
              <a:gd name="connsiteY32" fmla="*/ 5225268 h 6858000"/>
              <a:gd name="connsiteX33" fmla="*/ 527488 w 1438889"/>
              <a:gd name="connsiteY33" fmla="*/ 5217684 h 6858000"/>
              <a:gd name="connsiteX34" fmla="*/ 534829 w 1438889"/>
              <a:gd name="connsiteY34" fmla="*/ 5193377 h 6858000"/>
              <a:gd name="connsiteX35" fmla="*/ 538132 w 1438889"/>
              <a:gd name="connsiteY35" fmla="*/ 5179288 h 6858000"/>
              <a:gd name="connsiteX36" fmla="*/ 539116 w 1438889"/>
              <a:gd name="connsiteY36" fmla="*/ 5173621 h 6858000"/>
              <a:gd name="connsiteX37" fmla="*/ 534750 w 1438889"/>
              <a:gd name="connsiteY37" fmla="*/ 5159961 h 6858000"/>
              <a:gd name="connsiteX38" fmla="*/ 541427 w 1438889"/>
              <a:gd name="connsiteY38" fmla="*/ 5144295 h 6858000"/>
              <a:gd name="connsiteX39" fmla="*/ 538360 w 1438889"/>
              <a:gd name="connsiteY39" fmla="*/ 5125185 h 6858000"/>
              <a:gd name="connsiteX40" fmla="*/ 545190 w 1438889"/>
              <a:gd name="connsiteY40" fmla="*/ 5121884 h 6858000"/>
              <a:gd name="connsiteX41" fmla="*/ 552226 w 1438889"/>
              <a:gd name="connsiteY41" fmla="*/ 5067850 h 6858000"/>
              <a:gd name="connsiteX42" fmla="*/ 554957 w 1438889"/>
              <a:gd name="connsiteY42" fmla="*/ 5060861 h 6858000"/>
              <a:gd name="connsiteX43" fmla="*/ 551661 w 1438889"/>
              <a:gd name="connsiteY43" fmla="*/ 5034192 h 6858000"/>
              <a:gd name="connsiteX44" fmla="*/ 553215 w 1438889"/>
              <a:gd name="connsiteY44" fmla="*/ 4993030 h 6858000"/>
              <a:gd name="connsiteX45" fmla="*/ 560124 w 1438889"/>
              <a:gd name="connsiteY45" fmla="*/ 4946844 h 6858000"/>
              <a:gd name="connsiteX46" fmla="*/ 555980 w 1438889"/>
              <a:gd name="connsiteY46" fmla="*/ 4932692 h 6858000"/>
              <a:gd name="connsiteX47" fmla="*/ 571383 w 1438889"/>
              <a:gd name="connsiteY47" fmla="*/ 4858827 h 6858000"/>
              <a:gd name="connsiteX48" fmla="*/ 577286 w 1438889"/>
              <a:gd name="connsiteY48" fmla="*/ 4821170 h 6858000"/>
              <a:gd name="connsiteX49" fmla="*/ 582019 w 1438889"/>
              <a:gd name="connsiteY49" fmla="*/ 4780965 h 6858000"/>
              <a:gd name="connsiteX50" fmla="*/ 583312 w 1438889"/>
              <a:gd name="connsiteY50" fmla="*/ 4750867 h 6858000"/>
              <a:gd name="connsiteX51" fmla="*/ 581119 w 1438889"/>
              <a:gd name="connsiteY51" fmla="*/ 4690749 h 6858000"/>
              <a:gd name="connsiteX52" fmla="*/ 576599 w 1438889"/>
              <a:gd name="connsiteY52" fmla="*/ 4584173 h 6858000"/>
              <a:gd name="connsiteX53" fmla="*/ 571682 w 1438889"/>
              <a:gd name="connsiteY53" fmla="*/ 4444346 h 6858000"/>
              <a:gd name="connsiteX54" fmla="*/ 568247 w 1438889"/>
              <a:gd name="connsiteY54" fmla="*/ 4375228 h 6858000"/>
              <a:gd name="connsiteX55" fmla="*/ 548900 w 1438889"/>
              <a:gd name="connsiteY55" fmla="*/ 4214165 h 6858000"/>
              <a:gd name="connsiteX56" fmla="*/ 552973 w 1438889"/>
              <a:gd name="connsiteY56" fmla="*/ 4090296 h 6858000"/>
              <a:gd name="connsiteX57" fmla="*/ 538229 w 1438889"/>
              <a:gd name="connsiteY57" fmla="*/ 4033999 h 6858000"/>
              <a:gd name="connsiteX58" fmla="*/ 539378 w 1438889"/>
              <a:gd name="connsiteY58" fmla="*/ 4031933 h 6858000"/>
              <a:gd name="connsiteX59" fmla="*/ 537954 w 1438889"/>
              <a:gd name="connsiteY59" fmla="*/ 4013953 h 6858000"/>
              <a:gd name="connsiteX60" fmla="*/ 524249 w 1438889"/>
              <a:gd name="connsiteY60" fmla="*/ 3974753 h 6858000"/>
              <a:gd name="connsiteX61" fmla="*/ 525847 w 1438889"/>
              <a:gd name="connsiteY61" fmla="*/ 3969950 h 6858000"/>
              <a:gd name="connsiteX62" fmla="*/ 519269 w 1438889"/>
              <a:gd name="connsiteY62" fmla="*/ 3933779 h 6858000"/>
              <a:gd name="connsiteX63" fmla="*/ 520600 w 1438889"/>
              <a:gd name="connsiteY63" fmla="*/ 3933093 h 6858000"/>
              <a:gd name="connsiteX64" fmla="*/ 524954 w 1438889"/>
              <a:gd name="connsiteY64" fmla="*/ 3922082 h 6858000"/>
              <a:gd name="connsiteX65" fmla="*/ 530032 w 1438889"/>
              <a:gd name="connsiteY65" fmla="*/ 3901461 h 6858000"/>
              <a:gd name="connsiteX66" fmla="*/ 552626 w 1438889"/>
              <a:gd name="connsiteY66" fmla="*/ 3813873 h 6858000"/>
              <a:gd name="connsiteX67" fmla="*/ 552051 w 1438889"/>
              <a:gd name="connsiteY67" fmla="*/ 3806161 h 6858000"/>
              <a:gd name="connsiteX68" fmla="*/ 552358 w 1438889"/>
              <a:gd name="connsiteY68" fmla="*/ 3805957 h 6858000"/>
              <a:gd name="connsiteX69" fmla="*/ 552385 w 1438889"/>
              <a:gd name="connsiteY69" fmla="*/ 3797724 h 6858000"/>
              <a:gd name="connsiteX70" fmla="*/ 551000 w 1438889"/>
              <a:gd name="connsiteY70" fmla="*/ 3792098 h 6858000"/>
              <a:gd name="connsiteX71" fmla="*/ 549884 w 1438889"/>
              <a:gd name="connsiteY71" fmla="*/ 3777135 h 6858000"/>
              <a:gd name="connsiteX72" fmla="*/ 551617 w 1438889"/>
              <a:gd name="connsiteY72" fmla="*/ 3771656 h 6858000"/>
              <a:gd name="connsiteX73" fmla="*/ 555360 w 1438889"/>
              <a:gd name="connsiteY73" fmla="*/ 3769007 h 6858000"/>
              <a:gd name="connsiteX74" fmla="*/ 554826 w 1438889"/>
              <a:gd name="connsiteY74" fmla="*/ 3767709 h 6858000"/>
              <a:gd name="connsiteX75" fmla="*/ 563522 w 1438889"/>
              <a:gd name="connsiteY75" fmla="*/ 3738082 h 6858000"/>
              <a:gd name="connsiteX76" fmla="*/ 570868 w 1438889"/>
              <a:gd name="connsiteY76" fmla="*/ 3673397 h 6858000"/>
              <a:gd name="connsiteX77" fmla="*/ 570164 w 1438889"/>
              <a:gd name="connsiteY77" fmla="*/ 3637109 h 6858000"/>
              <a:gd name="connsiteX78" fmla="*/ 573607 w 1438889"/>
              <a:gd name="connsiteY78" fmla="*/ 3536883 h 6858000"/>
              <a:gd name="connsiteX79" fmla="*/ 581145 w 1438889"/>
              <a:gd name="connsiteY79" fmla="*/ 3435652 h 6858000"/>
              <a:gd name="connsiteX80" fmla="*/ 582816 w 1438889"/>
              <a:gd name="connsiteY80" fmla="*/ 3307769 h 6858000"/>
              <a:gd name="connsiteX81" fmla="*/ 600379 w 1438889"/>
              <a:gd name="connsiteY81" fmla="*/ 3250522 h 6858000"/>
              <a:gd name="connsiteX82" fmla="*/ 600804 w 1438889"/>
              <a:gd name="connsiteY82" fmla="*/ 3229163 h 6858000"/>
              <a:gd name="connsiteX83" fmla="*/ 602627 w 1438889"/>
              <a:gd name="connsiteY83" fmla="*/ 3217217 h 6858000"/>
              <a:gd name="connsiteX84" fmla="*/ 589462 w 1438889"/>
              <a:gd name="connsiteY84" fmla="*/ 3183755 h 6858000"/>
              <a:gd name="connsiteX85" fmla="*/ 589963 w 1438889"/>
              <a:gd name="connsiteY85" fmla="*/ 3178642 h 6858000"/>
              <a:gd name="connsiteX86" fmla="*/ 577563 w 1438889"/>
              <a:gd name="connsiteY86" fmla="*/ 3158586 h 6858000"/>
              <a:gd name="connsiteX87" fmla="*/ 562748 w 1438889"/>
              <a:gd name="connsiteY87" fmla="*/ 3129034 h 6858000"/>
              <a:gd name="connsiteX88" fmla="*/ 563413 w 1438889"/>
              <a:gd name="connsiteY88" fmla="*/ 3126682 h 6858000"/>
              <a:gd name="connsiteX89" fmla="*/ 554281 w 1438889"/>
              <a:gd name="connsiteY89" fmla="*/ 3114519 h 6858000"/>
              <a:gd name="connsiteX90" fmla="*/ 540890 w 1438889"/>
              <a:gd name="connsiteY90" fmla="*/ 3106272 h 6858000"/>
              <a:gd name="connsiteX91" fmla="*/ 513620 w 1438889"/>
              <a:gd name="connsiteY91" fmla="*/ 2958185 h 6858000"/>
              <a:gd name="connsiteX92" fmla="*/ 456234 w 1438889"/>
              <a:gd name="connsiteY92" fmla="*/ 2762989 h 6858000"/>
              <a:gd name="connsiteX93" fmla="*/ 405152 w 1438889"/>
              <a:gd name="connsiteY93" fmla="*/ 2554718 h 6858000"/>
              <a:gd name="connsiteX94" fmla="*/ 385246 w 1438889"/>
              <a:gd name="connsiteY94" fmla="*/ 2485734 h 6858000"/>
              <a:gd name="connsiteX95" fmla="*/ 375969 w 1438889"/>
              <a:gd name="connsiteY95" fmla="*/ 2447068 h 6858000"/>
              <a:gd name="connsiteX96" fmla="*/ 362930 w 1438889"/>
              <a:gd name="connsiteY96" fmla="*/ 2425819 h 6858000"/>
              <a:gd name="connsiteX97" fmla="*/ 368929 w 1438889"/>
              <a:gd name="connsiteY97" fmla="*/ 2402874 h 6858000"/>
              <a:gd name="connsiteX98" fmla="*/ 371541 w 1438889"/>
              <a:gd name="connsiteY98" fmla="*/ 2381443 h 6858000"/>
              <a:gd name="connsiteX99" fmla="*/ 347870 w 1438889"/>
              <a:gd name="connsiteY99" fmla="*/ 2261920 h 6858000"/>
              <a:gd name="connsiteX100" fmla="*/ 337757 w 1438889"/>
              <a:gd name="connsiteY100" fmla="*/ 2195378 h 6858000"/>
              <a:gd name="connsiteX101" fmla="*/ 321974 w 1438889"/>
              <a:gd name="connsiteY101" fmla="*/ 2155135 h 6858000"/>
              <a:gd name="connsiteX102" fmla="*/ 319432 w 1438889"/>
              <a:gd name="connsiteY102" fmla="*/ 2118008 h 6858000"/>
              <a:gd name="connsiteX103" fmla="*/ 320425 w 1438889"/>
              <a:gd name="connsiteY103" fmla="*/ 2050531 h 6858000"/>
              <a:gd name="connsiteX104" fmla="*/ 312231 w 1438889"/>
              <a:gd name="connsiteY104" fmla="*/ 1963269 h 6858000"/>
              <a:gd name="connsiteX105" fmla="*/ 293409 w 1438889"/>
              <a:gd name="connsiteY105" fmla="*/ 1906352 h 6858000"/>
              <a:gd name="connsiteX106" fmla="*/ 269966 w 1438889"/>
              <a:gd name="connsiteY106" fmla="*/ 1861531 h 6858000"/>
              <a:gd name="connsiteX107" fmla="*/ 223765 w 1438889"/>
              <a:gd name="connsiteY107" fmla="*/ 1732919 h 6858000"/>
              <a:gd name="connsiteX108" fmla="*/ 196076 w 1438889"/>
              <a:gd name="connsiteY108" fmla="*/ 1663540 h 6858000"/>
              <a:gd name="connsiteX109" fmla="*/ 195202 w 1438889"/>
              <a:gd name="connsiteY109" fmla="*/ 1615777 h 6858000"/>
              <a:gd name="connsiteX110" fmla="*/ 175997 w 1438889"/>
              <a:gd name="connsiteY110" fmla="*/ 1563678 h 6858000"/>
              <a:gd name="connsiteX111" fmla="*/ 189077 w 1438889"/>
              <a:gd name="connsiteY111" fmla="*/ 1519474 h 6858000"/>
              <a:gd name="connsiteX112" fmla="*/ 181819 w 1438889"/>
              <a:gd name="connsiteY112" fmla="*/ 1477995 h 6858000"/>
              <a:gd name="connsiteX113" fmla="*/ 167904 w 1438889"/>
              <a:gd name="connsiteY113" fmla="*/ 1373769 h 6858000"/>
              <a:gd name="connsiteX114" fmla="*/ 176211 w 1438889"/>
              <a:gd name="connsiteY114" fmla="*/ 1307086 h 6858000"/>
              <a:gd name="connsiteX115" fmla="*/ 177399 w 1438889"/>
              <a:gd name="connsiteY115" fmla="*/ 1189033 h 6858000"/>
              <a:gd name="connsiteX116" fmla="*/ 182084 w 1438889"/>
              <a:gd name="connsiteY116" fmla="*/ 1168288 h 6858000"/>
              <a:gd name="connsiteX117" fmla="*/ 174366 w 1438889"/>
              <a:gd name="connsiteY117" fmla="*/ 1142577 h 6858000"/>
              <a:gd name="connsiteX118" fmla="*/ 163672 w 1438889"/>
              <a:gd name="connsiteY118" fmla="*/ 1088484 h 6858000"/>
              <a:gd name="connsiteX119" fmla="*/ 152408 w 1438889"/>
              <a:gd name="connsiteY119" fmla="*/ 1016103 h 6858000"/>
              <a:gd name="connsiteX120" fmla="*/ 153864 w 1438889"/>
              <a:gd name="connsiteY120" fmla="*/ 932283 h 6858000"/>
              <a:gd name="connsiteX121" fmla="*/ 156100 w 1438889"/>
              <a:gd name="connsiteY121" fmla="*/ 915925 h 6858000"/>
              <a:gd name="connsiteX122" fmla="*/ 148729 w 1438889"/>
              <a:gd name="connsiteY122" fmla="*/ 896999 h 6858000"/>
              <a:gd name="connsiteX123" fmla="*/ 118137 w 1438889"/>
              <a:gd name="connsiteY123" fmla="*/ 821517 h 6858000"/>
              <a:gd name="connsiteX124" fmla="*/ 97087 w 1438889"/>
              <a:gd name="connsiteY124" fmla="*/ 751353 h 6858000"/>
              <a:gd name="connsiteX125" fmla="*/ 96645 w 1438889"/>
              <a:gd name="connsiteY125" fmla="*/ 721230 h 6858000"/>
              <a:gd name="connsiteX126" fmla="*/ 82316 w 1438889"/>
              <a:gd name="connsiteY126" fmla="*/ 681659 h 6858000"/>
              <a:gd name="connsiteX127" fmla="*/ 67735 w 1438889"/>
              <a:gd name="connsiteY127" fmla="*/ 635218 h 6858000"/>
              <a:gd name="connsiteX128" fmla="*/ 72746 w 1438889"/>
              <a:gd name="connsiteY128" fmla="*/ 613763 h 6858000"/>
              <a:gd name="connsiteX129" fmla="*/ 58688 w 1438889"/>
              <a:gd name="connsiteY129" fmla="*/ 598582 h 6858000"/>
              <a:gd name="connsiteX130" fmla="*/ 58369 w 1438889"/>
              <a:gd name="connsiteY130" fmla="*/ 576846 h 6858000"/>
              <a:gd name="connsiteX131" fmla="*/ 37995 w 1438889"/>
              <a:gd name="connsiteY131" fmla="*/ 530055 h 6858000"/>
              <a:gd name="connsiteX132" fmla="*/ 37243 w 1438889"/>
              <a:gd name="connsiteY132" fmla="*/ 465389 h 6858000"/>
              <a:gd name="connsiteX133" fmla="*/ 20166 w 1438889"/>
              <a:gd name="connsiteY133" fmla="*/ 424699 h 6858000"/>
              <a:gd name="connsiteX134" fmla="*/ 20541 w 1438889"/>
              <a:gd name="connsiteY134" fmla="*/ 404917 h 6858000"/>
              <a:gd name="connsiteX135" fmla="*/ 498 w 1438889"/>
              <a:gd name="connsiteY135" fmla="*/ 367211 h 6858000"/>
              <a:gd name="connsiteX136" fmla="*/ 148559 w 1438889"/>
              <a:gd name="connsiteY136" fmla="*/ 212860 h 6858000"/>
              <a:gd name="connsiteX137" fmla="*/ 140269 w 1438889"/>
              <a:gd name="connsiteY137" fmla="*/ 144983 h 6858000"/>
              <a:gd name="connsiteX138" fmla="*/ 152553 w 1438889"/>
              <a:gd name="connsiteY138" fmla="*/ 55288 h 6858000"/>
              <a:gd name="connsiteX139" fmla="*/ 112107 w 1438889"/>
              <a:gd name="connsiteY139" fmla="*/ 0 h 6858000"/>
              <a:gd name="connsiteX0" fmla="*/ 92101 w 1418883"/>
              <a:gd name="connsiteY0" fmla="*/ 0 h 6858000"/>
              <a:gd name="connsiteX1" fmla="*/ 1418883 w 1418883"/>
              <a:gd name="connsiteY1" fmla="*/ 0 h 6858000"/>
              <a:gd name="connsiteX2" fmla="*/ 1418883 w 1418883"/>
              <a:gd name="connsiteY2" fmla="*/ 6858000 h 6858000"/>
              <a:gd name="connsiteX3" fmla="*/ 155577 w 1418883"/>
              <a:gd name="connsiteY3" fmla="*/ 6857735 h 6858000"/>
              <a:gd name="connsiteX4" fmla="*/ 192170 w 1418883"/>
              <a:gd name="connsiteY4" fmla="*/ 6776847 h 6858000"/>
              <a:gd name="connsiteX5" fmla="*/ 203670 w 1418883"/>
              <a:gd name="connsiteY5" fmla="*/ 6737706 h 6858000"/>
              <a:gd name="connsiteX6" fmla="*/ 228409 w 1418883"/>
              <a:gd name="connsiteY6" fmla="*/ 6691589 h 6858000"/>
              <a:gd name="connsiteX7" fmla="*/ 205966 w 1418883"/>
              <a:gd name="connsiteY7" fmla="*/ 6659970 h 6858000"/>
              <a:gd name="connsiteX8" fmla="*/ 221057 w 1418883"/>
              <a:gd name="connsiteY8" fmla="*/ 6636211 h 6858000"/>
              <a:gd name="connsiteX9" fmla="*/ 238501 w 1418883"/>
              <a:gd name="connsiteY9" fmla="*/ 6594177 h 6858000"/>
              <a:gd name="connsiteX10" fmla="*/ 252541 w 1418883"/>
              <a:gd name="connsiteY10" fmla="*/ 6557575 h 6858000"/>
              <a:gd name="connsiteX11" fmla="*/ 305498 w 1418883"/>
              <a:gd name="connsiteY11" fmla="*/ 6492130 h 6858000"/>
              <a:gd name="connsiteX12" fmla="*/ 321185 w 1418883"/>
              <a:gd name="connsiteY12" fmla="*/ 6431610 h 6858000"/>
              <a:gd name="connsiteX13" fmla="*/ 364890 w 1418883"/>
              <a:gd name="connsiteY13" fmla="*/ 6379786 h 6858000"/>
              <a:gd name="connsiteX14" fmla="*/ 348113 w 1418883"/>
              <a:gd name="connsiteY14" fmla="*/ 6334727 h 6858000"/>
              <a:gd name="connsiteX15" fmla="*/ 325528 w 1418883"/>
              <a:gd name="connsiteY15" fmla="*/ 6313295 h 6858000"/>
              <a:gd name="connsiteX16" fmla="*/ 332692 w 1418883"/>
              <a:gd name="connsiteY16" fmla="*/ 6280046 h 6858000"/>
              <a:gd name="connsiteX17" fmla="*/ 315437 w 1418883"/>
              <a:gd name="connsiteY17" fmla="*/ 6270265 h 6858000"/>
              <a:gd name="connsiteX18" fmla="*/ 342465 w 1418883"/>
              <a:gd name="connsiteY18" fmla="*/ 6252834 h 6858000"/>
              <a:gd name="connsiteX19" fmla="*/ 320457 w 1418883"/>
              <a:gd name="connsiteY19" fmla="*/ 6202459 h 6858000"/>
              <a:gd name="connsiteX20" fmla="*/ 319255 w 1418883"/>
              <a:gd name="connsiteY20" fmla="*/ 6153037 h 6858000"/>
              <a:gd name="connsiteX21" fmla="*/ 334670 w 1418883"/>
              <a:gd name="connsiteY21" fmla="*/ 6078132 h 6858000"/>
              <a:gd name="connsiteX22" fmla="*/ 322057 w 1418883"/>
              <a:gd name="connsiteY22" fmla="*/ 6028119 h 6858000"/>
              <a:gd name="connsiteX23" fmla="*/ 307286 w 1418883"/>
              <a:gd name="connsiteY23" fmla="*/ 5926735 h 6858000"/>
              <a:gd name="connsiteX24" fmla="*/ 356798 w 1418883"/>
              <a:gd name="connsiteY24" fmla="*/ 5712857 h 6858000"/>
              <a:gd name="connsiteX25" fmla="*/ 335873 w 1418883"/>
              <a:gd name="connsiteY25" fmla="*/ 5676393 h 6858000"/>
              <a:gd name="connsiteX26" fmla="*/ 375465 w 1418883"/>
              <a:gd name="connsiteY26" fmla="*/ 5563435 h 6858000"/>
              <a:gd name="connsiteX27" fmla="*/ 422595 w 1418883"/>
              <a:gd name="connsiteY27" fmla="*/ 5437125 h 6858000"/>
              <a:gd name="connsiteX28" fmla="*/ 436163 w 1418883"/>
              <a:gd name="connsiteY28" fmla="*/ 5396260 h 6858000"/>
              <a:gd name="connsiteX29" fmla="*/ 452144 w 1418883"/>
              <a:gd name="connsiteY29" fmla="*/ 5330009 h 6858000"/>
              <a:gd name="connsiteX30" fmla="*/ 485637 w 1418883"/>
              <a:gd name="connsiteY30" fmla="*/ 5273739 h 6858000"/>
              <a:gd name="connsiteX31" fmla="*/ 495236 w 1418883"/>
              <a:gd name="connsiteY31" fmla="*/ 5241779 h 6858000"/>
              <a:gd name="connsiteX32" fmla="*/ 506462 w 1418883"/>
              <a:gd name="connsiteY32" fmla="*/ 5225268 h 6858000"/>
              <a:gd name="connsiteX33" fmla="*/ 507482 w 1418883"/>
              <a:gd name="connsiteY33" fmla="*/ 5217684 h 6858000"/>
              <a:gd name="connsiteX34" fmla="*/ 514823 w 1418883"/>
              <a:gd name="connsiteY34" fmla="*/ 5193377 h 6858000"/>
              <a:gd name="connsiteX35" fmla="*/ 518126 w 1418883"/>
              <a:gd name="connsiteY35" fmla="*/ 5179288 h 6858000"/>
              <a:gd name="connsiteX36" fmla="*/ 519110 w 1418883"/>
              <a:gd name="connsiteY36" fmla="*/ 5173621 h 6858000"/>
              <a:gd name="connsiteX37" fmla="*/ 514744 w 1418883"/>
              <a:gd name="connsiteY37" fmla="*/ 5159961 h 6858000"/>
              <a:gd name="connsiteX38" fmla="*/ 521421 w 1418883"/>
              <a:gd name="connsiteY38" fmla="*/ 5144295 h 6858000"/>
              <a:gd name="connsiteX39" fmla="*/ 518354 w 1418883"/>
              <a:gd name="connsiteY39" fmla="*/ 5125185 h 6858000"/>
              <a:gd name="connsiteX40" fmla="*/ 525184 w 1418883"/>
              <a:gd name="connsiteY40" fmla="*/ 5121884 h 6858000"/>
              <a:gd name="connsiteX41" fmla="*/ 532220 w 1418883"/>
              <a:gd name="connsiteY41" fmla="*/ 5067850 h 6858000"/>
              <a:gd name="connsiteX42" fmla="*/ 534951 w 1418883"/>
              <a:gd name="connsiteY42" fmla="*/ 5060861 h 6858000"/>
              <a:gd name="connsiteX43" fmla="*/ 531655 w 1418883"/>
              <a:gd name="connsiteY43" fmla="*/ 5034192 h 6858000"/>
              <a:gd name="connsiteX44" fmla="*/ 533209 w 1418883"/>
              <a:gd name="connsiteY44" fmla="*/ 4993030 h 6858000"/>
              <a:gd name="connsiteX45" fmla="*/ 540118 w 1418883"/>
              <a:gd name="connsiteY45" fmla="*/ 4946844 h 6858000"/>
              <a:gd name="connsiteX46" fmla="*/ 535974 w 1418883"/>
              <a:gd name="connsiteY46" fmla="*/ 4932692 h 6858000"/>
              <a:gd name="connsiteX47" fmla="*/ 551377 w 1418883"/>
              <a:gd name="connsiteY47" fmla="*/ 4858827 h 6858000"/>
              <a:gd name="connsiteX48" fmla="*/ 557280 w 1418883"/>
              <a:gd name="connsiteY48" fmla="*/ 4821170 h 6858000"/>
              <a:gd name="connsiteX49" fmla="*/ 562013 w 1418883"/>
              <a:gd name="connsiteY49" fmla="*/ 4780965 h 6858000"/>
              <a:gd name="connsiteX50" fmla="*/ 563306 w 1418883"/>
              <a:gd name="connsiteY50" fmla="*/ 4750867 h 6858000"/>
              <a:gd name="connsiteX51" fmla="*/ 561113 w 1418883"/>
              <a:gd name="connsiteY51" fmla="*/ 4690749 h 6858000"/>
              <a:gd name="connsiteX52" fmla="*/ 556593 w 1418883"/>
              <a:gd name="connsiteY52" fmla="*/ 4584173 h 6858000"/>
              <a:gd name="connsiteX53" fmla="*/ 551676 w 1418883"/>
              <a:gd name="connsiteY53" fmla="*/ 4444346 h 6858000"/>
              <a:gd name="connsiteX54" fmla="*/ 548241 w 1418883"/>
              <a:gd name="connsiteY54" fmla="*/ 4375228 h 6858000"/>
              <a:gd name="connsiteX55" fmla="*/ 528894 w 1418883"/>
              <a:gd name="connsiteY55" fmla="*/ 4214165 h 6858000"/>
              <a:gd name="connsiteX56" fmla="*/ 532967 w 1418883"/>
              <a:gd name="connsiteY56" fmla="*/ 4090296 h 6858000"/>
              <a:gd name="connsiteX57" fmla="*/ 518223 w 1418883"/>
              <a:gd name="connsiteY57" fmla="*/ 4033999 h 6858000"/>
              <a:gd name="connsiteX58" fmla="*/ 519372 w 1418883"/>
              <a:gd name="connsiteY58" fmla="*/ 4031933 h 6858000"/>
              <a:gd name="connsiteX59" fmla="*/ 517948 w 1418883"/>
              <a:gd name="connsiteY59" fmla="*/ 4013953 h 6858000"/>
              <a:gd name="connsiteX60" fmla="*/ 504243 w 1418883"/>
              <a:gd name="connsiteY60" fmla="*/ 3974753 h 6858000"/>
              <a:gd name="connsiteX61" fmla="*/ 505841 w 1418883"/>
              <a:gd name="connsiteY61" fmla="*/ 3969950 h 6858000"/>
              <a:gd name="connsiteX62" fmla="*/ 499263 w 1418883"/>
              <a:gd name="connsiteY62" fmla="*/ 3933779 h 6858000"/>
              <a:gd name="connsiteX63" fmla="*/ 500594 w 1418883"/>
              <a:gd name="connsiteY63" fmla="*/ 3933093 h 6858000"/>
              <a:gd name="connsiteX64" fmla="*/ 504948 w 1418883"/>
              <a:gd name="connsiteY64" fmla="*/ 3922082 h 6858000"/>
              <a:gd name="connsiteX65" fmla="*/ 510026 w 1418883"/>
              <a:gd name="connsiteY65" fmla="*/ 3901461 h 6858000"/>
              <a:gd name="connsiteX66" fmla="*/ 532620 w 1418883"/>
              <a:gd name="connsiteY66" fmla="*/ 3813873 h 6858000"/>
              <a:gd name="connsiteX67" fmla="*/ 532045 w 1418883"/>
              <a:gd name="connsiteY67" fmla="*/ 3806161 h 6858000"/>
              <a:gd name="connsiteX68" fmla="*/ 532352 w 1418883"/>
              <a:gd name="connsiteY68" fmla="*/ 3805957 h 6858000"/>
              <a:gd name="connsiteX69" fmla="*/ 532379 w 1418883"/>
              <a:gd name="connsiteY69" fmla="*/ 3797724 h 6858000"/>
              <a:gd name="connsiteX70" fmla="*/ 530994 w 1418883"/>
              <a:gd name="connsiteY70" fmla="*/ 3792098 h 6858000"/>
              <a:gd name="connsiteX71" fmla="*/ 529878 w 1418883"/>
              <a:gd name="connsiteY71" fmla="*/ 3777135 h 6858000"/>
              <a:gd name="connsiteX72" fmla="*/ 531611 w 1418883"/>
              <a:gd name="connsiteY72" fmla="*/ 3771656 h 6858000"/>
              <a:gd name="connsiteX73" fmla="*/ 535354 w 1418883"/>
              <a:gd name="connsiteY73" fmla="*/ 3769007 h 6858000"/>
              <a:gd name="connsiteX74" fmla="*/ 534820 w 1418883"/>
              <a:gd name="connsiteY74" fmla="*/ 3767709 h 6858000"/>
              <a:gd name="connsiteX75" fmla="*/ 543516 w 1418883"/>
              <a:gd name="connsiteY75" fmla="*/ 3738082 h 6858000"/>
              <a:gd name="connsiteX76" fmla="*/ 550862 w 1418883"/>
              <a:gd name="connsiteY76" fmla="*/ 3673397 h 6858000"/>
              <a:gd name="connsiteX77" fmla="*/ 550158 w 1418883"/>
              <a:gd name="connsiteY77" fmla="*/ 3637109 h 6858000"/>
              <a:gd name="connsiteX78" fmla="*/ 553601 w 1418883"/>
              <a:gd name="connsiteY78" fmla="*/ 3536883 h 6858000"/>
              <a:gd name="connsiteX79" fmla="*/ 561139 w 1418883"/>
              <a:gd name="connsiteY79" fmla="*/ 3435652 h 6858000"/>
              <a:gd name="connsiteX80" fmla="*/ 562810 w 1418883"/>
              <a:gd name="connsiteY80" fmla="*/ 3307769 h 6858000"/>
              <a:gd name="connsiteX81" fmla="*/ 580373 w 1418883"/>
              <a:gd name="connsiteY81" fmla="*/ 3250522 h 6858000"/>
              <a:gd name="connsiteX82" fmla="*/ 580798 w 1418883"/>
              <a:gd name="connsiteY82" fmla="*/ 3229163 h 6858000"/>
              <a:gd name="connsiteX83" fmla="*/ 582621 w 1418883"/>
              <a:gd name="connsiteY83" fmla="*/ 3217217 h 6858000"/>
              <a:gd name="connsiteX84" fmla="*/ 569456 w 1418883"/>
              <a:gd name="connsiteY84" fmla="*/ 3183755 h 6858000"/>
              <a:gd name="connsiteX85" fmla="*/ 569957 w 1418883"/>
              <a:gd name="connsiteY85" fmla="*/ 3178642 h 6858000"/>
              <a:gd name="connsiteX86" fmla="*/ 557557 w 1418883"/>
              <a:gd name="connsiteY86" fmla="*/ 3158586 h 6858000"/>
              <a:gd name="connsiteX87" fmla="*/ 542742 w 1418883"/>
              <a:gd name="connsiteY87" fmla="*/ 3129034 h 6858000"/>
              <a:gd name="connsiteX88" fmla="*/ 543407 w 1418883"/>
              <a:gd name="connsiteY88" fmla="*/ 3126682 h 6858000"/>
              <a:gd name="connsiteX89" fmla="*/ 534275 w 1418883"/>
              <a:gd name="connsiteY89" fmla="*/ 3114519 h 6858000"/>
              <a:gd name="connsiteX90" fmla="*/ 520884 w 1418883"/>
              <a:gd name="connsiteY90" fmla="*/ 3106272 h 6858000"/>
              <a:gd name="connsiteX91" fmla="*/ 493614 w 1418883"/>
              <a:gd name="connsiteY91" fmla="*/ 2958185 h 6858000"/>
              <a:gd name="connsiteX92" fmla="*/ 436228 w 1418883"/>
              <a:gd name="connsiteY92" fmla="*/ 2762989 h 6858000"/>
              <a:gd name="connsiteX93" fmla="*/ 385146 w 1418883"/>
              <a:gd name="connsiteY93" fmla="*/ 2554718 h 6858000"/>
              <a:gd name="connsiteX94" fmla="*/ 365240 w 1418883"/>
              <a:gd name="connsiteY94" fmla="*/ 2485734 h 6858000"/>
              <a:gd name="connsiteX95" fmla="*/ 355963 w 1418883"/>
              <a:gd name="connsiteY95" fmla="*/ 2447068 h 6858000"/>
              <a:gd name="connsiteX96" fmla="*/ 342924 w 1418883"/>
              <a:gd name="connsiteY96" fmla="*/ 2425819 h 6858000"/>
              <a:gd name="connsiteX97" fmla="*/ 348923 w 1418883"/>
              <a:gd name="connsiteY97" fmla="*/ 2402874 h 6858000"/>
              <a:gd name="connsiteX98" fmla="*/ 351535 w 1418883"/>
              <a:gd name="connsiteY98" fmla="*/ 2381443 h 6858000"/>
              <a:gd name="connsiteX99" fmla="*/ 327864 w 1418883"/>
              <a:gd name="connsiteY99" fmla="*/ 2261920 h 6858000"/>
              <a:gd name="connsiteX100" fmla="*/ 317751 w 1418883"/>
              <a:gd name="connsiteY100" fmla="*/ 2195378 h 6858000"/>
              <a:gd name="connsiteX101" fmla="*/ 301968 w 1418883"/>
              <a:gd name="connsiteY101" fmla="*/ 2155135 h 6858000"/>
              <a:gd name="connsiteX102" fmla="*/ 299426 w 1418883"/>
              <a:gd name="connsiteY102" fmla="*/ 2118008 h 6858000"/>
              <a:gd name="connsiteX103" fmla="*/ 300419 w 1418883"/>
              <a:gd name="connsiteY103" fmla="*/ 2050531 h 6858000"/>
              <a:gd name="connsiteX104" fmla="*/ 292225 w 1418883"/>
              <a:gd name="connsiteY104" fmla="*/ 1963269 h 6858000"/>
              <a:gd name="connsiteX105" fmla="*/ 273403 w 1418883"/>
              <a:gd name="connsiteY105" fmla="*/ 1906352 h 6858000"/>
              <a:gd name="connsiteX106" fmla="*/ 249960 w 1418883"/>
              <a:gd name="connsiteY106" fmla="*/ 1861531 h 6858000"/>
              <a:gd name="connsiteX107" fmla="*/ 203759 w 1418883"/>
              <a:gd name="connsiteY107" fmla="*/ 1732919 h 6858000"/>
              <a:gd name="connsiteX108" fmla="*/ 176070 w 1418883"/>
              <a:gd name="connsiteY108" fmla="*/ 1663540 h 6858000"/>
              <a:gd name="connsiteX109" fmla="*/ 175196 w 1418883"/>
              <a:gd name="connsiteY109" fmla="*/ 1615777 h 6858000"/>
              <a:gd name="connsiteX110" fmla="*/ 155991 w 1418883"/>
              <a:gd name="connsiteY110" fmla="*/ 1563678 h 6858000"/>
              <a:gd name="connsiteX111" fmla="*/ 169071 w 1418883"/>
              <a:gd name="connsiteY111" fmla="*/ 1519474 h 6858000"/>
              <a:gd name="connsiteX112" fmla="*/ 161813 w 1418883"/>
              <a:gd name="connsiteY112" fmla="*/ 1477995 h 6858000"/>
              <a:gd name="connsiteX113" fmla="*/ 147898 w 1418883"/>
              <a:gd name="connsiteY113" fmla="*/ 1373769 h 6858000"/>
              <a:gd name="connsiteX114" fmla="*/ 156205 w 1418883"/>
              <a:gd name="connsiteY114" fmla="*/ 1307086 h 6858000"/>
              <a:gd name="connsiteX115" fmla="*/ 157393 w 1418883"/>
              <a:gd name="connsiteY115" fmla="*/ 1189033 h 6858000"/>
              <a:gd name="connsiteX116" fmla="*/ 162078 w 1418883"/>
              <a:gd name="connsiteY116" fmla="*/ 1168288 h 6858000"/>
              <a:gd name="connsiteX117" fmla="*/ 154360 w 1418883"/>
              <a:gd name="connsiteY117" fmla="*/ 1142577 h 6858000"/>
              <a:gd name="connsiteX118" fmla="*/ 143666 w 1418883"/>
              <a:gd name="connsiteY118" fmla="*/ 1088484 h 6858000"/>
              <a:gd name="connsiteX119" fmla="*/ 132402 w 1418883"/>
              <a:gd name="connsiteY119" fmla="*/ 1016103 h 6858000"/>
              <a:gd name="connsiteX120" fmla="*/ 133858 w 1418883"/>
              <a:gd name="connsiteY120" fmla="*/ 932283 h 6858000"/>
              <a:gd name="connsiteX121" fmla="*/ 136094 w 1418883"/>
              <a:gd name="connsiteY121" fmla="*/ 915925 h 6858000"/>
              <a:gd name="connsiteX122" fmla="*/ 128723 w 1418883"/>
              <a:gd name="connsiteY122" fmla="*/ 896999 h 6858000"/>
              <a:gd name="connsiteX123" fmla="*/ 98131 w 1418883"/>
              <a:gd name="connsiteY123" fmla="*/ 821517 h 6858000"/>
              <a:gd name="connsiteX124" fmla="*/ 77081 w 1418883"/>
              <a:gd name="connsiteY124" fmla="*/ 751353 h 6858000"/>
              <a:gd name="connsiteX125" fmla="*/ 76639 w 1418883"/>
              <a:gd name="connsiteY125" fmla="*/ 721230 h 6858000"/>
              <a:gd name="connsiteX126" fmla="*/ 62310 w 1418883"/>
              <a:gd name="connsiteY126" fmla="*/ 681659 h 6858000"/>
              <a:gd name="connsiteX127" fmla="*/ 47729 w 1418883"/>
              <a:gd name="connsiteY127" fmla="*/ 635218 h 6858000"/>
              <a:gd name="connsiteX128" fmla="*/ 52740 w 1418883"/>
              <a:gd name="connsiteY128" fmla="*/ 613763 h 6858000"/>
              <a:gd name="connsiteX129" fmla="*/ 38682 w 1418883"/>
              <a:gd name="connsiteY129" fmla="*/ 598582 h 6858000"/>
              <a:gd name="connsiteX130" fmla="*/ 38363 w 1418883"/>
              <a:gd name="connsiteY130" fmla="*/ 576846 h 6858000"/>
              <a:gd name="connsiteX131" fmla="*/ 17989 w 1418883"/>
              <a:gd name="connsiteY131" fmla="*/ 530055 h 6858000"/>
              <a:gd name="connsiteX132" fmla="*/ 17237 w 1418883"/>
              <a:gd name="connsiteY132" fmla="*/ 465389 h 6858000"/>
              <a:gd name="connsiteX133" fmla="*/ 160 w 1418883"/>
              <a:gd name="connsiteY133" fmla="*/ 424699 h 6858000"/>
              <a:gd name="connsiteX134" fmla="*/ 535 w 1418883"/>
              <a:gd name="connsiteY134" fmla="*/ 404917 h 6858000"/>
              <a:gd name="connsiteX135" fmla="*/ 111526 w 1418883"/>
              <a:gd name="connsiteY135" fmla="*/ 275771 h 6858000"/>
              <a:gd name="connsiteX136" fmla="*/ 128553 w 1418883"/>
              <a:gd name="connsiteY136" fmla="*/ 212860 h 6858000"/>
              <a:gd name="connsiteX137" fmla="*/ 120263 w 1418883"/>
              <a:gd name="connsiteY137" fmla="*/ 144983 h 6858000"/>
              <a:gd name="connsiteX138" fmla="*/ 132547 w 1418883"/>
              <a:gd name="connsiteY138" fmla="*/ 55288 h 6858000"/>
              <a:gd name="connsiteX139" fmla="*/ 92101 w 1418883"/>
              <a:gd name="connsiteY139" fmla="*/ 0 h 6858000"/>
              <a:gd name="connsiteX0" fmla="*/ 91951 w 1418733"/>
              <a:gd name="connsiteY0" fmla="*/ 0 h 6858000"/>
              <a:gd name="connsiteX1" fmla="*/ 1418733 w 1418733"/>
              <a:gd name="connsiteY1" fmla="*/ 0 h 6858000"/>
              <a:gd name="connsiteX2" fmla="*/ 1418733 w 1418733"/>
              <a:gd name="connsiteY2" fmla="*/ 6858000 h 6858000"/>
              <a:gd name="connsiteX3" fmla="*/ 155427 w 1418733"/>
              <a:gd name="connsiteY3" fmla="*/ 6857735 h 6858000"/>
              <a:gd name="connsiteX4" fmla="*/ 192020 w 1418733"/>
              <a:gd name="connsiteY4" fmla="*/ 6776847 h 6858000"/>
              <a:gd name="connsiteX5" fmla="*/ 203520 w 1418733"/>
              <a:gd name="connsiteY5" fmla="*/ 6737706 h 6858000"/>
              <a:gd name="connsiteX6" fmla="*/ 228259 w 1418733"/>
              <a:gd name="connsiteY6" fmla="*/ 6691589 h 6858000"/>
              <a:gd name="connsiteX7" fmla="*/ 205816 w 1418733"/>
              <a:gd name="connsiteY7" fmla="*/ 6659970 h 6858000"/>
              <a:gd name="connsiteX8" fmla="*/ 220907 w 1418733"/>
              <a:gd name="connsiteY8" fmla="*/ 6636211 h 6858000"/>
              <a:gd name="connsiteX9" fmla="*/ 238351 w 1418733"/>
              <a:gd name="connsiteY9" fmla="*/ 6594177 h 6858000"/>
              <a:gd name="connsiteX10" fmla="*/ 252391 w 1418733"/>
              <a:gd name="connsiteY10" fmla="*/ 6557575 h 6858000"/>
              <a:gd name="connsiteX11" fmla="*/ 305348 w 1418733"/>
              <a:gd name="connsiteY11" fmla="*/ 6492130 h 6858000"/>
              <a:gd name="connsiteX12" fmla="*/ 321035 w 1418733"/>
              <a:gd name="connsiteY12" fmla="*/ 6431610 h 6858000"/>
              <a:gd name="connsiteX13" fmla="*/ 364740 w 1418733"/>
              <a:gd name="connsiteY13" fmla="*/ 6379786 h 6858000"/>
              <a:gd name="connsiteX14" fmla="*/ 347963 w 1418733"/>
              <a:gd name="connsiteY14" fmla="*/ 6334727 h 6858000"/>
              <a:gd name="connsiteX15" fmla="*/ 325378 w 1418733"/>
              <a:gd name="connsiteY15" fmla="*/ 6313295 h 6858000"/>
              <a:gd name="connsiteX16" fmla="*/ 332542 w 1418733"/>
              <a:gd name="connsiteY16" fmla="*/ 6280046 h 6858000"/>
              <a:gd name="connsiteX17" fmla="*/ 315287 w 1418733"/>
              <a:gd name="connsiteY17" fmla="*/ 6270265 h 6858000"/>
              <a:gd name="connsiteX18" fmla="*/ 342315 w 1418733"/>
              <a:gd name="connsiteY18" fmla="*/ 6252834 h 6858000"/>
              <a:gd name="connsiteX19" fmla="*/ 320307 w 1418733"/>
              <a:gd name="connsiteY19" fmla="*/ 6202459 h 6858000"/>
              <a:gd name="connsiteX20" fmla="*/ 319105 w 1418733"/>
              <a:gd name="connsiteY20" fmla="*/ 6153037 h 6858000"/>
              <a:gd name="connsiteX21" fmla="*/ 334520 w 1418733"/>
              <a:gd name="connsiteY21" fmla="*/ 6078132 h 6858000"/>
              <a:gd name="connsiteX22" fmla="*/ 321907 w 1418733"/>
              <a:gd name="connsiteY22" fmla="*/ 6028119 h 6858000"/>
              <a:gd name="connsiteX23" fmla="*/ 307136 w 1418733"/>
              <a:gd name="connsiteY23" fmla="*/ 5926735 h 6858000"/>
              <a:gd name="connsiteX24" fmla="*/ 356648 w 1418733"/>
              <a:gd name="connsiteY24" fmla="*/ 5712857 h 6858000"/>
              <a:gd name="connsiteX25" fmla="*/ 335723 w 1418733"/>
              <a:gd name="connsiteY25" fmla="*/ 5676393 h 6858000"/>
              <a:gd name="connsiteX26" fmla="*/ 375315 w 1418733"/>
              <a:gd name="connsiteY26" fmla="*/ 5563435 h 6858000"/>
              <a:gd name="connsiteX27" fmla="*/ 422445 w 1418733"/>
              <a:gd name="connsiteY27" fmla="*/ 5437125 h 6858000"/>
              <a:gd name="connsiteX28" fmla="*/ 436013 w 1418733"/>
              <a:gd name="connsiteY28" fmla="*/ 5396260 h 6858000"/>
              <a:gd name="connsiteX29" fmla="*/ 451994 w 1418733"/>
              <a:gd name="connsiteY29" fmla="*/ 5330009 h 6858000"/>
              <a:gd name="connsiteX30" fmla="*/ 485487 w 1418733"/>
              <a:gd name="connsiteY30" fmla="*/ 5273739 h 6858000"/>
              <a:gd name="connsiteX31" fmla="*/ 495086 w 1418733"/>
              <a:gd name="connsiteY31" fmla="*/ 5241779 h 6858000"/>
              <a:gd name="connsiteX32" fmla="*/ 506312 w 1418733"/>
              <a:gd name="connsiteY32" fmla="*/ 5225268 h 6858000"/>
              <a:gd name="connsiteX33" fmla="*/ 507332 w 1418733"/>
              <a:gd name="connsiteY33" fmla="*/ 5217684 h 6858000"/>
              <a:gd name="connsiteX34" fmla="*/ 514673 w 1418733"/>
              <a:gd name="connsiteY34" fmla="*/ 5193377 h 6858000"/>
              <a:gd name="connsiteX35" fmla="*/ 517976 w 1418733"/>
              <a:gd name="connsiteY35" fmla="*/ 5179288 h 6858000"/>
              <a:gd name="connsiteX36" fmla="*/ 518960 w 1418733"/>
              <a:gd name="connsiteY36" fmla="*/ 5173621 h 6858000"/>
              <a:gd name="connsiteX37" fmla="*/ 514594 w 1418733"/>
              <a:gd name="connsiteY37" fmla="*/ 5159961 h 6858000"/>
              <a:gd name="connsiteX38" fmla="*/ 521271 w 1418733"/>
              <a:gd name="connsiteY38" fmla="*/ 5144295 h 6858000"/>
              <a:gd name="connsiteX39" fmla="*/ 518204 w 1418733"/>
              <a:gd name="connsiteY39" fmla="*/ 5125185 h 6858000"/>
              <a:gd name="connsiteX40" fmla="*/ 525034 w 1418733"/>
              <a:gd name="connsiteY40" fmla="*/ 5121884 h 6858000"/>
              <a:gd name="connsiteX41" fmla="*/ 532070 w 1418733"/>
              <a:gd name="connsiteY41" fmla="*/ 5067850 h 6858000"/>
              <a:gd name="connsiteX42" fmla="*/ 534801 w 1418733"/>
              <a:gd name="connsiteY42" fmla="*/ 5060861 h 6858000"/>
              <a:gd name="connsiteX43" fmla="*/ 531505 w 1418733"/>
              <a:gd name="connsiteY43" fmla="*/ 5034192 h 6858000"/>
              <a:gd name="connsiteX44" fmla="*/ 533059 w 1418733"/>
              <a:gd name="connsiteY44" fmla="*/ 4993030 h 6858000"/>
              <a:gd name="connsiteX45" fmla="*/ 539968 w 1418733"/>
              <a:gd name="connsiteY45" fmla="*/ 4946844 h 6858000"/>
              <a:gd name="connsiteX46" fmla="*/ 535824 w 1418733"/>
              <a:gd name="connsiteY46" fmla="*/ 4932692 h 6858000"/>
              <a:gd name="connsiteX47" fmla="*/ 551227 w 1418733"/>
              <a:gd name="connsiteY47" fmla="*/ 4858827 h 6858000"/>
              <a:gd name="connsiteX48" fmla="*/ 557130 w 1418733"/>
              <a:gd name="connsiteY48" fmla="*/ 4821170 h 6858000"/>
              <a:gd name="connsiteX49" fmla="*/ 561863 w 1418733"/>
              <a:gd name="connsiteY49" fmla="*/ 4780965 h 6858000"/>
              <a:gd name="connsiteX50" fmla="*/ 563156 w 1418733"/>
              <a:gd name="connsiteY50" fmla="*/ 4750867 h 6858000"/>
              <a:gd name="connsiteX51" fmla="*/ 560963 w 1418733"/>
              <a:gd name="connsiteY51" fmla="*/ 4690749 h 6858000"/>
              <a:gd name="connsiteX52" fmla="*/ 556443 w 1418733"/>
              <a:gd name="connsiteY52" fmla="*/ 4584173 h 6858000"/>
              <a:gd name="connsiteX53" fmla="*/ 551526 w 1418733"/>
              <a:gd name="connsiteY53" fmla="*/ 4444346 h 6858000"/>
              <a:gd name="connsiteX54" fmla="*/ 548091 w 1418733"/>
              <a:gd name="connsiteY54" fmla="*/ 4375228 h 6858000"/>
              <a:gd name="connsiteX55" fmla="*/ 528744 w 1418733"/>
              <a:gd name="connsiteY55" fmla="*/ 4214165 h 6858000"/>
              <a:gd name="connsiteX56" fmla="*/ 532817 w 1418733"/>
              <a:gd name="connsiteY56" fmla="*/ 4090296 h 6858000"/>
              <a:gd name="connsiteX57" fmla="*/ 518073 w 1418733"/>
              <a:gd name="connsiteY57" fmla="*/ 4033999 h 6858000"/>
              <a:gd name="connsiteX58" fmla="*/ 519222 w 1418733"/>
              <a:gd name="connsiteY58" fmla="*/ 4031933 h 6858000"/>
              <a:gd name="connsiteX59" fmla="*/ 517798 w 1418733"/>
              <a:gd name="connsiteY59" fmla="*/ 4013953 h 6858000"/>
              <a:gd name="connsiteX60" fmla="*/ 504093 w 1418733"/>
              <a:gd name="connsiteY60" fmla="*/ 3974753 h 6858000"/>
              <a:gd name="connsiteX61" fmla="*/ 505691 w 1418733"/>
              <a:gd name="connsiteY61" fmla="*/ 3969950 h 6858000"/>
              <a:gd name="connsiteX62" fmla="*/ 499113 w 1418733"/>
              <a:gd name="connsiteY62" fmla="*/ 3933779 h 6858000"/>
              <a:gd name="connsiteX63" fmla="*/ 500444 w 1418733"/>
              <a:gd name="connsiteY63" fmla="*/ 3933093 h 6858000"/>
              <a:gd name="connsiteX64" fmla="*/ 504798 w 1418733"/>
              <a:gd name="connsiteY64" fmla="*/ 3922082 h 6858000"/>
              <a:gd name="connsiteX65" fmla="*/ 509876 w 1418733"/>
              <a:gd name="connsiteY65" fmla="*/ 3901461 h 6858000"/>
              <a:gd name="connsiteX66" fmla="*/ 532470 w 1418733"/>
              <a:gd name="connsiteY66" fmla="*/ 3813873 h 6858000"/>
              <a:gd name="connsiteX67" fmla="*/ 531895 w 1418733"/>
              <a:gd name="connsiteY67" fmla="*/ 3806161 h 6858000"/>
              <a:gd name="connsiteX68" fmla="*/ 532202 w 1418733"/>
              <a:gd name="connsiteY68" fmla="*/ 3805957 h 6858000"/>
              <a:gd name="connsiteX69" fmla="*/ 532229 w 1418733"/>
              <a:gd name="connsiteY69" fmla="*/ 3797724 h 6858000"/>
              <a:gd name="connsiteX70" fmla="*/ 530844 w 1418733"/>
              <a:gd name="connsiteY70" fmla="*/ 3792098 h 6858000"/>
              <a:gd name="connsiteX71" fmla="*/ 529728 w 1418733"/>
              <a:gd name="connsiteY71" fmla="*/ 3777135 h 6858000"/>
              <a:gd name="connsiteX72" fmla="*/ 531461 w 1418733"/>
              <a:gd name="connsiteY72" fmla="*/ 3771656 h 6858000"/>
              <a:gd name="connsiteX73" fmla="*/ 535204 w 1418733"/>
              <a:gd name="connsiteY73" fmla="*/ 3769007 h 6858000"/>
              <a:gd name="connsiteX74" fmla="*/ 534670 w 1418733"/>
              <a:gd name="connsiteY74" fmla="*/ 3767709 h 6858000"/>
              <a:gd name="connsiteX75" fmla="*/ 543366 w 1418733"/>
              <a:gd name="connsiteY75" fmla="*/ 3738082 h 6858000"/>
              <a:gd name="connsiteX76" fmla="*/ 550712 w 1418733"/>
              <a:gd name="connsiteY76" fmla="*/ 3673397 h 6858000"/>
              <a:gd name="connsiteX77" fmla="*/ 550008 w 1418733"/>
              <a:gd name="connsiteY77" fmla="*/ 3637109 h 6858000"/>
              <a:gd name="connsiteX78" fmla="*/ 553451 w 1418733"/>
              <a:gd name="connsiteY78" fmla="*/ 3536883 h 6858000"/>
              <a:gd name="connsiteX79" fmla="*/ 560989 w 1418733"/>
              <a:gd name="connsiteY79" fmla="*/ 3435652 h 6858000"/>
              <a:gd name="connsiteX80" fmla="*/ 562660 w 1418733"/>
              <a:gd name="connsiteY80" fmla="*/ 3307769 h 6858000"/>
              <a:gd name="connsiteX81" fmla="*/ 580223 w 1418733"/>
              <a:gd name="connsiteY81" fmla="*/ 3250522 h 6858000"/>
              <a:gd name="connsiteX82" fmla="*/ 580648 w 1418733"/>
              <a:gd name="connsiteY82" fmla="*/ 3229163 h 6858000"/>
              <a:gd name="connsiteX83" fmla="*/ 582471 w 1418733"/>
              <a:gd name="connsiteY83" fmla="*/ 3217217 h 6858000"/>
              <a:gd name="connsiteX84" fmla="*/ 569306 w 1418733"/>
              <a:gd name="connsiteY84" fmla="*/ 3183755 h 6858000"/>
              <a:gd name="connsiteX85" fmla="*/ 569807 w 1418733"/>
              <a:gd name="connsiteY85" fmla="*/ 3178642 h 6858000"/>
              <a:gd name="connsiteX86" fmla="*/ 557407 w 1418733"/>
              <a:gd name="connsiteY86" fmla="*/ 3158586 h 6858000"/>
              <a:gd name="connsiteX87" fmla="*/ 542592 w 1418733"/>
              <a:gd name="connsiteY87" fmla="*/ 3129034 h 6858000"/>
              <a:gd name="connsiteX88" fmla="*/ 543257 w 1418733"/>
              <a:gd name="connsiteY88" fmla="*/ 3126682 h 6858000"/>
              <a:gd name="connsiteX89" fmla="*/ 534125 w 1418733"/>
              <a:gd name="connsiteY89" fmla="*/ 3114519 h 6858000"/>
              <a:gd name="connsiteX90" fmla="*/ 520734 w 1418733"/>
              <a:gd name="connsiteY90" fmla="*/ 3106272 h 6858000"/>
              <a:gd name="connsiteX91" fmla="*/ 493464 w 1418733"/>
              <a:gd name="connsiteY91" fmla="*/ 2958185 h 6858000"/>
              <a:gd name="connsiteX92" fmla="*/ 436078 w 1418733"/>
              <a:gd name="connsiteY92" fmla="*/ 2762989 h 6858000"/>
              <a:gd name="connsiteX93" fmla="*/ 384996 w 1418733"/>
              <a:gd name="connsiteY93" fmla="*/ 2554718 h 6858000"/>
              <a:gd name="connsiteX94" fmla="*/ 365090 w 1418733"/>
              <a:gd name="connsiteY94" fmla="*/ 2485734 h 6858000"/>
              <a:gd name="connsiteX95" fmla="*/ 355813 w 1418733"/>
              <a:gd name="connsiteY95" fmla="*/ 2447068 h 6858000"/>
              <a:gd name="connsiteX96" fmla="*/ 342774 w 1418733"/>
              <a:gd name="connsiteY96" fmla="*/ 2425819 h 6858000"/>
              <a:gd name="connsiteX97" fmla="*/ 348773 w 1418733"/>
              <a:gd name="connsiteY97" fmla="*/ 2402874 h 6858000"/>
              <a:gd name="connsiteX98" fmla="*/ 351385 w 1418733"/>
              <a:gd name="connsiteY98" fmla="*/ 2381443 h 6858000"/>
              <a:gd name="connsiteX99" fmla="*/ 327714 w 1418733"/>
              <a:gd name="connsiteY99" fmla="*/ 2261920 h 6858000"/>
              <a:gd name="connsiteX100" fmla="*/ 317601 w 1418733"/>
              <a:gd name="connsiteY100" fmla="*/ 2195378 h 6858000"/>
              <a:gd name="connsiteX101" fmla="*/ 301818 w 1418733"/>
              <a:gd name="connsiteY101" fmla="*/ 2155135 h 6858000"/>
              <a:gd name="connsiteX102" fmla="*/ 299276 w 1418733"/>
              <a:gd name="connsiteY102" fmla="*/ 2118008 h 6858000"/>
              <a:gd name="connsiteX103" fmla="*/ 300269 w 1418733"/>
              <a:gd name="connsiteY103" fmla="*/ 2050531 h 6858000"/>
              <a:gd name="connsiteX104" fmla="*/ 292075 w 1418733"/>
              <a:gd name="connsiteY104" fmla="*/ 1963269 h 6858000"/>
              <a:gd name="connsiteX105" fmla="*/ 273253 w 1418733"/>
              <a:gd name="connsiteY105" fmla="*/ 1906352 h 6858000"/>
              <a:gd name="connsiteX106" fmla="*/ 249810 w 1418733"/>
              <a:gd name="connsiteY106" fmla="*/ 1861531 h 6858000"/>
              <a:gd name="connsiteX107" fmla="*/ 203609 w 1418733"/>
              <a:gd name="connsiteY107" fmla="*/ 1732919 h 6858000"/>
              <a:gd name="connsiteX108" fmla="*/ 175920 w 1418733"/>
              <a:gd name="connsiteY108" fmla="*/ 1663540 h 6858000"/>
              <a:gd name="connsiteX109" fmla="*/ 175046 w 1418733"/>
              <a:gd name="connsiteY109" fmla="*/ 1615777 h 6858000"/>
              <a:gd name="connsiteX110" fmla="*/ 155841 w 1418733"/>
              <a:gd name="connsiteY110" fmla="*/ 1563678 h 6858000"/>
              <a:gd name="connsiteX111" fmla="*/ 168921 w 1418733"/>
              <a:gd name="connsiteY111" fmla="*/ 1519474 h 6858000"/>
              <a:gd name="connsiteX112" fmla="*/ 161663 w 1418733"/>
              <a:gd name="connsiteY112" fmla="*/ 1477995 h 6858000"/>
              <a:gd name="connsiteX113" fmla="*/ 147748 w 1418733"/>
              <a:gd name="connsiteY113" fmla="*/ 1373769 h 6858000"/>
              <a:gd name="connsiteX114" fmla="*/ 156055 w 1418733"/>
              <a:gd name="connsiteY114" fmla="*/ 1307086 h 6858000"/>
              <a:gd name="connsiteX115" fmla="*/ 157243 w 1418733"/>
              <a:gd name="connsiteY115" fmla="*/ 1189033 h 6858000"/>
              <a:gd name="connsiteX116" fmla="*/ 161928 w 1418733"/>
              <a:gd name="connsiteY116" fmla="*/ 1168288 h 6858000"/>
              <a:gd name="connsiteX117" fmla="*/ 154210 w 1418733"/>
              <a:gd name="connsiteY117" fmla="*/ 1142577 h 6858000"/>
              <a:gd name="connsiteX118" fmla="*/ 143516 w 1418733"/>
              <a:gd name="connsiteY118" fmla="*/ 1088484 h 6858000"/>
              <a:gd name="connsiteX119" fmla="*/ 132252 w 1418733"/>
              <a:gd name="connsiteY119" fmla="*/ 1016103 h 6858000"/>
              <a:gd name="connsiteX120" fmla="*/ 133708 w 1418733"/>
              <a:gd name="connsiteY120" fmla="*/ 932283 h 6858000"/>
              <a:gd name="connsiteX121" fmla="*/ 135944 w 1418733"/>
              <a:gd name="connsiteY121" fmla="*/ 915925 h 6858000"/>
              <a:gd name="connsiteX122" fmla="*/ 128573 w 1418733"/>
              <a:gd name="connsiteY122" fmla="*/ 896999 h 6858000"/>
              <a:gd name="connsiteX123" fmla="*/ 97981 w 1418733"/>
              <a:gd name="connsiteY123" fmla="*/ 821517 h 6858000"/>
              <a:gd name="connsiteX124" fmla="*/ 76931 w 1418733"/>
              <a:gd name="connsiteY124" fmla="*/ 751353 h 6858000"/>
              <a:gd name="connsiteX125" fmla="*/ 76489 w 1418733"/>
              <a:gd name="connsiteY125" fmla="*/ 721230 h 6858000"/>
              <a:gd name="connsiteX126" fmla="*/ 62160 w 1418733"/>
              <a:gd name="connsiteY126" fmla="*/ 681659 h 6858000"/>
              <a:gd name="connsiteX127" fmla="*/ 47579 w 1418733"/>
              <a:gd name="connsiteY127" fmla="*/ 635218 h 6858000"/>
              <a:gd name="connsiteX128" fmla="*/ 52590 w 1418733"/>
              <a:gd name="connsiteY128" fmla="*/ 613763 h 6858000"/>
              <a:gd name="connsiteX129" fmla="*/ 38532 w 1418733"/>
              <a:gd name="connsiteY129" fmla="*/ 598582 h 6858000"/>
              <a:gd name="connsiteX130" fmla="*/ 38213 w 1418733"/>
              <a:gd name="connsiteY130" fmla="*/ 576846 h 6858000"/>
              <a:gd name="connsiteX131" fmla="*/ 17839 w 1418733"/>
              <a:gd name="connsiteY131" fmla="*/ 530055 h 6858000"/>
              <a:gd name="connsiteX132" fmla="*/ 17087 w 1418733"/>
              <a:gd name="connsiteY132" fmla="*/ 465389 h 6858000"/>
              <a:gd name="connsiteX133" fmla="*/ 10 w 1418733"/>
              <a:gd name="connsiteY133" fmla="*/ 424699 h 6858000"/>
              <a:gd name="connsiteX134" fmla="*/ 127193 w 1418733"/>
              <a:gd name="connsiteY134" fmla="*/ 309501 h 6858000"/>
              <a:gd name="connsiteX135" fmla="*/ 111376 w 1418733"/>
              <a:gd name="connsiteY135" fmla="*/ 275771 h 6858000"/>
              <a:gd name="connsiteX136" fmla="*/ 128403 w 1418733"/>
              <a:gd name="connsiteY136" fmla="*/ 212860 h 6858000"/>
              <a:gd name="connsiteX137" fmla="*/ 120113 w 1418733"/>
              <a:gd name="connsiteY137" fmla="*/ 144983 h 6858000"/>
              <a:gd name="connsiteX138" fmla="*/ 132397 w 1418733"/>
              <a:gd name="connsiteY138" fmla="*/ 55288 h 6858000"/>
              <a:gd name="connsiteX139" fmla="*/ 91951 w 1418733"/>
              <a:gd name="connsiteY139" fmla="*/ 0 h 6858000"/>
              <a:gd name="connsiteX0" fmla="*/ 76413 w 1403195"/>
              <a:gd name="connsiteY0" fmla="*/ 0 h 6858000"/>
              <a:gd name="connsiteX1" fmla="*/ 1403195 w 1403195"/>
              <a:gd name="connsiteY1" fmla="*/ 0 h 6858000"/>
              <a:gd name="connsiteX2" fmla="*/ 1403195 w 1403195"/>
              <a:gd name="connsiteY2" fmla="*/ 6858000 h 6858000"/>
              <a:gd name="connsiteX3" fmla="*/ 139889 w 1403195"/>
              <a:gd name="connsiteY3" fmla="*/ 6857735 h 6858000"/>
              <a:gd name="connsiteX4" fmla="*/ 176482 w 1403195"/>
              <a:gd name="connsiteY4" fmla="*/ 6776847 h 6858000"/>
              <a:gd name="connsiteX5" fmla="*/ 187982 w 1403195"/>
              <a:gd name="connsiteY5" fmla="*/ 6737706 h 6858000"/>
              <a:gd name="connsiteX6" fmla="*/ 212721 w 1403195"/>
              <a:gd name="connsiteY6" fmla="*/ 6691589 h 6858000"/>
              <a:gd name="connsiteX7" fmla="*/ 190278 w 1403195"/>
              <a:gd name="connsiteY7" fmla="*/ 6659970 h 6858000"/>
              <a:gd name="connsiteX8" fmla="*/ 205369 w 1403195"/>
              <a:gd name="connsiteY8" fmla="*/ 6636211 h 6858000"/>
              <a:gd name="connsiteX9" fmla="*/ 222813 w 1403195"/>
              <a:gd name="connsiteY9" fmla="*/ 6594177 h 6858000"/>
              <a:gd name="connsiteX10" fmla="*/ 236853 w 1403195"/>
              <a:gd name="connsiteY10" fmla="*/ 6557575 h 6858000"/>
              <a:gd name="connsiteX11" fmla="*/ 289810 w 1403195"/>
              <a:gd name="connsiteY11" fmla="*/ 6492130 h 6858000"/>
              <a:gd name="connsiteX12" fmla="*/ 305497 w 1403195"/>
              <a:gd name="connsiteY12" fmla="*/ 6431610 h 6858000"/>
              <a:gd name="connsiteX13" fmla="*/ 349202 w 1403195"/>
              <a:gd name="connsiteY13" fmla="*/ 6379786 h 6858000"/>
              <a:gd name="connsiteX14" fmla="*/ 332425 w 1403195"/>
              <a:gd name="connsiteY14" fmla="*/ 6334727 h 6858000"/>
              <a:gd name="connsiteX15" fmla="*/ 309840 w 1403195"/>
              <a:gd name="connsiteY15" fmla="*/ 6313295 h 6858000"/>
              <a:gd name="connsiteX16" fmla="*/ 317004 w 1403195"/>
              <a:gd name="connsiteY16" fmla="*/ 6280046 h 6858000"/>
              <a:gd name="connsiteX17" fmla="*/ 299749 w 1403195"/>
              <a:gd name="connsiteY17" fmla="*/ 6270265 h 6858000"/>
              <a:gd name="connsiteX18" fmla="*/ 326777 w 1403195"/>
              <a:gd name="connsiteY18" fmla="*/ 6252834 h 6858000"/>
              <a:gd name="connsiteX19" fmla="*/ 304769 w 1403195"/>
              <a:gd name="connsiteY19" fmla="*/ 6202459 h 6858000"/>
              <a:gd name="connsiteX20" fmla="*/ 303567 w 1403195"/>
              <a:gd name="connsiteY20" fmla="*/ 6153037 h 6858000"/>
              <a:gd name="connsiteX21" fmla="*/ 318982 w 1403195"/>
              <a:gd name="connsiteY21" fmla="*/ 6078132 h 6858000"/>
              <a:gd name="connsiteX22" fmla="*/ 306369 w 1403195"/>
              <a:gd name="connsiteY22" fmla="*/ 6028119 h 6858000"/>
              <a:gd name="connsiteX23" fmla="*/ 291598 w 1403195"/>
              <a:gd name="connsiteY23" fmla="*/ 5926735 h 6858000"/>
              <a:gd name="connsiteX24" fmla="*/ 341110 w 1403195"/>
              <a:gd name="connsiteY24" fmla="*/ 5712857 h 6858000"/>
              <a:gd name="connsiteX25" fmla="*/ 320185 w 1403195"/>
              <a:gd name="connsiteY25" fmla="*/ 5676393 h 6858000"/>
              <a:gd name="connsiteX26" fmla="*/ 359777 w 1403195"/>
              <a:gd name="connsiteY26" fmla="*/ 5563435 h 6858000"/>
              <a:gd name="connsiteX27" fmla="*/ 406907 w 1403195"/>
              <a:gd name="connsiteY27" fmla="*/ 5437125 h 6858000"/>
              <a:gd name="connsiteX28" fmla="*/ 420475 w 1403195"/>
              <a:gd name="connsiteY28" fmla="*/ 5396260 h 6858000"/>
              <a:gd name="connsiteX29" fmla="*/ 436456 w 1403195"/>
              <a:gd name="connsiteY29" fmla="*/ 5330009 h 6858000"/>
              <a:gd name="connsiteX30" fmla="*/ 469949 w 1403195"/>
              <a:gd name="connsiteY30" fmla="*/ 5273739 h 6858000"/>
              <a:gd name="connsiteX31" fmla="*/ 479548 w 1403195"/>
              <a:gd name="connsiteY31" fmla="*/ 5241779 h 6858000"/>
              <a:gd name="connsiteX32" fmla="*/ 490774 w 1403195"/>
              <a:gd name="connsiteY32" fmla="*/ 5225268 h 6858000"/>
              <a:gd name="connsiteX33" fmla="*/ 491794 w 1403195"/>
              <a:gd name="connsiteY33" fmla="*/ 5217684 h 6858000"/>
              <a:gd name="connsiteX34" fmla="*/ 499135 w 1403195"/>
              <a:gd name="connsiteY34" fmla="*/ 5193377 h 6858000"/>
              <a:gd name="connsiteX35" fmla="*/ 502438 w 1403195"/>
              <a:gd name="connsiteY35" fmla="*/ 5179288 h 6858000"/>
              <a:gd name="connsiteX36" fmla="*/ 503422 w 1403195"/>
              <a:gd name="connsiteY36" fmla="*/ 5173621 h 6858000"/>
              <a:gd name="connsiteX37" fmla="*/ 499056 w 1403195"/>
              <a:gd name="connsiteY37" fmla="*/ 5159961 h 6858000"/>
              <a:gd name="connsiteX38" fmla="*/ 505733 w 1403195"/>
              <a:gd name="connsiteY38" fmla="*/ 5144295 h 6858000"/>
              <a:gd name="connsiteX39" fmla="*/ 502666 w 1403195"/>
              <a:gd name="connsiteY39" fmla="*/ 5125185 h 6858000"/>
              <a:gd name="connsiteX40" fmla="*/ 509496 w 1403195"/>
              <a:gd name="connsiteY40" fmla="*/ 5121884 h 6858000"/>
              <a:gd name="connsiteX41" fmla="*/ 516532 w 1403195"/>
              <a:gd name="connsiteY41" fmla="*/ 5067850 h 6858000"/>
              <a:gd name="connsiteX42" fmla="*/ 519263 w 1403195"/>
              <a:gd name="connsiteY42" fmla="*/ 5060861 h 6858000"/>
              <a:gd name="connsiteX43" fmla="*/ 515967 w 1403195"/>
              <a:gd name="connsiteY43" fmla="*/ 5034192 h 6858000"/>
              <a:gd name="connsiteX44" fmla="*/ 517521 w 1403195"/>
              <a:gd name="connsiteY44" fmla="*/ 4993030 h 6858000"/>
              <a:gd name="connsiteX45" fmla="*/ 524430 w 1403195"/>
              <a:gd name="connsiteY45" fmla="*/ 4946844 h 6858000"/>
              <a:gd name="connsiteX46" fmla="*/ 520286 w 1403195"/>
              <a:gd name="connsiteY46" fmla="*/ 4932692 h 6858000"/>
              <a:gd name="connsiteX47" fmla="*/ 535689 w 1403195"/>
              <a:gd name="connsiteY47" fmla="*/ 4858827 h 6858000"/>
              <a:gd name="connsiteX48" fmla="*/ 541592 w 1403195"/>
              <a:gd name="connsiteY48" fmla="*/ 4821170 h 6858000"/>
              <a:gd name="connsiteX49" fmla="*/ 546325 w 1403195"/>
              <a:gd name="connsiteY49" fmla="*/ 4780965 h 6858000"/>
              <a:gd name="connsiteX50" fmla="*/ 547618 w 1403195"/>
              <a:gd name="connsiteY50" fmla="*/ 4750867 h 6858000"/>
              <a:gd name="connsiteX51" fmla="*/ 545425 w 1403195"/>
              <a:gd name="connsiteY51" fmla="*/ 4690749 h 6858000"/>
              <a:gd name="connsiteX52" fmla="*/ 540905 w 1403195"/>
              <a:gd name="connsiteY52" fmla="*/ 4584173 h 6858000"/>
              <a:gd name="connsiteX53" fmla="*/ 535988 w 1403195"/>
              <a:gd name="connsiteY53" fmla="*/ 4444346 h 6858000"/>
              <a:gd name="connsiteX54" fmla="*/ 532553 w 1403195"/>
              <a:gd name="connsiteY54" fmla="*/ 4375228 h 6858000"/>
              <a:gd name="connsiteX55" fmla="*/ 513206 w 1403195"/>
              <a:gd name="connsiteY55" fmla="*/ 4214165 h 6858000"/>
              <a:gd name="connsiteX56" fmla="*/ 517279 w 1403195"/>
              <a:gd name="connsiteY56" fmla="*/ 4090296 h 6858000"/>
              <a:gd name="connsiteX57" fmla="*/ 502535 w 1403195"/>
              <a:gd name="connsiteY57" fmla="*/ 4033999 h 6858000"/>
              <a:gd name="connsiteX58" fmla="*/ 503684 w 1403195"/>
              <a:gd name="connsiteY58" fmla="*/ 4031933 h 6858000"/>
              <a:gd name="connsiteX59" fmla="*/ 502260 w 1403195"/>
              <a:gd name="connsiteY59" fmla="*/ 4013953 h 6858000"/>
              <a:gd name="connsiteX60" fmla="*/ 488555 w 1403195"/>
              <a:gd name="connsiteY60" fmla="*/ 3974753 h 6858000"/>
              <a:gd name="connsiteX61" fmla="*/ 490153 w 1403195"/>
              <a:gd name="connsiteY61" fmla="*/ 3969950 h 6858000"/>
              <a:gd name="connsiteX62" fmla="*/ 483575 w 1403195"/>
              <a:gd name="connsiteY62" fmla="*/ 3933779 h 6858000"/>
              <a:gd name="connsiteX63" fmla="*/ 484906 w 1403195"/>
              <a:gd name="connsiteY63" fmla="*/ 3933093 h 6858000"/>
              <a:gd name="connsiteX64" fmla="*/ 489260 w 1403195"/>
              <a:gd name="connsiteY64" fmla="*/ 3922082 h 6858000"/>
              <a:gd name="connsiteX65" fmla="*/ 494338 w 1403195"/>
              <a:gd name="connsiteY65" fmla="*/ 3901461 h 6858000"/>
              <a:gd name="connsiteX66" fmla="*/ 516932 w 1403195"/>
              <a:gd name="connsiteY66" fmla="*/ 3813873 h 6858000"/>
              <a:gd name="connsiteX67" fmla="*/ 516357 w 1403195"/>
              <a:gd name="connsiteY67" fmla="*/ 3806161 h 6858000"/>
              <a:gd name="connsiteX68" fmla="*/ 516664 w 1403195"/>
              <a:gd name="connsiteY68" fmla="*/ 3805957 h 6858000"/>
              <a:gd name="connsiteX69" fmla="*/ 516691 w 1403195"/>
              <a:gd name="connsiteY69" fmla="*/ 3797724 h 6858000"/>
              <a:gd name="connsiteX70" fmla="*/ 515306 w 1403195"/>
              <a:gd name="connsiteY70" fmla="*/ 3792098 h 6858000"/>
              <a:gd name="connsiteX71" fmla="*/ 514190 w 1403195"/>
              <a:gd name="connsiteY71" fmla="*/ 3777135 h 6858000"/>
              <a:gd name="connsiteX72" fmla="*/ 515923 w 1403195"/>
              <a:gd name="connsiteY72" fmla="*/ 3771656 h 6858000"/>
              <a:gd name="connsiteX73" fmla="*/ 519666 w 1403195"/>
              <a:gd name="connsiteY73" fmla="*/ 3769007 h 6858000"/>
              <a:gd name="connsiteX74" fmla="*/ 519132 w 1403195"/>
              <a:gd name="connsiteY74" fmla="*/ 3767709 h 6858000"/>
              <a:gd name="connsiteX75" fmla="*/ 527828 w 1403195"/>
              <a:gd name="connsiteY75" fmla="*/ 3738082 h 6858000"/>
              <a:gd name="connsiteX76" fmla="*/ 535174 w 1403195"/>
              <a:gd name="connsiteY76" fmla="*/ 3673397 h 6858000"/>
              <a:gd name="connsiteX77" fmla="*/ 534470 w 1403195"/>
              <a:gd name="connsiteY77" fmla="*/ 3637109 h 6858000"/>
              <a:gd name="connsiteX78" fmla="*/ 537913 w 1403195"/>
              <a:gd name="connsiteY78" fmla="*/ 3536883 h 6858000"/>
              <a:gd name="connsiteX79" fmla="*/ 545451 w 1403195"/>
              <a:gd name="connsiteY79" fmla="*/ 3435652 h 6858000"/>
              <a:gd name="connsiteX80" fmla="*/ 547122 w 1403195"/>
              <a:gd name="connsiteY80" fmla="*/ 3307769 h 6858000"/>
              <a:gd name="connsiteX81" fmla="*/ 564685 w 1403195"/>
              <a:gd name="connsiteY81" fmla="*/ 3250522 h 6858000"/>
              <a:gd name="connsiteX82" fmla="*/ 565110 w 1403195"/>
              <a:gd name="connsiteY82" fmla="*/ 3229163 h 6858000"/>
              <a:gd name="connsiteX83" fmla="*/ 566933 w 1403195"/>
              <a:gd name="connsiteY83" fmla="*/ 3217217 h 6858000"/>
              <a:gd name="connsiteX84" fmla="*/ 553768 w 1403195"/>
              <a:gd name="connsiteY84" fmla="*/ 3183755 h 6858000"/>
              <a:gd name="connsiteX85" fmla="*/ 554269 w 1403195"/>
              <a:gd name="connsiteY85" fmla="*/ 3178642 h 6858000"/>
              <a:gd name="connsiteX86" fmla="*/ 541869 w 1403195"/>
              <a:gd name="connsiteY86" fmla="*/ 3158586 h 6858000"/>
              <a:gd name="connsiteX87" fmla="*/ 527054 w 1403195"/>
              <a:gd name="connsiteY87" fmla="*/ 3129034 h 6858000"/>
              <a:gd name="connsiteX88" fmla="*/ 527719 w 1403195"/>
              <a:gd name="connsiteY88" fmla="*/ 3126682 h 6858000"/>
              <a:gd name="connsiteX89" fmla="*/ 518587 w 1403195"/>
              <a:gd name="connsiteY89" fmla="*/ 3114519 h 6858000"/>
              <a:gd name="connsiteX90" fmla="*/ 505196 w 1403195"/>
              <a:gd name="connsiteY90" fmla="*/ 3106272 h 6858000"/>
              <a:gd name="connsiteX91" fmla="*/ 477926 w 1403195"/>
              <a:gd name="connsiteY91" fmla="*/ 2958185 h 6858000"/>
              <a:gd name="connsiteX92" fmla="*/ 420540 w 1403195"/>
              <a:gd name="connsiteY92" fmla="*/ 2762989 h 6858000"/>
              <a:gd name="connsiteX93" fmla="*/ 369458 w 1403195"/>
              <a:gd name="connsiteY93" fmla="*/ 2554718 h 6858000"/>
              <a:gd name="connsiteX94" fmla="*/ 349552 w 1403195"/>
              <a:gd name="connsiteY94" fmla="*/ 2485734 h 6858000"/>
              <a:gd name="connsiteX95" fmla="*/ 340275 w 1403195"/>
              <a:gd name="connsiteY95" fmla="*/ 2447068 h 6858000"/>
              <a:gd name="connsiteX96" fmla="*/ 327236 w 1403195"/>
              <a:gd name="connsiteY96" fmla="*/ 2425819 h 6858000"/>
              <a:gd name="connsiteX97" fmla="*/ 333235 w 1403195"/>
              <a:gd name="connsiteY97" fmla="*/ 2402874 h 6858000"/>
              <a:gd name="connsiteX98" fmla="*/ 335847 w 1403195"/>
              <a:gd name="connsiteY98" fmla="*/ 2381443 h 6858000"/>
              <a:gd name="connsiteX99" fmla="*/ 312176 w 1403195"/>
              <a:gd name="connsiteY99" fmla="*/ 2261920 h 6858000"/>
              <a:gd name="connsiteX100" fmla="*/ 302063 w 1403195"/>
              <a:gd name="connsiteY100" fmla="*/ 2195378 h 6858000"/>
              <a:gd name="connsiteX101" fmla="*/ 286280 w 1403195"/>
              <a:gd name="connsiteY101" fmla="*/ 2155135 h 6858000"/>
              <a:gd name="connsiteX102" fmla="*/ 283738 w 1403195"/>
              <a:gd name="connsiteY102" fmla="*/ 2118008 h 6858000"/>
              <a:gd name="connsiteX103" fmla="*/ 284731 w 1403195"/>
              <a:gd name="connsiteY103" fmla="*/ 2050531 h 6858000"/>
              <a:gd name="connsiteX104" fmla="*/ 276537 w 1403195"/>
              <a:gd name="connsiteY104" fmla="*/ 1963269 h 6858000"/>
              <a:gd name="connsiteX105" fmla="*/ 257715 w 1403195"/>
              <a:gd name="connsiteY105" fmla="*/ 1906352 h 6858000"/>
              <a:gd name="connsiteX106" fmla="*/ 234272 w 1403195"/>
              <a:gd name="connsiteY106" fmla="*/ 1861531 h 6858000"/>
              <a:gd name="connsiteX107" fmla="*/ 188071 w 1403195"/>
              <a:gd name="connsiteY107" fmla="*/ 1732919 h 6858000"/>
              <a:gd name="connsiteX108" fmla="*/ 160382 w 1403195"/>
              <a:gd name="connsiteY108" fmla="*/ 1663540 h 6858000"/>
              <a:gd name="connsiteX109" fmla="*/ 159508 w 1403195"/>
              <a:gd name="connsiteY109" fmla="*/ 1615777 h 6858000"/>
              <a:gd name="connsiteX110" fmla="*/ 140303 w 1403195"/>
              <a:gd name="connsiteY110" fmla="*/ 1563678 h 6858000"/>
              <a:gd name="connsiteX111" fmla="*/ 153383 w 1403195"/>
              <a:gd name="connsiteY111" fmla="*/ 1519474 h 6858000"/>
              <a:gd name="connsiteX112" fmla="*/ 146125 w 1403195"/>
              <a:gd name="connsiteY112" fmla="*/ 1477995 h 6858000"/>
              <a:gd name="connsiteX113" fmla="*/ 132210 w 1403195"/>
              <a:gd name="connsiteY113" fmla="*/ 1373769 h 6858000"/>
              <a:gd name="connsiteX114" fmla="*/ 140517 w 1403195"/>
              <a:gd name="connsiteY114" fmla="*/ 1307086 h 6858000"/>
              <a:gd name="connsiteX115" fmla="*/ 141705 w 1403195"/>
              <a:gd name="connsiteY115" fmla="*/ 1189033 h 6858000"/>
              <a:gd name="connsiteX116" fmla="*/ 146390 w 1403195"/>
              <a:gd name="connsiteY116" fmla="*/ 1168288 h 6858000"/>
              <a:gd name="connsiteX117" fmla="*/ 138672 w 1403195"/>
              <a:gd name="connsiteY117" fmla="*/ 1142577 h 6858000"/>
              <a:gd name="connsiteX118" fmla="*/ 127978 w 1403195"/>
              <a:gd name="connsiteY118" fmla="*/ 1088484 h 6858000"/>
              <a:gd name="connsiteX119" fmla="*/ 116714 w 1403195"/>
              <a:gd name="connsiteY119" fmla="*/ 1016103 h 6858000"/>
              <a:gd name="connsiteX120" fmla="*/ 118170 w 1403195"/>
              <a:gd name="connsiteY120" fmla="*/ 932283 h 6858000"/>
              <a:gd name="connsiteX121" fmla="*/ 120406 w 1403195"/>
              <a:gd name="connsiteY121" fmla="*/ 915925 h 6858000"/>
              <a:gd name="connsiteX122" fmla="*/ 113035 w 1403195"/>
              <a:gd name="connsiteY122" fmla="*/ 896999 h 6858000"/>
              <a:gd name="connsiteX123" fmla="*/ 82443 w 1403195"/>
              <a:gd name="connsiteY123" fmla="*/ 821517 h 6858000"/>
              <a:gd name="connsiteX124" fmla="*/ 61393 w 1403195"/>
              <a:gd name="connsiteY124" fmla="*/ 751353 h 6858000"/>
              <a:gd name="connsiteX125" fmla="*/ 60951 w 1403195"/>
              <a:gd name="connsiteY125" fmla="*/ 721230 h 6858000"/>
              <a:gd name="connsiteX126" fmla="*/ 46622 w 1403195"/>
              <a:gd name="connsiteY126" fmla="*/ 681659 h 6858000"/>
              <a:gd name="connsiteX127" fmla="*/ 32041 w 1403195"/>
              <a:gd name="connsiteY127" fmla="*/ 635218 h 6858000"/>
              <a:gd name="connsiteX128" fmla="*/ 37052 w 1403195"/>
              <a:gd name="connsiteY128" fmla="*/ 613763 h 6858000"/>
              <a:gd name="connsiteX129" fmla="*/ 22994 w 1403195"/>
              <a:gd name="connsiteY129" fmla="*/ 598582 h 6858000"/>
              <a:gd name="connsiteX130" fmla="*/ 22675 w 1403195"/>
              <a:gd name="connsiteY130" fmla="*/ 576846 h 6858000"/>
              <a:gd name="connsiteX131" fmla="*/ 2301 w 1403195"/>
              <a:gd name="connsiteY131" fmla="*/ 530055 h 6858000"/>
              <a:gd name="connsiteX132" fmla="*/ 1549 w 1403195"/>
              <a:gd name="connsiteY132" fmla="*/ 465389 h 6858000"/>
              <a:gd name="connsiteX133" fmla="*/ 90145 w 1403195"/>
              <a:gd name="connsiteY133" fmla="*/ 353137 h 6858000"/>
              <a:gd name="connsiteX134" fmla="*/ 111655 w 1403195"/>
              <a:gd name="connsiteY134" fmla="*/ 309501 h 6858000"/>
              <a:gd name="connsiteX135" fmla="*/ 95838 w 1403195"/>
              <a:gd name="connsiteY135" fmla="*/ 275771 h 6858000"/>
              <a:gd name="connsiteX136" fmla="*/ 112865 w 1403195"/>
              <a:gd name="connsiteY136" fmla="*/ 212860 h 6858000"/>
              <a:gd name="connsiteX137" fmla="*/ 104575 w 1403195"/>
              <a:gd name="connsiteY137" fmla="*/ 144983 h 6858000"/>
              <a:gd name="connsiteX138" fmla="*/ 116859 w 1403195"/>
              <a:gd name="connsiteY138" fmla="*/ 55288 h 6858000"/>
              <a:gd name="connsiteX139" fmla="*/ 76413 w 1403195"/>
              <a:gd name="connsiteY139" fmla="*/ 0 h 6858000"/>
              <a:gd name="connsiteX0" fmla="*/ 74305 w 1401087"/>
              <a:gd name="connsiteY0" fmla="*/ 0 h 6858000"/>
              <a:gd name="connsiteX1" fmla="*/ 1401087 w 1401087"/>
              <a:gd name="connsiteY1" fmla="*/ 0 h 6858000"/>
              <a:gd name="connsiteX2" fmla="*/ 1401087 w 1401087"/>
              <a:gd name="connsiteY2" fmla="*/ 6858000 h 6858000"/>
              <a:gd name="connsiteX3" fmla="*/ 137781 w 1401087"/>
              <a:gd name="connsiteY3" fmla="*/ 6857735 h 6858000"/>
              <a:gd name="connsiteX4" fmla="*/ 174374 w 1401087"/>
              <a:gd name="connsiteY4" fmla="*/ 6776847 h 6858000"/>
              <a:gd name="connsiteX5" fmla="*/ 185874 w 1401087"/>
              <a:gd name="connsiteY5" fmla="*/ 6737706 h 6858000"/>
              <a:gd name="connsiteX6" fmla="*/ 210613 w 1401087"/>
              <a:gd name="connsiteY6" fmla="*/ 6691589 h 6858000"/>
              <a:gd name="connsiteX7" fmla="*/ 188170 w 1401087"/>
              <a:gd name="connsiteY7" fmla="*/ 6659970 h 6858000"/>
              <a:gd name="connsiteX8" fmla="*/ 203261 w 1401087"/>
              <a:gd name="connsiteY8" fmla="*/ 6636211 h 6858000"/>
              <a:gd name="connsiteX9" fmla="*/ 220705 w 1401087"/>
              <a:gd name="connsiteY9" fmla="*/ 6594177 h 6858000"/>
              <a:gd name="connsiteX10" fmla="*/ 234745 w 1401087"/>
              <a:gd name="connsiteY10" fmla="*/ 6557575 h 6858000"/>
              <a:gd name="connsiteX11" fmla="*/ 287702 w 1401087"/>
              <a:gd name="connsiteY11" fmla="*/ 6492130 h 6858000"/>
              <a:gd name="connsiteX12" fmla="*/ 303389 w 1401087"/>
              <a:gd name="connsiteY12" fmla="*/ 6431610 h 6858000"/>
              <a:gd name="connsiteX13" fmla="*/ 347094 w 1401087"/>
              <a:gd name="connsiteY13" fmla="*/ 6379786 h 6858000"/>
              <a:gd name="connsiteX14" fmla="*/ 330317 w 1401087"/>
              <a:gd name="connsiteY14" fmla="*/ 6334727 h 6858000"/>
              <a:gd name="connsiteX15" fmla="*/ 307732 w 1401087"/>
              <a:gd name="connsiteY15" fmla="*/ 6313295 h 6858000"/>
              <a:gd name="connsiteX16" fmla="*/ 314896 w 1401087"/>
              <a:gd name="connsiteY16" fmla="*/ 6280046 h 6858000"/>
              <a:gd name="connsiteX17" fmla="*/ 297641 w 1401087"/>
              <a:gd name="connsiteY17" fmla="*/ 6270265 h 6858000"/>
              <a:gd name="connsiteX18" fmla="*/ 324669 w 1401087"/>
              <a:gd name="connsiteY18" fmla="*/ 6252834 h 6858000"/>
              <a:gd name="connsiteX19" fmla="*/ 302661 w 1401087"/>
              <a:gd name="connsiteY19" fmla="*/ 6202459 h 6858000"/>
              <a:gd name="connsiteX20" fmla="*/ 301459 w 1401087"/>
              <a:gd name="connsiteY20" fmla="*/ 6153037 h 6858000"/>
              <a:gd name="connsiteX21" fmla="*/ 316874 w 1401087"/>
              <a:gd name="connsiteY21" fmla="*/ 6078132 h 6858000"/>
              <a:gd name="connsiteX22" fmla="*/ 304261 w 1401087"/>
              <a:gd name="connsiteY22" fmla="*/ 6028119 h 6858000"/>
              <a:gd name="connsiteX23" fmla="*/ 289490 w 1401087"/>
              <a:gd name="connsiteY23" fmla="*/ 5926735 h 6858000"/>
              <a:gd name="connsiteX24" fmla="*/ 339002 w 1401087"/>
              <a:gd name="connsiteY24" fmla="*/ 5712857 h 6858000"/>
              <a:gd name="connsiteX25" fmla="*/ 318077 w 1401087"/>
              <a:gd name="connsiteY25" fmla="*/ 5676393 h 6858000"/>
              <a:gd name="connsiteX26" fmla="*/ 357669 w 1401087"/>
              <a:gd name="connsiteY26" fmla="*/ 5563435 h 6858000"/>
              <a:gd name="connsiteX27" fmla="*/ 404799 w 1401087"/>
              <a:gd name="connsiteY27" fmla="*/ 5437125 h 6858000"/>
              <a:gd name="connsiteX28" fmla="*/ 418367 w 1401087"/>
              <a:gd name="connsiteY28" fmla="*/ 5396260 h 6858000"/>
              <a:gd name="connsiteX29" fmla="*/ 434348 w 1401087"/>
              <a:gd name="connsiteY29" fmla="*/ 5330009 h 6858000"/>
              <a:gd name="connsiteX30" fmla="*/ 467841 w 1401087"/>
              <a:gd name="connsiteY30" fmla="*/ 5273739 h 6858000"/>
              <a:gd name="connsiteX31" fmla="*/ 477440 w 1401087"/>
              <a:gd name="connsiteY31" fmla="*/ 5241779 h 6858000"/>
              <a:gd name="connsiteX32" fmla="*/ 488666 w 1401087"/>
              <a:gd name="connsiteY32" fmla="*/ 5225268 h 6858000"/>
              <a:gd name="connsiteX33" fmla="*/ 489686 w 1401087"/>
              <a:gd name="connsiteY33" fmla="*/ 5217684 h 6858000"/>
              <a:gd name="connsiteX34" fmla="*/ 497027 w 1401087"/>
              <a:gd name="connsiteY34" fmla="*/ 5193377 h 6858000"/>
              <a:gd name="connsiteX35" fmla="*/ 500330 w 1401087"/>
              <a:gd name="connsiteY35" fmla="*/ 5179288 h 6858000"/>
              <a:gd name="connsiteX36" fmla="*/ 501314 w 1401087"/>
              <a:gd name="connsiteY36" fmla="*/ 5173621 h 6858000"/>
              <a:gd name="connsiteX37" fmla="*/ 496948 w 1401087"/>
              <a:gd name="connsiteY37" fmla="*/ 5159961 h 6858000"/>
              <a:gd name="connsiteX38" fmla="*/ 503625 w 1401087"/>
              <a:gd name="connsiteY38" fmla="*/ 5144295 h 6858000"/>
              <a:gd name="connsiteX39" fmla="*/ 500558 w 1401087"/>
              <a:gd name="connsiteY39" fmla="*/ 5125185 h 6858000"/>
              <a:gd name="connsiteX40" fmla="*/ 507388 w 1401087"/>
              <a:gd name="connsiteY40" fmla="*/ 5121884 h 6858000"/>
              <a:gd name="connsiteX41" fmla="*/ 514424 w 1401087"/>
              <a:gd name="connsiteY41" fmla="*/ 5067850 h 6858000"/>
              <a:gd name="connsiteX42" fmla="*/ 517155 w 1401087"/>
              <a:gd name="connsiteY42" fmla="*/ 5060861 h 6858000"/>
              <a:gd name="connsiteX43" fmla="*/ 513859 w 1401087"/>
              <a:gd name="connsiteY43" fmla="*/ 5034192 h 6858000"/>
              <a:gd name="connsiteX44" fmla="*/ 515413 w 1401087"/>
              <a:gd name="connsiteY44" fmla="*/ 4993030 h 6858000"/>
              <a:gd name="connsiteX45" fmla="*/ 522322 w 1401087"/>
              <a:gd name="connsiteY45" fmla="*/ 4946844 h 6858000"/>
              <a:gd name="connsiteX46" fmla="*/ 518178 w 1401087"/>
              <a:gd name="connsiteY46" fmla="*/ 4932692 h 6858000"/>
              <a:gd name="connsiteX47" fmla="*/ 533581 w 1401087"/>
              <a:gd name="connsiteY47" fmla="*/ 4858827 h 6858000"/>
              <a:gd name="connsiteX48" fmla="*/ 539484 w 1401087"/>
              <a:gd name="connsiteY48" fmla="*/ 4821170 h 6858000"/>
              <a:gd name="connsiteX49" fmla="*/ 544217 w 1401087"/>
              <a:gd name="connsiteY49" fmla="*/ 4780965 h 6858000"/>
              <a:gd name="connsiteX50" fmla="*/ 545510 w 1401087"/>
              <a:gd name="connsiteY50" fmla="*/ 4750867 h 6858000"/>
              <a:gd name="connsiteX51" fmla="*/ 543317 w 1401087"/>
              <a:gd name="connsiteY51" fmla="*/ 4690749 h 6858000"/>
              <a:gd name="connsiteX52" fmla="*/ 538797 w 1401087"/>
              <a:gd name="connsiteY52" fmla="*/ 4584173 h 6858000"/>
              <a:gd name="connsiteX53" fmla="*/ 533880 w 1401087"/>
              <a:gd name="connsiteY53" fmla="*/ 4444346 h 6858000"/>
              <a:gd name="connsiteX54" fmla="*/ 530445 w 1401087"/>
              <a:gd name="connsiteY54" fmla="*/ 4375228 h 6858000"/>
              <a:gd name="connsiteX55" fmla="*/ 511098 w 1401087"/>
              <a:gd name="connsiteY55" fmla="*/ 4214165 h 6858000"/>
              <a:gd name="connsiteX56" fmla="*/ 515171 w 1401087"/>
              <a:gd name="connsiteY56" fmla="*/ 4090296 h 6858000"/>
              <a:gd name="connsiteX57" fmla="*/ 500427 w 1401087"/>
              <a:gd name="connsiteY57" fmla="*/ 4033999 h 6858000"/>
              <a:gd name="connsiteX58" fmla="*/ 501576 w 1401087"/>
              <a:gd name="connsiteY58" fmla="*/ 4031933 h 6858000"/>
              <a:gd name="connsiteX59" fmla="*/ 500152 w 1401087"/>
              <a:gd name="connsiteY59" fmla="*/ 4013953 h 6858000"/>
              <a:gd name="connsiteX60" fmla="*/ 486447 w 1401087"/>
              <a:gd name="connsiteY60" fmla="*/ 3974753 h 6858000"/>
              <a:gd name="connsiteX61" fmla="*/ 488045 w 1401087"/>
              <a:gd name="connsiteY61" fmla="*/ 3969950 h 6858000"/>
              <a:gd name="connsiteX62" fmla="*/ 481467 w 1401087"/>
              <a:gd name="connsiteY62" fmla="*/ 3933779 h 6858000"/>
              <a:gd name="connsiteX63" fmla="*/ 482798 w 1401087"/>
              <a:gd name="connsiteY63" fmla="*/ 3933093 h 6858000"/>
              <a:gd name="connsiteX64" fmla="*/ 487152 w 1401087"/>
              <a:gd name="connsiteY64" fmla="*/ 3922082 h 6858000"/>
              <a:gd name="connsiteX65" fmla="*/ 492230 w 1401087"/>
              <a:gd name="connsiteY65" fmla="*/ 3901461 h 6858000"/>
              <a:gd name="connsiteX66" fmla="*/ 514824 w 1401087"/>
              <a:gd name="connsiteY66" fmla="*/ 3813873 h 6858000"/>
              <a:gd name="connsiteX67" fmla="*/ 514249 w 1401087"/>
              <a:gd name="connsiteY67" fmla="*/ 3806161 h 6858000"/>
              <a:gd name="connsiteX68" fmla="*/ 514556 w 1401087"/>
              <a:gd name="connsiteY68" fmla="*/ 3805957 h 6858000"/>
              <a:gd name="connsiteX69" fmla="*/ 514583 w 1401087"/>
              <a:gd name="connsiteY69" fmla="*/ 3797724 h 6858000"/>
              <a:gd name="connsiteX70" fmla="*/ 513198 w 1401087"/>
              <a:gd name="connsiteY70" fmla="*/ 3792098 h 6858000"/>
              <a:gd name="connsiteX71" fmla="*/ 512082 w 1401087"/>
              <a:gd name="connsiteY71" fmla="*/ 3777135 h 6858000"/>
              <a:gd name="connsiteX72" fmla="*/ 513815 w 1401087"/>
              <a:gd name="connsiteY72" fmla="*/ 3771656 h 6858000"/>
              <a:gd name="connsiteX73" fmla="*/ 517558 w 1401087"/>
              <a:gd name="connsiteY73" fmla="*/ 3769007 h 6858000"/>
              <a:gd name="connsiteX74" fmla="*/ 517024 w 1401087"/>
              <a:gd name="connsiteY74" fmla="*/ 3767709 h 6858000"/>
              <a:gd name="connsiteX75" fmla="*/ 525720 w 1401087"/>
              <a:gd name="connsiteY75" fmla="*/ 3738082 h 6858000"/>
              <a:gd name="connsiteX76" fmla="*/ 533066 w 1401087"/>
              <a:gd name="connsiteY76" fmla="*/ 3673397 h 6858000"/>
              <a:gd name="connsiteX77" fmla="*/ 532362 w 1401087"/>
              <a:gd name="connsiteY77" fmla="*/ 3637109 h 6858000"/>
              <a:gd name="connsiteX78" fmla="*/ 535805 w 1401087"/>
              <a:gd name="connsiteY78" fmla="*/ 3536883 h 6858000"/>
              <a:gd name="connsiteX79" fmla="*/ 543343 w 1401087"/>
              <a:gd name="connsiteY79" fmla="*/ 3435652 h 6858000"/>
              <a:gd name="connsiteX80" fmla="*/ 545014 w 1401087"/>
              <a:gd name="connsiteY80" fmla="*/ 3307769 h 6858000"/>
              <a:gd name="connsiteX81" fmla="*/ 562577 w 1401087"/>
              <a:gd name="connsiteY81" fmla="*/ 3250522 h 6858000"/>
              <a:gd name="connsiteX82" fmla="*/ 563002 w 1401087"/>
              <a:gd name="connsiteY82" fmla="*/ 3229163 h 6858000"/>
              <a:gd name="connsiteX83" fmla="*/ 564825 w 1401087"/>
              <a:gd name="connsiteY83" fmla="*/ 3217217 h 6858000"/>
              <a:gd name="connsiteX84" fmla="*/ 551660 w 1401087"/>
              <a:gd name="connsiteY84" fmla="*/ 3183755 h 6858000"/>
              <a:gd name="connsiteX85" fmla="*/ 552161 w 1401087"/>
              <a:gd name="connsiteY85" fmla="*/ 3178642 h 6858000"/>
              <a:gd name="connsiteX86" fmla="*/ 539761 w 1401087"/>
              <a:gd name="connsiteY86" fmla="*/ 3158586 h 6858000"/>
              <a:gd name="connsiteX87" fmla="*/ 524946 w 1401087"/>
              <a:gd name="connsiteY87" fmla="*/ 3129034 h 6858000"/>
              <a:gd name="connsiteX88" fmla="*/ 525611 w 1401087"/>
              <a:gd name="connsiteY88" fmla="*/ 3126682 h 6858000"/>
              <a:gd name="connsiteX89" fmla="*/ 516479 w 1401087"/>
              <a:gd name="connsiteY89" fmla="*/ 3114519 h 6858000"/>
              <a:gd name="connsiteX90" fmla="*/ 503088 w 1401087"/>
              <a:gd name="connsiteY90" fmla="*/ 3106272 h 6858000"/>
              <a:gd name="connsiteX91" fmla="*/ 475818 w 1401087"/>
              <a:gd name="connsiteY91" fmla="*/ 2958185 h 6858000"/>
              <a:gd name="connsiteX92" fmla="*/ 418432 w 1401087"/>
              <a:gd name="connsiteY92" fmla="*/ 2762989 h 6858000"/>
              <a:gd name="connsiteX93" fmla="*/ 367350 w 1401087"/>
              <a:gd name="connsiteY93" fmla="*/ 2554718 h 6858000"/>
              <a:gd name="connsiteX94" fmla="*/ 347444 w 1401087"/>
              <a:gd name="connsiteY94" fmla="*/ 2485734 h 6858000"/>
              <a:gd name="connsiteX95" fmla="*/ 338167 w 1401087"/>
              <a:gd name="connsiteY95" fmla="*/ 2447068 h 6858000"/>
              <a:gd name="connsiteX96" fmla="*/ 325128 w 1401087"/>
              <a:gd name="connsiteY96" fmla="*/ 2425819 h 6858000"/>
              <a:gd name="connsiteX97" fmla="*/ 331127 w 1401087"/>
              <a:gd name="connsiteY97" fmla="*/ 2402874 h 6858000"/>
              <a:gd name="connsiteX98" fmla="*/ 333739 w 1401087"/>
              <a:gd name="connsiteY98" fmla="*/ 2381443 h 6858000"/>
              <a:gd name="connsiteX99" fmla="*/ 310068 w 1401087"/>
              <a:gd name="connsiteY99" fmla="*/ 2261920 h 6858000"/>
              <a:gd name="connsiteX100" fmla="*/ 299955 w 1401087"/>
              <a:gd name="connsiteY100" fmla="*/ 2195378 h 6858000"/>
              <a:gd name="connsiteX101" fmla="*/ 284172 w 1401087"/>
              <a:gd name="connsiteY101" fmla="*/ 2155135 h 6858000"/>
              <a:gd name="connsiteX102" fmla="*/ 281630 w 1401087"/>
              <a:gd name="connsiteY102" fmla="*/ 2118008 h 6858000"/>
              <a:gd name="connsiteX103" fmla="*/ 282623 w 1401087"/>
              <a:gd name="connsiteY103" fmla="*/ 2050531 h 6858000"/>
              <a:gd name="connsiteX104" fmla="*/ 274429 w 1401087"/>
              <a:gd name="connsiteY104" fmla="*/ 1963269 h 6858000"/>
              <a:gd name="connsiteX105" fmla="*/ 255607 w 1401087"/>
              <a:gd name="connsiteY105" fmla="*/ 1906352 h 6858000"/>
              <a:gd name="connsiteX106" fmla="*/ 232164 w 1401087"/>
              <a:gd name="connsiteY106" fmla="*/ 1861531 h 6858000"/>
              <a:gd name="connsiteX107" fmla="*/ 185963 w 1401087"/>
              <a:gd name="connsiteY107" fmla="*/ 1732919 h 6858000"/>
              <a:gd name="connsiteX108" fmla="*/ 158274 w 1401087"/>
              <a:gd name="connsiteY108" fmla="*/ 1663540 h 6858000"/>
              <a:gd name="connsiteX109" fmla="*/ 157400 w 1401087"/>
              <a:gd name="connsiteY109" fmla="*/ 1615777 h 6858000"/>
              <a:gd name="connsiteX110" fmla="*/ 138195 w 1401087"/>
              <a:gd name="connsiteY110" fmla="*/ 1563678 h 6858000"/>
              <a:gd name="connsiteX111" fmla="*/ 151275 w 1401087"/>
              <a:gd name="connsiteY111" fmla="*/ 1519474 h 6858000"/>
              <a:gd name="connsiteX112" fmla="*/ 144017 w 1401087"/>
              <a:gd name="connsiteY112" fmla="*/ 1477995 h 6858000"/>
              <a:gd name="connsiteX113" fmla="*/ 130102 w 1401087"/>
              <a:gd name="connsiteY113" fmla="*/ 1373769 h 6858000"/>
              <a:gd name="connsiteX114" fmla="*/ 138409 w 1401087"/>
              <a:gd name="connsiteY114" fmla="*/ 1307086 h 6858000"/>
              <a:gd name="connsiteX115" fmla="*/ 139597 w 1401087"/>
              <a:gd name="connsiteY115" fmla="*/ 1189033 h 6858000"/>
              <a:gd name="connsiteX116" fmla="*/ 144282 w 1401087"/>
              <a:gd name="connsiteY116" fmla="*/ 1168288 h 6858000"/>
              <a:gd name="connsiteX117" fmla="*/ 136564 w 1401087"/>
              <a:gd name="connsiteY117" fmla="*/ 1142577 h 6858000"/>
              <a:gd name="connsiteX118" fmla="*/ 125870 w 1401087"/>
              <a:gd name="connsiteY118" fmla="*/ 1088484 h 6858000"/>
              <a:gd name="connsiteX119" fmla="*/ 114606 w 1401087"/>
              <a:gd name="connsiteY119" fmla="*/ 1016103 h 6858000"/>
              <a:gd name="connsiteX120" fmla="*/ 116062 w 1401087"/>
              <a:gd name="connsiteY120" fmla="*/ 932283 h 6858000"/>
              <a:gd name="connsiteX121" fmla="*/ 118298 w 1401087"/>
              <a:gd name="connsiteY121" fmla="*/ 915925 h 6858000"/>
              <a:gd name="connsiteX122" fmla="*/ 110927 w 1401087"/>
              <a:gd name="connsiteY122" fmla="*/ 896999 h 6858000"/>
              <a:gd name="connsiteX123" fmla="*/ 80335 w 1401087"/>
              <a:gd name="connsiteY123" fmla="*/ 821517 h 6858000"/>
              <a:gd name="connsiteX124" fmla="*/ 59285 w 1401087"/>
              <a:gd name="connsiteY124" fmla="*/ 751353 h 6858000"/>
              <a:gd name="connsiteX125" fmla="*/ 58843 w 1401087"/>
              <a:gd name="connsiteY125" fmla="*/ 721230 h 6858000"/>
              <a:gd name="connsiteX126" fmla="*/ 44514 w 1401087"/>
              <a:gd name="connsiteY126" fmla="*/ 681659 h 6858000"/>
              <a:gd name="connsiteX127" fmla="*/ 29933 w 1401087"/>
              <a:gd name="connsiteY127" fmla="*/ 635218 h 6858000"/>
              <a:gd name="connsiteX128" fmla="*/ 34944 w 1401087"/>
              <a:gd name="connsiteY128" fmla="*/ 613763 h 6858000"/>
              <a:gd name="connsiteX129" fmla="*/ 20886 w 1401087"/>
              <a:gd name="connsiteY129" fmla="*/ 598582 h 6858000"/>
              <a:gd name="connsiteX130" fmla="*/ 20567 w 1401087"/>
              <a:gd name="connsiteY130" fmla="*/ 576846 h 6858000"/>
              <a:gd name="connsiteX131" fmla="*/ 193 w 1401087"/>
              <a:gd name="connsiteY131" fmla="*/ 530055 h 6858000"/>
              <a:gd name="connsiteX132" fmla="*/ 88207 w 1401087"/>
              <a:gd name="connsiteY132" fmla="*/ 393828 h 6858000"/>
              <a:gd name="connsiteX133" fmla="*/ 88037 w 1401087"/>
              <a:gd name="connsiteY133" fmla="*/ 353137 h 6858000"/>
              <a:gd name="connsiteX134" fmla="*/ 109547 w 1401087"/>
              <a:gd name="connsiteY134" fmla="*/ 309501 h 6858000"/>
              <a:gd name="connsiteX135" fmla="*/ 93730 w 1401087"/>
              <a:gd name="connsiteY135" fmla="*/ 275771 h 6858000"/>
              <a:gd name="connsiteX136" fmla="*/ 110757 w 1401087"/>
              <a:gd name="connsiteY136" fmla="*/ 212860 h 6858000"/>
              <a:gd name="connsiteX137" fmla="*/ 102467 w 1401087"/>
              <a:gd name="connsiteY137" fmla="*/ 144983 h 6858000"/>
              <a:gd name="connsiteX138" fmla="*/ 114751 w 1401087"/>
              <a:gd name="connsiteY138" fmla="*/ 55288 h 6858000"/>
              <a:gd name="connsiteX139" fmla="*/ 74305 w 1401087"/>
              <a:gd name="connsiteY139" fmla="*/ 0 h 6858000"/>
              <a:gd name="connsiteX0" fmla="*/ 53738 w 1380520"/>
              <a:gd name="connsiteY0" fmla="*/ 0 h 6858000"/>
              <a:gd name="connsiteX1" fmla="*/ 1380520 w 1380520"/>
              <a:gd name="connsiteY1" fmla="*/ 0 h 6858000"/>
              <a:gd name="connsiteX2" fmla="*/ 1380520 w 1380520"/>
              <a:gd name="connsiteY2" fmla="*/ 6858000 h 6858000"/>
              <a:gd name="connsiteX3" fmla="*/ 117214 w 1380520"/>
              <a:gd name="connsiteY3" fmla="*/ 6857735 h 6858000"/>
              <a:gd name="connsiteX4" fmla="*/ 153807 w 1380520"/>
              <a:gd name="connsiteY4" fmla="*/ 6776847 h 6858000"/>
              <a:gd name="connsiteX5" fmla="*/ 165307 w 1380520"/>
              <a:gd name="connsiteY5" fmla="*/ 6737706 h 6858000"/>
              <a:gd name="connsiteX6" fmla="*/ 190046 w 1380520"/>
              <a:gd name="connsiteY6" fmla="*/ 6691589 h 6858000"/>
              <a:gd name="connsiteX7" fmla="*/ 167603 w 1380520"/>
              <a:gd name="connsiteY7" fmla="*/ 6659970 h 6858000"/>
              <a:gd name="connsiteX8" fmla="*/ 182694 w 1380520"/>
              <a:gd name="connsiteY8" fmla="*/ 6636211 h 6858000"/>
              <a:gd name="connsiteX9" fmla="*/ 200138 w 1380520"/>
              <a:gd name="connsiteY9" fmla="*/ 6594177 h 6858000"/>
              <a:gd name="connsiteX10" fmla="*/ 214178 w 1380520"/>
              <a:gd name="connsiteY10" fmla="*/ 6557575 h 6858000"/>
              <a:gd name="connsiteX11" fmla="*/ 267135 w 1380520"/>
              <a:gd name="connsiteY11" fmla="*/ 6492130 h 6858000"/>
              <a:gd name="connsiteX12" fmla="*/ 282822 w 1380520"/>
              <a:gd name="connsiteY12" fmla="*/ 6431610 h 6858000"/>
              <a:gd name="connsiteX13" fmla="*/ 326527 w 1380520"/>
              <a:gd name="connsiteY13" fmla="*/ 6379786 h 6858000"/>
              <a:gd name="connsiteX14" fmla="*/ 309750 w 1380520"/>
              <a:gd name="connsiteY14" fmla="*/ 6334727 h 6858000"/>
              <a:gd name="connsiteX15" fmla="*/ 287165 w 1380520"/>
              <a:gd name="connsiteY15" fmla="*/ 6313295 h 6858000"/>
              <a:gd name="connsiteX16" fmla="*/ 294329 w 1380520"/>
              <a:gd name="connsiteY16" fmla="*/ 6280046 h 6858000"/>
              <a:gd name="connsiteX17" fmla="*/ 277074 w 1380520"/>
              <a:gd name="connsiteY17" fmla="*/ 6270265 h 6858000"/>
              <a:gd name="connsiteX18" fmla="*/ 304102 w 1380520"/>
              <a:gd name="connsiteY18" fmla="*/ 6252834 h 6858000"/>
              <a:gd name="connsiteX19" fmla="*/ 282094 w 1380520"/>
              <a:gd name="connsiteY19" fmla="*/ 6202459 h 6858000"/>
              <a:gd name="connsiteX20" fmla="*/ 280892 w 1380520"/>
              <a:gd name="connsiteY20" fmla="*/ 6153037 h 6858000"/>
              <a:gd name="connsiteX21" fmla="*/ 296307 w 1380520"/>
              <a:gd name="connsiteY21" fmla="*/ 6078132 h 6858000"/>
              <a:gd name="connsiteX22" fmla="*/ 283694 w 1380520"/>
              <a:gd name="connsiteY22" fmla="*/ 6028119 h 6858000"/>
              <a:gd name="connsiteX23" fmla="*/ 268923 w 1380520"/>
              <a:gd name="connsiteY23" fmla="*/ 5926735 h 6858000"/>
              <a:gd name="connsiteX24" fmla="*/ 318435 w 1380520"/>
              <a:gd name="connsiteY24" fmla="*/ 5712857 h 6858000"/>
              <a:gd name="connsiteX25" fmla="*/ 297510 w 1380520"/>
              <a:gd name="connsiteY25" fmla="*/ 5676393 h 6858000"/>
              <a:gd name="connsiteX26" fmla="*/ 337102 w 1380520"/>
              <a:gd name="connsiteY26" fmla="*/ 5563435 h 6858000"/>
              <a:gd name="connsiteX27" fmla="*/ 384232 w 1380520"/>
              <a:gd name="connsiteY27" fmla="*/ 5437125 h 6858000"/>
              <a:gd name="connsiteX28" fmla="*/ 397800 w 1380520"/>
              <a:gd name="connsiteY28" fmla="*/ 5396260 h 6858000"/>
              <a:gd name="connsiteX29" fmla="*/ 413781 w 1380520"/>
              <a:gd name="connsiteY29" fmla="*/ 5330009 h 6858000"/>
              <a:gd name="connsiteX30" fmla="*/ 447274 w 1380520"/>
              <a:gd name="connsiteY30" fmla="*/ 5273739 h 6858000"/>
              <a:gd name="connsiteX31" fmla="*/ 456873 w 1380520"/>
              <a:gd name="connsiteY31" fmla="*/ 5241779 h 6858000"/>
              <a:gd name="connsiteX32" fmla="*/ 468099 w 1380520"/>
              <a:gd name="connsiteY32" fmla="*/ 5225268 h 6858000"/>
              <a:gd name="connsiteX33" fmla="*/ 469119 w 1380520"/>
              <a:gd name="connsiteY33" fmla="*/ 5217684 h 6858000"/>
              <a:gd name="connsiteX34" fmla="*/ 476460 w 1380520"/>
              <a:gd name="connsiteY34" fmla="*/ 5193377 h 6858000"/>
              <a:gd name="connsiteX35" fmla="*/ 479763 w 1380520"/>
              <a:gd name="connsiteY35" fmla="*/ 5179288 h 6858000"/>
              <a:gd name="connsiteX36" fmla="*/ 480747 w 1380520"/>
              <a:gd name="connsiteY36" fmla="*/ 5173621 h 6858000"/>
              <a:gd name="connsiteX37" fmla="*/ 476381 w 1380520"/>
              <a:gd name="connsiteY37" fmla="*/ 5159961 h 6858000"/>
              <a:gd name="connsiteX38" fmla="*/ 483058 w 1380520"/>
              <a:gd name="connsiteY38" fmla="*/ 5144295 h 6858000"/>
              <a:gd name="connsiteX39" fmla="*/ 479991 w 1380520"/>
              <a:gd name="connsiteY39" fmla="*/ 5125185 h 6858000"/>
              <a:gd name="connsiteX40" fmla="*/ 486821 w 1380520"/>
              <a:gd name="connsiteY40" fmla="*/ 5121884 h 6858000"/>
              <a:gd name="connsiteX41" fmla="*/ 493857 w 1380520"/>
              <a:gd name="connsiteY41" fmla="*/ 5067850 h 6858000"/>
              <a:gd name="connsiteX42" fmla="*/ 496588 w 1380520"/>
              <a:gd name="connsiteY42" fmla="*/ 5060861 h 6858000"/>
              <a:gd name="connsiteX43" fmla="*/ 493292 w 1380520"/>
              <a:gd name="connsiteY43" fmla="*/ 5034192 h 6858000"/>
              <a:gd name="connsiteX44" fmla="*/ 494846 w 1380520"/>
              <a:gd name="connsiteY44" fmla="*/ 4993030 h 6858000"/>
              <a:gd name="connsiteX45" fmla="*/ 501755 w 1380520"/>
              <a:gd name="connsiteY45" fmla="*/ 4946844 h 6858000"/>
              <a:gd name="connsiteX46" fmla="*/ 497611 w 1380520"/>
              <a:gd name="connsiteY46" fmla="*/ 4932692 h 6858000"/>
              <a:gd name="connsiteX47" fmla="*/ 513014 w 1380520"/>
              <a:gd name="connsiteY47" fmla="*/ 4858827 h 6858000"/>
              <a:gd name="connsiteX48" fmla="*/ 518917 w 1380520"/>
              <a:gd name="connsiteY48" fmla="*/ 4821170 h 6858000"/>
              <a:gd name="connsiteX49" fmla="*/ 523650 w 1380520"/>
              <a:gd name="connsiteY49" fmla="*/ 4780965 h 6858000"/>
              <a:gd name="connsiteX50" fmla="*/ 524943 w 1380520"/>
              <a:gd name="connsiteY50" fmla="*/ 4750867 h 6858000"/>
              <a:gd name="connsiteX51" fmla="*/ 522750 w 1380520"/>
              <a:gd name="connsiteY51" fmla="*/ 4690749 h 6858000"/>
              <a:gd name="connsiteX52" fmla="*/ 518230 w 1380520"/>
              <a:gd name="connsiteY52" fmla="*/ 4584173 h 6858000"/>
              <a:gd name="connsiteX53" fmla="*/ 513313 w 1380520"/>
              <a:gd name="connsiteY53" fmla="*/ 4444346 h 6858000"/>
              <a:gd name="connsiteX54" fmla="*/ 509878 w 1380520"/>
              <a:gd name="connsiteY54" fmla="*/ 4375228 h 6858000"/>
              <a:gd name="connsiteX55" fmla="*/ 490531 w 1380520"/>
              <a:gd name="connsiteY55" fmla="*/ 4214165 h 6858000"/>
              <a:gd name="connsiteX56" fmla="*/ 494604 w 1380520"/>
              <a:gd name="connsiteY56" fmla="*/ 4090296 h 6858000"/>
              <a:gd name="connsiteX57" fmla="*/ 479860 w 1380520"/>
              <a:gd name="connsiteY57" fmla="*/ 4033999 h 6858000"/>
              <a:gd name="connsiteX58" fmla="*/ 481009 w 1380520"/>
              <a:gd name="connsiteY58" fmla="*/ 4031933 h 6858000"/>
              <a:gd name="connsiteX59" fmla="*/ 479585 w 1380520"/>
              <a:gd name="connsiteY59" fmla="*/ 4013953 h 6858000"/>
              <a:gd name="connsiteX60" fmla="*/ 465880 w 1380520"/>
              <a:gd name="connsiteY60" fmla="*/ 3974753 h 6858000"/>
              <a:gd name="connsiteX61" fmla="*/ 467478 w 1380520"/>
              <a:gd name="connsiteY61" fmla="*/ 3969950 h 6858000"/>
              <a:gd name="connsiteX62" fmla="*/ 460900 w 1380520"/>
              <a:gd name="connsiteY62" fmla="*/ 3933779 h 6858000"/>
              <a:gd name="connsiteX63" fmla="*/ 462231 w 1380520"/>
              <a:gd name="connsiteY63" fmla="*/ 3933093 h 6858000"/>
              <a:gd name="connsiteX64" fmla="*/ 466585 w 1380520"/>
              <a:gd name="connsiteY64" fmla="*/ 3922082 h 6858000"/>
              <a:gd name="connsiteX65" fmla="*/ 471663 w 1380520"/>
              <a:gd name="connsiteY65" fmla="*/ 3901461 h 6858000"/>
              <a:gd name="connsiteX66" fmla="*/ 494257 w 1380520"/>
              <a:gd name="connsiteY66" fmla="*/ 3813873 h 6858000"/>
              <a:gd name="connsiteX67" fmla="*/ 493682 w 1380520"/>
              <a:gd name="connsiteY67" fmla="*/ 3806161 h 6858000"/>
              <a:gd name="connsiteX68" fmla="*/ 493989 w 1380520"/>
              <a:gd name="connsiteY68" fmla="*/ 3805957 h 6858000"/>
              <a:gd name="connsiteX69" fmla="*/ 494016 w 1380520"/>
              <a:gd name="connsiteY69" fmla="*/ 3797724 h 6858000"/>
              <a:gd name="connsiteX70" fmla="*/ 492631 w 1380520"/>
              <a:gd name="connsiteY70" fmla="*/ 3792098 h 6858000"/>
              <a:gd name="connsiteX71" fmla="*/ 491515 w 1380520"/>
              <a:gd name="connsiteY71" fmla="*/ 3777135 h 6858000"/>
              <a:gd name="connsiteX72" fmla="*/ 493248 w 1380520"/>
              <a:gd name="connsiteY72" fmla="*/ 3771656 h 6858000"/>
              <a:gd name="connsiteX73" fmla="*/ 496991 w 1380520"/>
              <a:gd name="connsiteY73" fmla="*/ 3769007 h 6858000"/>
              <a:gd name="connsiteX74" fmla="*/ 496457 w 1380520"/>
              <a:gd name="connsiteY74" fmla="*/ 3767709 h 6858000"/>
              <a:gd name="connsiteX75" fmla="*/ 505153 w 1380520"/>
              <a:gd name="connsiteY75" fmla="*/ 3738082 h 6858000"/>
              <a:gd name="connsiteX76" fmla="*/ 512499 w 1380520"/>
              <a:gd name="connsiteY76" fmla="*/ 3673397 h 6858000"/>
              <a:gd name="connsiteX77" fmla="*/ 511795 w 1380520"/>
              <a:gd name="connsiteY77" fmla="*/ 3637109 h 6858000"/>
              <a:gd name="connsiteX78" fmla="*/ 515238 w 1380520"/>
              <a:gd name="connsiteY78" fmla="*/ 3536883 h 6858000"/>
              <a:gd name="connsiteX79" fmla="*/ 522776 w 1380520"/>
              <a:gd name="connsiteY79" fmla="*/ 3435652 h 6858000"/>
              <a:gd name="connsiteX80" fmla="*/ 524447 w 1380520"/>
              <a:gd name="connsiteY80" fmla="*/ 3307769 h 6858000"/>
              <a:gd name="connsiteX81" fmla="*/ 542010 w 1380520"/>
              <a:gd name="connsiteY81" fmla="*/ 3250522 h 6858000"/>
              <a:gd name="connsiteX82" fmla="*/ 542435 w 1380520"/>
              <a:gd name="connsiteY82" fmla="*/ 3229163 h 6858000"/>
              <a:gd name="connsiteX83" fmla="*/ 544258 w 1380520"/>
              <a:gd name="connsiteY83" fmla="*/ 3217217 h 6858000"/>
              <a:gd name="connsiteX84" fmla="*/ 531093 w 1380520"/>
              <a:gd name="connsiteY84" fmla="*/ 3183755 h 6858000"/>
              <a:gd name="connsiteX85" fmla="*/ 531594 w 1380520"/>
              <a:gd name="connsiteY85" fmla="*/ 3178642 h 6858000"/>
              <a:gd name="connsiteX86" fmla="*/ 519194 w 1380520"/>
              <a:gd name="connsiteY86" fmla="*/ 3158586 h 6858000"/>
              <a:gd name="connsiteX87" fmla="*/ 504379 w 1380520"/>
              <a:gd name="connsiteY87" fmla="*/ 3129034 h 6858000"/>
              <a:gd name="connsiteX88" fmla="*/ 505044 w 1380520"/>
              <a:gd name="connsiteY88" fmla="*/ 3126682 h 6858000"/>
              <a:gd name="connsiteX89" fmla="*/ 495912 w 1380520"/>
              <a:gd name="connsiteY89" fmla="*/ 3114519 h 6858000"/>
              <a:gd name="connsiteX90" fmla="*/ 482521 w 1380520"/>
              <a:gd name="connsiteY90" fmla="*/ 3106272 h 6858000"/>
              <a:gd name="connsiteX91" fmla="*/ 455251 w 1380520"/>
              <a:gd name="connsiteY91" fmla="*/ 2958185 h 6858000"/>
              <a:gd name="connsiteX92" fmla="*/ 397865 w 1380520"/>
              <a:gd name="connsiteY92" fmla="*/ 2762989 h 6858000"/>
              <a:gd name="connsiteX93" fmla="*/ 346783 w 1380520"/>
              <a:gd name="connsiteY93" fmla="*/ 2554718 h 6858000"/>
              <a:gd name="connsiteX94" fmla="*/ 326877 w 1380520"/>
              <a:gd name="connsiteY94" fmla="*/ 2485734 h 6858000"/>
              <a:gd name="connsiteX95" fmla="*/ 317600 w 1380520"/>
              <a:gd name="connsiteY95" fmla="*/ 2447068 h 6858000"/>
              <a:gd name="connsiteX96" fmla="*/ 304561 w 1380520"/>
              <a:gd name="connsiteY96" fmla="*/ 2425819 h 6858000"/>
              <a:gd name="connsiteX97" fmla="*/ 310560 w 1380520"/>
              <a:gd name="connsiteY97" fmla="*/ 2402874 h 6858000"/>
              <a:gd name="connsiteX98" fmla="*/ 313172 w 1380520"/>
              <a:gd name="connsiteY98" fmla="*/ 2381443 h 6858000"/>
              <a:gd name="connsiteX99" fmla="*/ 289501 w 1380520"/>
              <a:gd name="connsiteY99" fmla="*/ 2261920 h 6858000"/>
              <a:gd name="connsiteX100" fmla="*/ 279388 w 1380520"/>
              <a:gd name="connsiteY100" fmla="*/ 2195378 h 6858000"/>
              <a:gd name="connsiteX101" fmla="*/ 263605 w 1380520"/>
              <a:gd name="connsiteY101" fmla="*/ 2155135 h 6858000"/>
              <a:gd name="connsiteX102" fmla="*/ 261063 w 1380520"/>
              <a:gd name="connsiteY102" fmla="*/ 2118008 h 6858000"/>
              <a:gd name="connsiteX103" fmla="*/ 262056 w 1380520"/>
              <a:gd name="connsiteY103" fmla="*/ 2050531 h 6858000"/>
              <a:gd name="connsiteX104" fmla="*/ 253862 w 1380520"/>
              <a:gd name="connsiteY104" fmla="*/ 1963269 h 6858000"/>
              <a:gd name="connsiteX105" fmla="*/ 235040 w 1380520"/>
              <a:gd name="connsiteY105" fmla="*/ 1906352 h 6858000"/>
              <a:gd name="connsiteX106" fmla="*/ 211597 w 1380520"/>
              <a:gd name="connsiteY106" fmla="*/ 1861531 h 6858000"/>
              <a:gd name="connsiteX107" fmla="*/ 165396 w 1380520"/>
              <a:gd name="connsiteY107" fmla="*/ 1732919 h 6858000"/>
              <a:gd name="connsiteX108" fmla="*/ 137707 w 1380520"/>
              <a:gd name="connsiteY108" fmla="*/ 1663540 h 6858000"/>
              <a:gd name="connsiteX109" fmla="*/ 136833 w 1380520"/>
              <a:gd name="connsiteY109" fmla="*/ 1615777 h 6858000"/>
              <a:gd name="connsiteX110" fmla="*/ 117628 w 1380520"/>
              <a:gd name="connsiteY110" fmla="*/ 1563678 h 6858000"/>
              <a:gd name="connsiteX111" fmla="*/ 130708 w 1380520"/>
              <a:gd name="connsiteY111" fmla="*/ 1519474 h 6858000"/>
              <a:gd name="connsiteX112" fmla="*/ 123450 w 1380520"/>
              <a:gd name="connsiteY112" fmla="*/ 1477995 h 6858000"/>
              <a:gd name="connsiteX113" fmla="*/ 109535 w 1380520"/>
              <a:gd name="connsiteY113" fmla="*/ 1373769 h 6858000"/>
              <a:gd name="connsiteX114" fmla="*/ 117842 w 1380520"/>
              <a:gd name="connsiteY114" fmla="*/ 1307086 h 6858000"/>
              <a:gd name="connsiteX115" fmla="*/ 119030 w 1380520"/>
              <a:gd name="connsiteY115" fmla="*/ 1189033 h 6858000"/>
              <a:gd name="connsiteX116" fmla="*/ 123715 w 1380520"/>
              <a:gd name="connsiteY116" fmla="*/ 1168288 h 6858000"/>
              <a:gd name="connsiteX117" fmla="*/ 115997 w 1380520"/>
              <a:gd name="connsiteY117" fmla="*/ 1142577 h 6858000"/>
              <a:gd name="connsiteX118" fmla="*/ 105303 w 1380520"/>
              <a:gd name="connsiteY118" fmla="*/ 1088484 h 6858000"/>
              <a:gd name="connsiteX119" fmla="*/ 94039 w 1380520"/>
              <a:gd name="connsiteY119" fmla="*/ 1016103 h 6858000"/>
              <a:gd name="connsiteX120" fmla="*/ 95495 w 1380520"/>
              <a:gd name="connsiteY120" fmla="*/ 932283 h 6858000"/>
              <a:gd name="connsiteX121" fmla="*/ 97731 w 1380520"/>
              <a:gd name="connsiteY121" fmla="*/ 915925 h 6858000"/>
              <a:gd name="connsiteX122" fmla="*/ 90360 w 1380520"/>
              <a:gd name="connsiteY122" fmla="*/ 896999 h 6858000"/>
              <a:gd name="connsiteX123" fmla="*/ 59768 w 1380520"/>
              <a:gd name="connsiteY123" fmla="*/ 821517 h 6858000"/>
              <a:gd name="connsiteX124" fmla="*/ 38718 w 1380520"/>
              <a:gd name="connsiteY124" fmla="*/ 751353 h 6858000"/>
              <a:gd name="connsiteX125" fmla="*/ 38276 w 1380520"/>
              <a:gd name="connsiteY125" fmla="*/ 721230 h 6858000"/>
              <a:gd name="connsiteX126" fmla="*/ 23947 w 1380520"/>
              <a:gd name="connsiteY126" fmla="*/ 681659 h 6858000"/>
              <a:gd name="connsiteX127" fmla="*/ 9366 w 1380520"/>
              <a:gd name="connsiteY127" fmla="*/ 635218 h 6858000"/>
              <a:gd name="connsiteX128" fmla="*/ 14377 w 1380520"/>
              <a:gd name="connsiteY128" fmla="*/ 613763 h 6858000"/>
              <a:gd name="connsiteX129" fmla="*/ 319 w 1380520"/>
              <a:gd name="connsiteY129" fmla="*/ 598582 h 6858000"/>
              <a:gd name="connsiteX130" fmla="*/ 0 w 1380520"/>
              <a:gd name="connsiteY130" fmla="*/ 576846 h 6858000"/>
              <a:gd name="connsiteX131" fmla="*/ 68392 w 1380520"/>
              <a:gd name="connsiteY131" fmla="*/ 446567 h 6858000"/>
              <a:gd name="connsiteX132" fmla="*/ 67640 w 1380520"/>
              <a:gd name="connsiteY132" fmla="*/ 393828 h 6858000"/>
              <a:gd name="connsiteX133" fmla="*/ 67470 w 1380520"/>
              <a:gd name="connsiteY133" fmla="*/ 353137 h 6858000"/>
              <a:gd name="connsiteX134" fmla="*/ 88980 w 1380520"/>
              <a:gd name="connsiteY134" fmla="*/ 309501 h 6858000"/>
              <a:gd name="connsiteX135" fmla="*/ 73163 w 1380520"/>
              <a:gd name="connsiteY135" fmla="*/ 275771 h 6858000"/>
              <a:gd name="connsiteX136" fmla="*/ 90190 w 1380520"/>
              <a:gd name="connsiteY136" fmla="*/ 212860 h 6858000"/>
              <a:gd name="connsiteX137" fmla="*/ 81900 w 1380520"/>
              <a:gd name="connsiteY137" fmla="*/ 144983 h 6858000"/>
              <a:gd name="connsiteX138" fmla="*/ 94184 w 1380520"/>
              <a:gd name="connsiteY138" fmla="*/ 55288 h 6858000"/>
              <a:gd name="connsiteX139" fmla="*/ 53738 w 1380520"/>
              <a:gd name="connsiteY139" fmla="*/ 0 h 6858000"/>
              <a:gd name="connsiteX0" fmla="*/ 53420 w 1380202"/>
              <a:gd name="connsiteY0" fmla="*/ 0 h 6858000"/>
              <a:gd name="connsiteX1" fmla="*/ 1380202 w 1380202"/>
              <a:gd name="connsiteY1" fmla="*/ 0 h 6858000"/>
              <a:gd name="connsiteX2" fmla="*/ 1380202 w 1380202"/>
              <a:gd name="connsiteY2" fmla="*/ 6858000 h 6858000"/>
              <a:gd name="connsiteX3" fmla="*/ 116896 w 1380202"/>
              <a:gd name="connsiteY3" fmla="*/ 6857735 h 6858000"/>
              <a:gd name="connsiteX4" fmla="*/ 153489 w 1380202"/>
              <a:gd name="connsiteY4" fmla="*/ 6776847 h 6858000"/>
              <a:gd name="connsiteX5" fmla="*/ 164989 w 1380202"/>
              <a:gd name="connsiteY5" fmla="*/ 6737706 h 6858000"/>
              <a:gd name="connsiteX6" fmla="*/ 189728 w 1380202"/>
              <a:gd name="connsiteY6" fmla="*/ 6691589 h 6858000"/>
              <a:gd name="connsiteX7" fmla="*/ 167285 w 1380202"/>
              <a:gd name="connsiteY7" fmla="*/ 6659970 h 6858000"/>
              <a:gd name="connsiteX8" fmla="*/ 182376 w 1380202"/>
              <a:gd name="connsiteY8" fmla="*/ 6636211 h 6858000"/>
              <a:gd name="connsiteX9" fmla="*/ 199820 w 1380202"/>
              <a:gd name="connsiteY9" fmla="*/ 6594177 h 6858000"/>
              <a:gd name="connsiteX10" fmla="*/ 213860 w 1380202"/>
              <a:gd name="connsiteY10" fmla="*/ 6557575 h 6858000"/>
              <a:gd name="connsiteX11" fmla="*/ 266817 w 1380202"/>
              <a:gd name="connsiteY11" fmla="*/ 6492130 h 6858000"/>
              <a:gd name="connsiteX12" fmla="*/ 282504 w 1380202"/>
              <a:gd name="connsiteY12" fmla="*/ 6431610 h 6858000"/>
              <a:gd name="connsiteX13" fmla="*/ 326209 w 1380202"/>
              <a:gd name="connsiteY13" fmla="*/ 6379786 h 6858000"/>
              <a:gd name="connsiteX14" fmla="*/ 309432 w 1380202"/>
              <a:gd name="connsiteY14" fmla="*/ 6334727 h 6858000"/>
              <a:gd name="connsiteX15" fmla="*/ 286847 w 1380202"/>
              <a:gd name="connsiteY15" fmla="*/ 6313295 h 6858000"/>
              <a:gd name="connsiteX16" fmla="*/ 294011 w 1380202"/>
              <a:gd name="connsiteY16" fmla="*/ 6280046 h 6858000"/>
              <a:gd name="connsiteX17" fmla="*/ 276756 w 1380202"/>
              <a:gd name="connsiteY17" fmla="*/ 6270265 h 6858000"/>
              <a:gd name="connsiteX18" fmla="*/ 303784 w 1380202"/>
              <a:gd name="connsiteY18" fmla="*/ 6252834 h 6858000"/>
              <a:gd name="connsiteX19" fmla="*/ 281776 w 1380202"/>
              <a:gd name="connsiteY19" fmla="*/ 6202459 h 6858000"/>
              <a:gd name="connsiteX20" fmla="*/ 280574 w 1380202"/>
              <a:gd name="connsiteY20" fmla="*/ 6153037 h 6858000"/>
              <a:gd name="connsiteX21" fmla="*/ 295989 w 1380202"/>
              <a:gd name="connsiteY21" fmla="*/ 6078132 h 6858000"/>
              <a:gd name="connsiteX22" fmla="*/ 283376 w 1380202"/>
              <a:gd name="connsiteY22" fmla="*/ 6028119 h 6858000"/>
              <a:gd name="connsiteX23" fmla="*/ 268605 w 1380202"/>
              <a:gd name="connsiteY23" fmla="*/ 5926735 h 6858000"/>
              <a:gd name="connsiteX24" fmla="*/ 318117 w 1380202"/>
              <a:gd name="connsiteY24" fmla="*/ 5712857 h 6858000"/>
              <a:gd name="connsiteX25" fmla="*/ 297192 w 1380202"/>
              <a:gd name="connsiteY25" fmla="*/ 5676393 h 6858000"/>
              <a:gd name="connsiteX26" fmla="*/ 336784 w 1380202"/>
              <a:gd name="connsiteY26" fmla="*/ 5563435 h 6858000"/>
              <a:gd name="connsiteX27" fmla="*/ 383914 w 1380202"/>
              <a:gd name="connsiteY27" fmla="*/ 5437125 h 6858000"/>
              <a:gd name="connsiteX28" fmla="*/ 397482 w 1380202"/>
              <a:gd name="connsiteY28" fmla="*/ 5396260 h 6858000"/>
              <a:gd name="connsiteX29" fmla="*/ 413463 w 1380202"/>
              <a:gd name="connsiteY29" fmla="*/ 5330009 h 6858000"/>
              <a:gd name="connsiteX30" fmla="*/ 446956 w 1380202"/>
              <a:gd name="connsiteY30" fmla="*/ 5273739 h 6858000"/>
              <a:gd name="connsiteX31" fmla="*/ 456555 w 1380202"/>
              <a:gd name="connsiteY31" fmla="*/ 5241779 h 6858000"/>
              <a:gd name="connsiteX32" fmla="*/ 467781 w 1380202"/>
              <a:gd name="connsiteY32" fmla="*/ 5225268 h 6858000"/>
              <a:gd name="connsiteX33" fmla="*/ 468801 w 1380202"/>
              <a:gd name="connsiteY33" fmla="*/ 5217684 h 6858000"/>
              <a:gd name="connsiteX34" fmla="*/ 476142 w 1380202"/>
              <a:gd name="connsiteY34" fmla="*/ 5193377 h 6858000"/>
              <a:gd name="connsiteX35" fmla="*/ 479445 w 1380202"/>
              <a:gd name="connsiteY35" fmla="*/ 5179288 h 6858000"/>
              <a:gd name="connsiteX36" fmla="*/ 480429 w 1380202"/>
              <a:gd name="connsiteY36" fmla="*/ 5173621 h 6858000"/>
              <a:gd name="connsiteX37" fmla="*/ 476063 w 1380202"/>
              <a:gd name="connsiteY37" fmla="*/ 5159961 h 6858000"/>
              <a:gd name="connsiteX38" fmla="*/ 482740 w 1380202"/>
              <a:gd name="connsiteY38" fmla="*/ 5144295 h 6858000"/>
              <a:gd name="connsiteX39" fmla="*/ 479673 w 1380202"/>
              <a:gd name="connsiteY39" fmla="*/ 5125185 h 6858000"/>
              <a:gd name="connsiteX40" fmla="*/ 486503 w 1380202"/>
              <a:gd name="connsiteY40" fmla="*/ 5121884 h 6858000"/>
              <a:gd name="connsiteX41" fmla="*/ 493539 w 1380202"/>
              <a:gd name="connsiteY41" fmla="*/ 5067850 h 6858000"/>
              <a:gd name="connsiteX42" fmla="*/ 496270 w 1380202"/>
              <a:gd name="connsiteY42" fmla="*/ 5060861 h 6858000"/>
              <a:gd name="connsiteX43" fmla="*/ 492974 w 1380202"/>
              <a:gd name="connsiteY43" fmla="*/ 5034192 h 6858000"/>
              <a:gd name="connsiteX44" fmla="*/ 494528 w 1380202"/>
              <a:gd name="connsiteY44" fmla="*/ 4993030 h 6858000"/>
              <a:gd name="connsiteX45" fmla="*/ 501437 w 1380202"/>
              <a:gd name="connsiteY45" fmla="*/ 4946844 h 6858000"/>
              <a:gd name="connsiteX46" fmla="*/ 497293 w 1380202"/>
              <a:gd name="connsiteY46" fmla="*/ 4932692 h 6858000"/>
              <a:gd name="connsiteX47" fmla="*/ 512696 w 1380202"/>
              <a:gd name="connsiteY47" fmla="*/ 4858827 h 6858000"/>
              <a:gd name="connsiteX48" fmla="*/ 518599 w 1380202"/>
              <a:gd name="connsiteY48" fmla="*/ 4821170 h 6858000"/>
              <a:gd name="connsiteX49" fmla="*/ 523332 w 1380202"/>
              <a:gd name="connsiteY49" fmla="*/ 4780965 h 6858000"/>
              <a:gd name="connsiteX50" fmla="*/ 524625 w 1380202"/>
              <a:gd name="connsiteY50" fmla="*/ 4750867 h 6858000"/>
              <a:gd name="connsiteX51" fmla="*/ 522432 w 1380202"/>
              <a:gd name="connsiteY51" fmla="*/ 4690749 h 6858000"/>
              <a:gd name="connsiteX52" fmla="*/ 517912 w 1380202"/>
              <a:gd name="connsiteY52" fmla="*/ 4584173 h 6858000"/>
              <a:gd name="connsiteX53" fmla="*/ 512995 w 1380202"/>
              <a:gd name="connsiteY53" fmla="*/ 4444346 h 6858000"/>
              <a:gd name="connsiteX54" fmla="*/ 509560 w 1380202"/>
              <a:gd name="connsiteY54" fmla="*/ 4375228 h 6858000"/>
              <a:gd name="connsiteX55" fmla="*/ 490213 w 1380202"/>
              <a:gd name="connsiteY55" fmla="*/ 4214165 h 6858000"/>
              <a:gd name="connsiteX56" fmla="*/ 494286 w 1380202"/>
              <a:gd name="connsiteY56" fmla="*/ 4090296 h 6858000"/>
              <a:gd name="connsiteX57" fmla="*/ 479542 w 1380202"/>
              <a:gd name="connsiteY57" fmla="*/ 4033999 h 6858000"/>
              <a:gd name="connsiteX58" fmla="*/ 480691 w 1380202"/>
              <a:gd name="connsiteY58" fmla="*/ 4031933 h 6858000"/>
              <a:gd name="connsiteX59" fmla="*/ 479267 w 1380202"/>
              <a:gd name="connsiteY59" fmla="*/ 4013953 h 6858000"/>
              <a:gd name="connsiteX60" fmla="*/ 465562 w 1380202"/>
              <a:gd name="connsiteY60" fmla="*/ 3974753 h 6858000"/>
              <a:gd name="connsiteX61" fmla="*/ 467160 w 1380202"/>
              <a:gd name="connsiteY61" fmla="*/ 3969950 h 6858000"/>
              <a:gd name="connsiteX62" fmla="*/ 460582 w 1380202"/>
              <a:gd name="connsiteY62" fmla="*/ 3933779 h 6858000"/>
              <a:gd name="connsiteX63" fmla="*/ 461913 w 1380202"/>
              <a:gd name="connsiteY63" fmla="*/ 3933093 h 6858000"/>
              <a:gd name="connsiteX64" fmla="*/ 466267 w 1380202"/>
              <a:gd name="connsiteY64" fmla="*/ 3922082 h 6858000"/>
              <a:gd name="connsiteX65" fmla="*/ 471345 w 1380202"/>
              <a:gd name="connsiteY65" fmla="*/ 3901461 h 6858000"/>
              <a:gd name="connsiteX66" fmla="*/ 493939 w 1380202"/>
              <a:gd name="connsiteY66" fmla="*/ 3813873 h 6858000"/>
              <a:gd name="connsiteX67" fmla="*/ 493364 w 1380202"/>
              <a:gd name="connsiteY67" fmla="*/ 3806161 h 6858000"/>
              <a:gd name="connsiteX68" fmla="*/ 493671 w 1380202"/>
              <a:gd name="connsiteY68" fmla="*/ 3805957 h 6858000"/>
              <a:gd name="connsiteX69" fmla="*/ 493698 w 1380202"/>
              <a:gd name="connsiteY69" fmla="*/ 3797724 h 6858000"/>
              <a:gd name="connsiteX70" fmla="*/ 492313 w 1380202"/>
              <a:gd name="connsiteY70" fmla="*/ 3792098 h 6858000"/>
              <a:gd name="connsiteX71" fmla="*/ 491197 w 1380202"/>
              <a:gd name="connsiteY71" fmla="*/ 3777135 h 6858000"/>
              <a:gd name="connsiteX72" fmla="*/ 492930 w 1380202"/>
              <a:gd name="connsiteY72" fmla="*/ 3771656 h 6858000"/>
              <a:gd name="connsiteX73" fmla="*/ 496673 w 1380202"/>
              <a:gd name="connsiteY73" fmla="*/ 3769007 h 6858000"/>
              <a:gd name="connsiteX74" fmla="*/ 496139 w 1380202"/>
              <a:gd name="connsiteY74" fmla="*/ 3767709 h 6858000"/>
              <a:gd name="connsiteX75" fmla="*/ 504835 w 1380202"/>
              <a:gd name="connsiteY75" fmla="*/ 3738082 h 6858000"/>
              <a:gd name="connsiteX76" fmla="*/ 512181 w 1380202"/>
              <a:gd name="connsiteY76" fmla="*/ 3673397 h 6858000"/>
              <a:gd name="connsiteX77" fmla="*/ 511477 w 1380202"/>
              <a:gd name="connsiteY77" fmla="*/ 3637109 h 6858000"/>
              <a:gd name="connsiteX78" fmla="*/ 514920 w 1380202"/>
              <a:gd name="connsiteY78" fmla="*/ 3536883 h 6858000"/>
              <a:gd name="connsiteX79" fmla="*/ 522458 w 1380202"/>
              <a:gd name="connsiteY79" fmla="*/ 3435652 h 6858000"/>
              <a:gd name="connsiteX80" fmla="*/ 524129 w 1380202"/>
              <a:gd name="connsiteY80" fmla="*/ 3307769 h 6858000"/>
              <a:gd name="connsiteX81" fmla="*/ 541692 w 1380202"/>
              <a:gd name="connsiteY81" fmla="*/ 3250522 h 6858000"/>
              <a:gd name="connsiteX82" fmla="*/ 542117 w 1380202"/>
              <a:gd name="connsiteY82" fmla="*/ 3229163 h 6858000"/>
              <a:gd name="connsiteX83" fmla="*/ 543940 w 1380202"/>
              <a:gd name="connsiteY83" fmla="*/ 3217217 h 6858000"/>
              <a:gd name="connsiteX84" fmla="*/ 530775 w 1380202"/>
              <a:gd name="connsiteY84" fmla="*/ 3183755 h 6858000"/>
              <a:gd name="connsiteX85" fmla="*/ 531276 w 1380202"/>
              <a:gd name="connsiteY85" fmla="*/ 3178642 h 6858000"/>
              <a:gd name="connsiteX86" fmla="*/ 518876 w 1380202"/>
              <a:gd name="connsiteY86" fmla="*/ 3158586 h 6858000"/>
              <a:gd name="connsiteX87" fmla="*/ 504061 w 1380202"/>
              <a:gd name="connsiteY87" fmla="*/ 3129034 h 6858000"/>
              <a:gd name="connsiteX88" fmla="*/ 504726 w 1380202"/>
              <a:gd name="connsiteY88" fmla="*/ 3126682 h 6858000"/>
              <a:gd name="connsiteX89" fmla="*/ 495594 w 1380202"/>
              <a:gd name="connsiteY89" fmla="*/ 3114519 h 6858000"/>
              <a:gd name="connsiteX90" fmla="*/ 482203 w 1380202"/>
              <a:gd name="connsiteY90" fmla="*/ 3106272 h 6858000"/>
              <a:gd name="connsiteX91" fmla="*/ 454933 w 1380202"/>
              <a:gd name="connsiteY91" fmla="*/ 2958185 h 6858000"/>
              <a:gd name="connsiteX92" fmla="*/ 397547 w 1380202"/>
              <a:gd name="connsiteY92" fmla="*/ 2762989 h 6858000"/>
              <a:gd name="connsiteX93" fmla="*/ 346465 w 1380202"/>
              <a:gd name="connsiteY93" fmla="*/ 2554718 h 6858000"/>
              <a:gd name="connsiteX94" fmla="*/ 326559 w 1380202"/>
              <a:gd name="connsiteY94" fmla="*/ 2485734 h 6858000"/>
              <a:gd name="connsiteX95" fmla="*/ 317282 w 1380202"/>
              <a:gd name="connsiteY95" fmla="*/ 2447068 h 6858000"/>
              <a:gd name="connsiteX96" fmla="*/ 304243 w 1380202"/>
              <a:gd name="connsiteY96" fmla="*/ 2425819 h 6858000"/>
              <a:gd name="connsiteX97" fmla="*/ 310242 w 1380202"/>
              <a:gd name="connsiteY97" fmla="*/ 2402874 h 6858000"/>
              <a:gd name="connsiteX98" fmla="*/ 312854 w 1380202"/>
              <a:gd name="connsiteY98" fmla="*/ 2381443 h 6858000"/>
              <a:gd name="connsiteX99" fmla="*/ 289183 w 1380202"/>
              <a:gd name="connsiteY99" fmla="*/ 2261920 h 6858000"/>
              <a:gd name="connsiteX100" fmla="*/ 279070 w 1380202"/>
              <a:gd name="connsiteY100" fmla="*/ 2195378 h 6858000"/>
              <a:gd name="connsiteX101" fmla="*/ 263287 w 1380202"/>
              <a:gd name="connsiteY101" fmla="*/ 2155135 h 6858000"/>
              <a:gd name="connsiteX102" fmla="*/ 260745 w 1380202"/>
              <a:gd name="connsiteY102" fmla="*/ 2118008 h 6858000"/>
              <a:gd name="connsiteX103" fmla="*/ 261738 w 1380202"/>
              <a:gd name="connsiteY103" fmla="*/ 2050531 h 6858000"/>
              <a:gd name="connsiteX104" fmla="*/ 253544 w 1380202"/>
              <a:gd name="connsiteY104" fmla="*/ 1963269 h 6858000"/>
              <a:gd name="connsiteX105" fmla="*/ 234722 w 1380202"/>
              <a:gd name="connsiteY105" fmla="*/ 1906352 h 6858000"/>
              <a:gd name="connsiteX106" fmla="*/ 211279 w 1380202"/>
              <a:gd name="connsiteY106" fmla="*/ 1861531 h 6858000"/>
              <a:gd name="connsiteX107" fmla="*/ 165078 w 1380202"/>
              <a:gd name="connsiteY107" fmla="*/ 1732919 h 6858000"/>
              <a:gd name="connsiteX108" fmla="*/ 137389 w 1380202"/>
              <a:gd name="connsiteY108" fmla="*/ 1663540 h 6858000"/>
              <a:gd name="connsiteX109" fmla="*/ 136515 w 1380202"/>
              <a:gd name="connsiteY109" fmla="*/ 1615777 h 6858000"/>
              <a:gd name="connsiteX110" fmla="*/ 117310 w 1380202"/>
              <a:gd name="connsiteY110" fmla="*/ 1563678 h 6858000"/>
              <a:gd name="connsiteX111" fmla="*/ 130390 w 1380202"/>
              <a:gd name="connsiteY111" fmla="*/ 1519474 h 6858000"/>
              <a:gd name="connsiteX112" fmla="*/ 123132 w 1380202"/>
              <a:gd name="connsiteY112" fmla="*/ 1477995 h 6858000"/>
              <a:gd name="connsiteX113" fmla="*/ 109217 w 1380202"/>
              <a:gd name="connsiteY113" fmla="*/ 1373769 h 6858000"/>
              <a:gd name="connsiteX114" fmla="*/ 117524 w 1380202"/>
              <a:gd name="connsiteY114" fmla="*/ 1307086 h 6858000"/>
              <a:gd name="connsiteX115" fmla="*/ 118712 w 1380202"/>
              <a:gd name="connsiteY115" fmla="*/ 1189033 h 6858000"/>
              <a:gd name="connsiteX116" fmla="*/ 123397 w 1380202"/>
              <a:gd name="connsiteY116" fmla="*/ 1168288 h 6858000"/>
              <a:gd name="connsiteX117" fmla="*/ 115679 w 1380202"/>
              <a:gd name="connsiteY117" fmla="*/ 1142577 h 6858000"/>
              <a:gd name="connsiteX118" fmla="*/ 104985 w 1380202"/>
              <a:gd name="connsiteY118" fmla="*/ 1088484 h 6858000"/>
              <a:gd name="connsiteX119" fmla="*/ 93721 w 1380202"/>
              <a:gd name="connsiteY119" fmla="*/ 1016103 h 6858000"/>
              <a:gd name="connsiteX120" fmla="*/ 95177 w 1380202"/>
              <a:gd name="connsiteY120" fmla="*/ 932283 h 6858000"/>
              <a:gd name="connsiteX121" fmla="*/ 97413 w 1380202"/>
              <a:gd name="connsiteY121" fmla="*/ 915925 h 6858000"/>
              <a:gd name="connsiteX122" fmla="*/ 90042 w 1380202"/>
              <a:gd name="connsiteY122" fmla="*/ 896999 h 6858000"/>
              <a:gd name="connsiteX123" fmla="*/ 59450 w 1380202"/>
              <a:gd name="connsiteY123" fmla="*/ 821517 h 6858000"/>
              <a:gd name="connsiteX124" fmla="*/ 38400 w 1380202"/>
              <a:gd name="connsiteY124" fmla="*/ 751353 h 6858000"/>
              <a:gd name="connsiteX125" fmla="*/ 37958 w 1380202"/>
              <a:gd name="connsiteY125" fmla="*/ 721230 h 6858000"/>
              <a:gd name="connsiteX126" fmla="*/ 23629 w 1380202"/>
              <a:gd name="connsiteY126" fmla="*/ 681659 h 6858000"/>
              <a:gd name="connsiteX127" fmla="*/ 9048 w 1380202"/>
              <a:gd name="connsiteY127" fmla="*/ 635218 h 6858000"/>
              <a:gd name="connsiteX128" fmla="*/ 14059 w 1380202"/>
              <a:gd name="connsiteY128" fmla="*/ 613763 h 6858000"/>
              <a:gd name="connsiteX129" fmla="*/ 1 w 1380202"/>
              <a:gd name="connsiteY129" fmla="*/ 598582 h 6858000"/>
              <a:gd name="connsiteX130" fmla="*/ 79993 w 1380202"/>
              <a:gd name="connsiteY130" fmla="*/ 473479 h 6858000"/>
              <a:gd name="connsiteX131" fmla="*/ 68074 w 1380202"/>
              <a:gd name="connsiteY131" fmla="*/ 446567 h 6858000"/>
              <a:gd name="connsiteX132" fmla="*/ 67322 w 1380202"/>
              <a:gd name="connsiteY132" fmla="*/ 393828 h 6858000"/>
              <a:gd name="connsiteX133" fmla="*/ 67152 w 1380202"/>
              <a:gd name="connsiteY133" fmla="*/ 353137 h 6858000"/>
              <a:gd name="connsiteX134" fmla="*/ 88662 w 1380202"/>
              <a:gd name="connsiteY134" fmla="*/ 309501 h 6858000"/>
              <a:gd name="connsiteX135" fmla="*/ 72845 w 1380202"/>
              <a:gd name="connsiteY135" fmla="*/ 275771 h 6858000"/>
              <a:gd name="connsiteX136" fmla="*/ 89872 w 1380202"/>
              <a:gd name="connsiteY136" fmla="*/ 212860 h 6858000"/>
              <a:gd name="connsiteX137" fmla="*/ 81582 w 1380202"/>
              <a:gd name="connsiteY137" fmla="*/ 144983 h 6858000"/>
              <a:gd name="connsiteX138" fmla="*/ 93866 w 1380202"/>
              <a:gd name="connsiteY138" fmla="*/ 55288 h 6858000"/>
              <a:gd name="connsiteX139" fmla="*/ 53420 w 1380202"/>
              <a:gd name="connsiteY139" fmla="*/ 0 h 6858000"/>
              <a:gd name="connsiteX0" fmla="*/ 44600 w 1371382"/>
              <a:gd name="connsiteY0" fmla="*/ 0 h 6858000"/>
              <a:gd name="connsiteX1" fmla="*/ 1371382 w 1371382"/>
              <a:gd name="connsiteY1" fmla="*/ 0 h 6858000"/>
              <a:gd name="connsiteX2" fmla="*/ 1371382 w 1371382"/>
              <a:gd name="connsiteY2" fmla="*/ 6858000 h 6858000"/>
              <a:gd name="connsiteX3" fmla="*/ 108076 w 1371382"/>
              <a:gd name="connsiteY3" fmla="*/ 6857735 h 6858000"/>
              <a:gd name="connsiteX4" fmla="*/ 144669 w 1371382"/>
              <a:gd name="connsiteY4" fmla="*/ 6776847 h 6858000"/>
              <a:gd name="connsiteX5" fmla="*/ 156169 w 1371382"/>
              <a:gd name="connsiteY5" fmla="*/ 6737706 h 6858000"/>
              <a:gd name="connsiteX6" fmla="*/ 180908 w 1371382"/>
              <a:gd name="connsiteY6" fmla="*/ 6691589 h 6858000"/>
              <a:gd name="connsiteX7" fmla="*/ 158465 w 1371382"/>
              <a:gd name="connsiteY7" fmla="*/ 6659970 h 6858000"/>
              <a:gd name="connsiteX8" fmla="*/ 173556 w 1371382"/>
              <a:gd name="connsiteY8" fmla="*/ 6636211 h 6858000"/>
              <a:gd name="connsiteX9" fmla="*/ 191000 w 1371382"/>
              <a:gd name="connsiteY9" fmla="*/ 6594177 h 6858000"/>
              <a:gd name="connsiteX10" fmla="*/ 205040 w 1371382"/>
              <a:gd name="connsiteY10" fmla="*/ 6557575 h 6858000"/>
              <a:gd name="connsiteX11" fmla="*/ 257997 w 1371382"/>
              <a:gd name="connsiteY11" fmla="*/ 6492130 h 6858000"/>
              <a:gd name="connsiteX12" fmla="*/ 273684 w 1371382"/>
              <a:gd name="connsiteY12" fmla="*/ 6431610 h 6858000"/>
              <a:gd name="connsiteX13" fmla="*/ 317389 w 1371382"/>
              <a:gd name="connsiteY13" fmla="*/ 6379786 h 6858000"/>
              <a:gd name="connsiteX14" fmla="*/ 300612 w 1371382"/>
              <a:gd name="connsiteY14" fmla="*/ 6334727 h 6858000"/>
              <a:gd name="connsiteX15" fmla="*/ 278027 w 1371382"/>
              <a:gd name="connsiteY15" fmla="*/ 6313295 h 6858000"/>
              <a:gd name="connsiteX16" fmla="*/ 285191 w 1371382"/>
              <a:gd name="connsiteY16" fmla="*/ 6280046 h 6858000"/>
              <a:gd name="connsiteX17" fmla="*/ 267936 w 1371382"/>
              <a:gd name="connsiteY17" fmla="*/ 6270265 h 6858000"/>
              <a:gd name="connsiteX18" fmla="*/ 294964 w 1371382"/>
              <a:gd name="connsiteY18" fmla="*/ 6252834 h 6858000"/>
              <a:gd name="connsiteX19" fmla="*/ 272956 w 1371382"/>
              <a:gd name="connsiteY19" fmla="*/ 6202459 h 6858000"/>
              <a:gd name="connsiteX20" fmla="*/ 271754 w 1371382"/>
              <a:gd name="connsiteY20" fmla="*/ 6153037 h 6858000"/>
              <a:gd name="connsiteX21" fmla="*/ 287169 w 1371382"/>
              <a:gd name="connsiteY21" fmla="*/ 6078132 h 6858000"/>
              <a:gd name="connsiteX22" fmla="*/ 274556 w 1371382"/>
              <a:gd name="connsiteY22" fmla="*/ 6028119 h 6858000"/>
              <a:gd name="connsiteX23" fmla="*/ 259785 w 1371382"/>
              <a:gd name="connsiteY23" fmla="*/ 5926735 h 6858000"/>
              <a:gd name="connsiteX24" fmla="*/ 309297 w 1371382"/>
              <a:gd name="connsiteY24" fmla="*/ 5712857 h 6858000"/>
              <a:gd name="connsiteX25" fmla="*/ 288372 w 1371382"/>
              <a:gd name="connsiteY25" fmla="*/ 5676393 h 6858000"/>
              <a:gd name="connsiteX26" fmla="*/ 327964 w 1371382"/>
              <a:gd name="connsiteY26" fmla="*/ 5563435 h 6858000"/>
              <a:gd name="connsiteX27" fmla="*/ 375094 w 1371382"/>
              <a:gd name="connsiteY27" fmla="*/ 5437125 h 6858000"/>
              <a:gd name="connsiteX28" fmla="*/ 388662 w 1371382"/>
              <a:gd name="connsiteY28" fmla="*/ 5396260 h 6858000"/>
              <a:gd name="connsiteX29" fmla="*/ 404643 w 1371382"/>
              <a:gd name="connsiteY29" fmla="*/ 5330009 h 6858000"/>
              <a:gd name="connsiteX30" fmla="*/ 438136 w 1371382"/>
              <a:gd name="connsiteY30" fmla="*/ 5273739 h 6858000"/>
              <a:gd name="connsiteX31" fmla="*/ 447735 w 1371382"/>
              <a:gd name="connsiteY31" fmla="*/ 5241779 h 6858000"/>
              <a:gd name="connsiteX32" fmla="*/ 458961 w 1371382"/>
              <a:gd name="connsiteY32" fmla="*/ 5225268 h 6858000"/>
              <a:gd name="connsiteX33" fmla="*/ 459981 w 1371382"/>
              <a:gd name="connsiteY33" fmla="*/ 5217684 h 6858000"/>
              <a:gd name="connsiteX34" fmla="*/ 467322 w 1371382"/>
              <a:gd name="connsiteY34" fmla="*/ 5193377 h 6858000"/>
              <a:gd name="connsiteX35" fmla="*/ 470625 w 1371382"/>
              <a:gd name="connsiteY35" fmla="*/ 5179288 h 6858000"/>
              <a:gd name="connsiteX36" fmla="*/ 471609 w 1371382"/>
              <a:gd name="connsiteY36" fmla="*/ 5173621 h 6858000"/>
              <a:gd name="connsiteX37" fmla="*/ 467243 w 1371382"/>
              <a:gd name="connsiteY37" fmla="*/ 5159961 h 6858000"/>
              <a:gd name="connsiteX38" fmla="*/ 473920 w 1371382"/>
              <a:gd name="connsiteY38" fmla="*/ 5144295 h 6858000"/>
              <a:gd name="connsiteX39" fmla="*/ 470853 w 1371382"/>
              <a:gd name="connsiteY39" fmla="*/ 5125185 h 6858000"/>
              <a:gd name="connsiteX40" fmla="*/ 477683 w 1371382"/>
              <a:gd name="connsiteY40" fmla="*/ 5121884 h 6858000"/>
              <a:gd name="connsiteX41" fmla="*/ 484719 w 1371382"/>
              <a:gd name="connsiteY41" fmla="*/ 5067850 h 6858000"/>
              <a:gd name="connsiteX42" fmla="*/ 487450 w 1371382"/>
              <a:gd name="connsiteY42" fmla="*/ 5060861 h 6858000"/>
              <a:gd name="connsiteX43" fmla="*/ 484154 w 1371382"/>
              <a:gd name="connsiteY43" fmla="*/ 5034192 h 6858000"/>
              <a:gd name="connsiteX44" fmla="*/ 485708 w 1371382"/>
              <a:gd name="connsiteY44" fmla="*/ 4993030 h 6858000"/>
              <a:gd name="connsiteX45" fmla="*/ 492617 w 1371382"/>
              <a:gd name="connsiteY45" fmla="*/ 4946844 h 6858000"/>
              <a:gd name="connsiteX46" fmla="*/ 488473 w 1371382"/>
              <a:gd name="connsiteY46" fmla="*/ 4932692 h 6858000"/>
              <a:gd name="connsiteX47" fmla="*/ 503876 w 1371382"/>
              <a:gd name="connsiteY47" fmla="*/ 4858827 h 6858000"/>
              <a:gd name="connsiteX48" fmla="*/ 509779 w 1371382"/>
              <a:gd name="connsiteY48" fmla="*/ 4821170 h 6858000"/>
              <a:gd name="connsiteX49" fmla="*/ 514512 w 1371382"/>
              <a:gd name="connsiteY49" fmla="*/ 4780965 h 6858000"/>
              <a:gd name="connsiteX50" fmla="*/ 515805 w 1371382"/>
              <a:gd name="connsiteY50" fmla="*/ 4750867 h 6858000"/>
              <a:gd name="connsiteX51" fmla="*/ 513612 w 1371382"/>
              <a:gd name="connsiteY51" fmla="*/ 4690749 h 6858000"/>
              <a:gd name="connsiteX52" fmla="*/ 509092 w 1371382"/>
              <a:gd name="connsiteY52" fmla="*/ 4584173 h 6858000"/>
              <a:gd name="connsiteX53" fmla="*/ 504175 w 1371382"/>
              <a:gd name="connsiteY53" fmla="*/ 4444346 h 6858000"/>
              <a:gd name="connsiteX54" fmla="*/ 500740 w 1371382"/>
              <a:gd name="connsiteY54" fmla="*/ 4375228 h 6858000"/>
              <a:gd name="connsiteX55" fmla="*/ 481393 w 1371382"/>
              <a:gd name="connsiteY55" fmla="*/ 4214165 h 6858000"/>
              <a:gd name="connsiteX56" fmla="*/ 485466 w 1371382"/>
              <a:gd name="connsiteY56" fmla="*/ 4090296 h 6858000"/>
              <a:gd name="connsiteX57" fmla="*/ 470722 w 1371382"/>
              <a:gd name="connsiteY57" fmla="*/ 4033999 h 6858000"/>
              <a:gd name="connsiteX58" fmla="*/ 471871 w 1371382"/>
              <a:gd name="connsiteY58" fmla="*/ 4031933 h 6858000"/>
              <a:gd name="connsiteX59" fmla="*/ 470447 w 1371382"/>
              <a:gd name="connsiteY59" fmla="*/ 4013953 h 6858000"/>
              <a:gd name="connsiteX60" fmla="*/ 456742 w 1371382"/>
              <a:gd name="connsiteY60" fmla="*/ 3974753 h 6858000"/>
              <a:gd name="connsiteX61" fmla="*/ 458340 w 1371382"/>
              <a:gd name="connsiteY61" fmla="*/ 3969950 h 6858000"/>
              <a:gd name="connsiteX62" fmla="*/ 451762 w 1371382"/>
              <a:gd name="connsiteY62" fmla="*/ 3933779 h 6858000"/>
              <a:gd name="connsiteX63" fmla="*/ 453093 w 1371382"/>
              <a:gd name="connsiteY63" fmla="*/ 3933093 h 6858000"/>
              <a:gd name="connsiteX64" fmla="*/ 457447 w 1371382"/>
              <a:gd name="connsiteY64" fmla="*/ 3922082 h 6858000"/>
              <a:gd name="connsiteX65" fmla="*/ 462525 w 1371382"/>
              <a:gd name="connsiteY65" fmla="*/ 3901461 h 6858000"/>
              <a:gd name="connsiteX66" fmla="*/ 485119 w 1371382"/>
              <a:gd name="connsiteY66" fmla="*/ 3813873 h 6858000"/>
              <a:gd name="connsiteX67" fmla="*/ 484544 w 1371382"/>
              <a:gd name="connsiteY67" fmla="*/ 3806161 h 6858000"/>
              <a:gd name="connsiteX68" fmla="*/ 484851 w 1371382"/>
              <a:gd name="connsiteY68" fmla="*/ 3805957 h 6858000"/>
              <a:gd name="connsiteX69" fmla="*/ 484878 w 1371382"/>
              <a:gd name="connsiteY69" fmla="*/ 3797724 h 6858000"/>
              <a:gd name="connsiteX70" fmla="*/ 483493 w 1371382"/>
              <a:gd name="connsiteY70" fmla="*/ 3792098 h 6858000"/>
              <a:gd name="connsiteX71" fmla="*/ 482377 w 1371382"/>
              <a:gd name="connsiteY71" fmla="*/ 3777135 h 6858000"/>
              <a:gd name="connsiteX72" fmla="*/ 484110 w 1371382"/>
              <a:gd name="connsiteY72" fmla="*/ 3771656 h 6858000"/>
              <a:gd name="connsiteX73" fmla="*/ 487853 w 1371382"/>
              <a:gd name="connsiteY73" fmla="*/ 3769007 h 6858000"/>
              <a:gd name="connsiteX74" fmla="*/ 487319 w 1371382"/>
              <a:gd name="connsiteY74" fmla="*/ 3767709 h 6858000"/>
              <a:gd name="connsiteX75" fmla="*/ 496015 w 1371382"/>
              <a:gd name="connsiteY75" fmla="*/ 3738082 h 6858000"/>
              <a:gd name="connsiteX76" fmla="*/ 503361 w 1371382"/>
              <a:gd name="connsiteY76" fmla="*/ 3673397 h 6858000"/>
              <a:gd name="connsiteX77" fmla="*/ 502657 w 1371382"/>
              <a:gd name="connsiteY77" fmla="*/ 3637109 h 6858000"/>
              <a:gd name="connsiteX78" fmla="*/ 506100 w 1371382"/>
              <a:gd name="connsiteY78" fmla="*/ 3536883 h 6858000"/>
              <a:gd name="connsiteX79" fmla="*/ 513638 w 1371382"/>
              <a:gd name="connsiteY79" fmla="*/ 3435652 h 6858000"/>
              <a:gd name="connsiteX80" fmla="*/ 515309 w 1371382"/>
              <a:gd name="connsiteY80" fmla="*/ 3307769 h 6858000"/>
              <a:gd name="connsiteX81" fmla="*/ 532872 w 1371382"/>
              <a:gd name="connsiteY81" fmla="*/ 3250522 h 6858000"/>
              <a:gd name="connsiteX82" fmla="*/ 533297 w 1371382"/>
              <a:gd name="connsiteY82" fmla="*/ 3229163 h 6858000"/>
              <a:gd name="connsiteX83" fmla="*/ 535120 w 1371382"/>
              <a:gd name="connsiteY83" fmla="*/ 3217217 h 6858000"/>
              <a:gd name="connsiteX84" fmla="*/ 521955 w 1371382"/>
              <a:gd name="connsiteY84" fmla="*/ 3183755 h 6858000"/>
              <a:gd name="connsiteX85" fmla="*/ 522456 w 1371382"/>
              <a:gd name="connsiteY85" fmla="*/ 3178642 h 6858000"/>
              <a:gd name="connsiteX86" fmla="*/ 510056 w 1371382"/>
              <a:gd name="connsiteY86" fmla="*/ 3158586 h 6858000"/>
              <a:gd name="connsiteX87" fmla="*/ 495241 w 1371382"/>
              <a:gd name="connsiteY87" fmla="*/ 3129034 h 6858000"/>
              <a:gd name="connsiteX88" fmla="*/ 495906 w 1371382"/>
              <a:gd name="connsiteY88" fmla="*/ 3126682 h 6858000"/>
              <a:gd name="connsiteX89" fmla="*/ 486774 w 1371382"/>
              <a:gd name="connsiteY89" fmla="*/ 3114519 h 6858000"/>
              <a:gd name="connsiteX90" fmla="*/ 473383 w 1371382"/>
              <a:gd name="connsiteY90" fmla="*/ 3106272 h 6858000"/>
              <a:gd name="connsiteX91" fmla="*/ 446113 w 1371382"/>
              <a:gd name="connsiteY91" fmla="*/ 2958185 h 6858000"/>
              <a:gd name="connsiteX92" fmla="*/ 388727 w 1371382"/>
              <a:gd name="connsiteY92" fmla="*/ 2762989 h 6858000"/>
              <a:gd name="connsiteX93" fmla="*/ 337645 w 1371382"/>
              <a:gd name="connsiteY93" fmla="*/ 2554718 h 6858000"/>
              <a:gd name="connsiteX94" fmla="*/ 317739 w 1371382"/>
              <a:gd name="connsiteY94" fmla="*/ 2485734 h 6858000"/>
              <a:gd name="connsiteX95" fmla="*/ 308462 w 1371382"/>
              <a:gd name="connsiteY95" fmla="*/ 2447068 h 6858000"/>
              <a:gd name="connsiteX96" fmla="*/ 295423 w 1371382"/>
              <a:gd name="connsiteY96" fmla="*/ 2425819 h 6858000"/>
              <a:gd name="connsiteX97" fmla="*/ 301422 w 1371382"/>
              <a:gd name="connsiteY97" fmla="*/ 2402874 h 6858000"/>
              <a:gd name="connsiteX98" fmla="*/ 304034 w 1371382"/>
              <a:gd name="connsiteY98" fmla="*/ 2381443 h 6858000"/>
              <a:gd name="connsiteX99" fmla="*/ 280363 w 1371382"/>
              <a:gd name="connsiteY99" fmla="*/ 2261920 h 6858000"/>
              <a:gd name="connsiteX100" fmla="*/ 270250 w 1371382"/>
              <a:gd name="connsiteY100" fmla="*/ 2195378 h 6858000"/>
              <a:gd name="connsiteX101" fmla="*/ 254467 w 1371382"/>
              <a:gd name="connsiteY101" fmla="*/ 2155135 h 6858000"/>
              <a:gd name="connsiteX102" fmla="*/ 251925 w 1371382"/>
              <a:gd name="connsiteY102" fmla="*/ 2118008 h 6858000"/>
              <a:gd name="connsiteX103" fmla="*/ 252918 w 1371382"/>
              <a:gd name="connsiteY103" fmla="*/ 2050531 h 6858000"/>
              <a:gd name="connsiteX104" fmla="*/ 244724 w 1371382"/>
              <a:gd name="connsiteY104" fmla="*/ 1963269 h 6858000"/>
              <a:gd name="connsiteX105" fmla="*/ 225902 w 1371382"/>
              <a:gd name="connsiteY105" fmla="*/ 1906352 h 6858000"/>
              <a:gd name="connsiteX106" fmla="*/ 202459 w 1371382"/>
              <a:gd name="connsiteY106" fmla="*/ 1861531 h 6858000"/>
              <a:gd name="connsiteX107" fmla="*/ 156258 w 1371382"/>
              <a:gd name="connsiteY107" fmla="*/ 1732919 h 6858000"/>
              <a:gd name="connsiteX108" fmla="*/ 128569 w 1371382"/>
              <a:gd name="connsiteY108" fmla="*/ 1663540 h 6858000"/>
              <a:gd name="connsiteX109" fmla="*/ 127695 w 1371382"/>
              <a:gd name="connsiteY109" fmla="*/ 1615777 h 6858000"/>
              <a:gd name="connsiteX110" fmla="*/ 108490 w 1371382"/>
              <a:gd name="connsiteY110" fmla="*/ 1563678 h 6858000"/>
              <a:gd name="connsiteX111" fmla="*/ 121570 w 1371382"/>
              <a:gd name="connsiteY111" fmla="*/ 1519474 h 6858000"/>
              <a:gd name="connsiteX112" fmla="*/ 114312 w 1371382"/>
              <a:gd name="connsiteY112" fmla="*/ 1477995 h 6858000"/>
              <a:gd name="connsiteX113" fmla="*/ 100397 w 1371382"/>
              <a:gd name="connsiteY113" fmla="*/ 1373769 h 6858000"/>
              <a:gd name="connsiteX114" fmla="*/ 108704 w 1371382"/>
              <a:gd name="connsiteY114" fmla="*/ 1307086 h 6858000"/>
              <a:gd name="connsiteX115" fmla="*/ 109892 w 1371382"/>
              <a:gd name="connsiteY115" fmla="*/ 1189033 h 6858000"/>
              <a:gd name="connsiteX116" fmla="*/ 114577 w 1371382"/>
              <a:gd name="connsiteY116" fmla="*/ 1168288 h 6858000"/>
              <a:gd name="connsiteX117" fmla="*/ 106859 w 1371382"/>
              <a:gd name="connsiteY117" fmla="*/ 1142577 h 6858000"/>
              <a:gd name="connsiteX118" fmla="*/ 96165 w 1371382"/>
              <a:gd name="connsiteY118" fmla="*/ 1088484 h 6858000"/>
              <a:gd name="connsiteX119" fmla="*/ 84901 w 1371382"/>
              <a:gd name="connsiteY119" fmla="*/ 1016103 h 6858000"/>
              <a:gd name="connsiteX120" fmla="*/ 86357 w 1371382"/>
              <a:gd name="connsiteY120" fmla="*/ 932283 h 6858000"/>
              <a:gd name="connsiteX121" fmla="*/ 88593 w 1371382"/>
              <a:gd name="connsiteY121" fmla="*/ 915925 h 6858000"/>
              <a:gd name="connsiteX122" fmla="*/ 81222 w 1371382"/>
              <a:gd name="connsiteY122" fmla="*/ 896999 h 6858000"/>
              <a:gd name="connsiteX123" fmla="*/ 50630 w 1371382"/>
              <a:gd name="connsiteY123" fmla="*/ 821517 h 6858000"/>
              <a:gd name="connsiteX124" fmla="*/ 29580 w 1371382"/>
              <a:gd name="connsiteY124" fmla="*/ 751353 h 6858000"/>
              <a:gd name="connsiteX125" fmla="*/ 29138 w 1371382"/>
              <a:gd name="connsiteY125" fmla="*/ 721230 h 6858000"/>
              <a:gd name="connsiteX126" fmla="*/ 14809 w 1371382"/>
              <a:gd name="connsiteY126" fmla="*/ 681659 h 6858000"/>
              <a:gd name="connsiteX127" fmla="*/ 228 w 1371382"/>
              <a:gd name="connsiteY127" fmla="*/ 635218 h 6858000"/>
              <a:gd name="connsiteX128" fmla="*/ 5239 w 1371382"/>
              <a:gd name="connsiteY128" fmla="*/ 613763 h 6858000"/>
              <a:gd name="connsiteX129" fmla="*/ 20769 w 1371382"/>
              <a:gd name="connsiteY129" fmla="*/ 542923 h 6858000"/>
              <a:gd name="connsiteX130" fmla="*/ 71173 w 1371382"/>
              <a:gd name="connsiteY130" fmla="*/ 473479 h 6858000"/>
              <a:gd name="connsiteX131" fmla="*/ 59254 w 1371382"/>
              <a:gd name="connsiteY131" fmla="*/ 446567 h 6858000"/>
              <a:gd name="connsiteX132" fmla="*/ 58502 w 1371382"/>
              <a:gd name="connsiteY132" fmla="*/ 393828 h 6858000"/>
              <a:gd name="connsiteX133" fmla="*/ 58332 w 1371382"/>
              <a:gd name="connsiteY133" fmla="*/ 353137 h 6858000"/>
              <a:gd name="connsiteX134" fmla="*/ 79842 w 1371382"/>
              <a:gd name="connsiteY134" fmla="*/ 309501 h 6858000"/>
              <a:gd name="connsiteX135" fmla="*/ 64025 w 1371382"/>
              <a:gd name="connsiteY135" fmla="*/ 275771 h 6858000"/>
              <a:gd name="connsiteX136" fmla="*/ 81052 w 1371382"/>
              <a:gd name="connsiteY136" fmla="*/ 212860 h 6858000"/>
              <a:gd name="connsiteX137" fmla="*/ 72762 w 1371382"/>
              <a:gd name="connsiteY137" fmla="*/ 144983 h 6858000"/>
              <a:gd name="connsiteX138" fmla="*/ 85046 w 1371382"/>
              <a:gd name="connsiteY138" fmla="*/ 55288 h 6858000"/>
              <a:gd name="connsiteX139" fmla="*/ 44600 w 1371382"/>
              <a:gd name="connsiteY139" fmla="*/ 0 h 6858000"/>
              <a:gd name="connsiteX0" fmla="*/ 44600 w 1371382"/>
              <a:gd name="connsiteY0" fmla="*/ 0 h 6858000"/>
              <a:gd name="connsiteX1" fmla="*/ 1371382 w 1371382"/>
              <a:gd name="connsiteY1" fmla="*/ 0 h 6858000"/>
              <a:gd name="connsiteX2" fmla="*/ 1371382 w 1371382"/>
              <a:gd name="connsiteY2" fmla="*/ 6858000 h 6858000"/>
              <a:gd name="connsiteX3" fmla="*/ 108076 w 1371382"/>
              <a:gd name="connsiteY3" fmla="*/ 6857735 h 6858000"/>
              <a:gd name="connsiteX4" fmla="*/ 144669 w 1371382"/>
              <a:gd name="connsiteY4" fmla="*/ 6776847 h 6858000"/>
              <a:gd name="connsiteX5" fmla="*/ 156169 w 1371382"/>
              <a:gd name="connsiteY5" fmla="*/ 6737706 h 6858000"/>
              <a:gd name="connsiteX6" fmla="*/ 180908 w 1371382"/>
              <a:gd name="connsiteY6" fmla="*/ 6691589 h 6858000"/>
              <a:gd name="connsiteX7" fmla="*/ 158465 w 1371382"/>
              <a:gd name="connsiteY7" fmla="*/ 6659970 h 6858000"/>
              <a:gd name="connsiteX8" fmla="*/ 173556 w 1371382"/>
              <a:gd name="connsiteY8" fmla="*/ 6636211 h 6858000"/>
              <a:gd name="connsiteX9" fmla="*/ 191000 w 1371382"/>
              <a:gd name="connsiteY9" fmla="*/ 6594177 h 6858000"/>
              <a:gd name="connsiteX10" fmla="*/ 205040 w 1371382"/>
              <a:gd name="connsiteY10" fmla="*/ 6557575 h 6858000"/>
              <a:gd name="connsiteX11" fmla="*/ 257997 w 1371382"/>
              <a:gd name="connsiteY11" fmla="*/ 6492130 h 6858000"/>
              <a:gd name="connsiteX12" fmla="*/ 273684 w 1371382"/>
              <a:gd name="connsiteY12" fmla="*/ 6431610 h 6858000"/>
              <a:gd name="connsiteX13" fmla="*/ 317389 w 1371382"/>
              <a:gd name="connsiteY13" fmla="*/ 6379786 h 6858000"/>
              <a:gd name="connsiteX14" fmla="*/ 300612 w 1371382"/>
              <a:gd name="connsiteY14" fmla="*/ 6334727 h 6858000"/>
              <a:gd name="connsiteX15" fmla="*/ 278027 w 1371382"/>
              <a:gd name="connsiteY15" fmla="*/ 6313295 h 6858000"/>
              <a:gd name="connsiteX16" fmla="*/ 285191 w 1371382"/>
              <a:gd name="connsiteY16" fmla="*/ 6280046 h 6858000"/>
              <a:gd name="connsiteX17" fmla="*/ 267936 w 1371382"/>
              <a:gd name="connsiteY17" fmla="*/ 6270265 h 6858000"/>
              <a:gd name="connsiteX18" fmla="*/ 294964 w 1371382"/>
              <a:gd name="connsiteY18" fmla="*/ 6252834 h 6858000"/>
              <a:gd name="connsiteX19" fmla="*/ 272956 w 1371382"/>
              <a:gd name="connsiteY19" fmla="*/ 6202459 h 6858000"/>
              <a:gd name="connsiteX20" fmla="*/ 271754 w 1371382"/>
              <a:gd name="connsiteY20" fmla="*/ 6153037 h 6858000"/>
              <a:gd name="connsiteX21" fmla="*/ 287169 w 1371382"/>
              <a:gd name="connsiteY21" fmla="*/ 6078132 h 6858000"/>
              <a:gd name="connsiteX22" fmla="*/ 274556 w 1371382"/>
              <a:gd name="connsiteY22" fmla="*/ 6028119 h 6858000"/>
              <a:gd name="connsiteX23" fmla="*/ 259785 w 1371382"/>
              <a:gd name="connsiteY23" fmla="*/ 5926735 h 6858000"/>
              <a:gd name="connsiteX24" fmla="*/ 309297 w 1371382"/>
              <a:gd name="connsiteY24" fmla="*/ 5712857 h 6858000"/>
              <a:gd name="connsiteX25" fmla="*/ 288372 w 1371382"/>
              <a:gd name="connsiteY25" fmla="*/ 5676393 h 6858000"/>
              <a:gd name="connsiteX26" fmla="*/ 327964 w 1371382"/>
              <a:gd name="connsiteY26" fmla="*/ 5563435 h 6858000"/>
              <a:gd name="connsiteX27" fmla="*/ 375094 w 1371382"/>
              <a:gd name="connsiteY27" fmla="*/ 5437125 h 6858000"/>
              <a:gd name="connsiteX28" fmla="*/ 388662 w 1371382"/>
              <a:gd name="connsiteY28" fmla="*/ 5396260 h 6858000"/>
              <a:gd name="connsiteX29" fmla="*/ 404643 w 1371382"/>
              <a:gd name="connsiteY29" fmla="*/ 5330009 h 6858000"/>
              <a:gd name="connsiteX30" fmla="*/ 438136 w 1371382"/>
              <a:gd name="connsiteY30" fmla="*/ 5273739 h 6858000"/>
              <a:gd name="connsiteX31" fmla="*/ 447735 w 1371382"/>
              <a:gd name="connsiteY31" fmla="*/ 5241779 h 6858000"/>
              <a:gd name="connsiteX32" fmla="*/ 458961 w 1371382"/>
              <a:gd name="connsiteY32" fmla="*/ 5225268 h 6858000"/>
              <a:gd name="connsiteX33" fmla="*/ 459981 w 1371382"/>
              <a:gd name="connsiteY33" fmla="*/ 5217684 h 6858000"/>
              <a:gd name="connsiteX34" fmla="*/ 467322 w 1371382"/>
              <a:gd name="connsiteY34" fmla="*/ 5193377 h 6858000"/>
              <a:gd name="connsiteX35" fmla="*/ 470625 w 1371382"/>
              <a:gd name="connsiteY35" fmla="*/ 5179288 h 6858000"/>
              <a:gd name="connsiteX36" fmla="*/ 471609 w 1371382"/>
              <a:gd name="connsiteY36" fmla="*/ 5173621 h 6858000"/>
              <a:gd name="connsiteX37" fmla="*/ 467243 w 1371382"/>
              <a:gd name="connsiteY37" fmla="*/ 5159961 h 6858000"/>
              <a:gd name="connsiteX38" fmla="*/ 473920 w 1371382"/>
              <a:gd name="connsiteY38" fmla="*/ 5144295 h 6858000"/>
              <a:gd name="connsiteX39" fmla="*/ 470853 w 1371382"/>
              <a:gd name="connsiteY39" fmla="*/ 5125185 h 6858000"/>
              <a:gd name="connsiteX40" fmla="*/ 477683 w 1371382"/>
              <a:gd name="connsiteY40" fmla="*/ 5121884 h 6858000"/>
              <a:gd name="connsiteX41" fmla="*/ 484719 w 1371382"/>
              <a:gd name="connsiteY41" fmla="*/ 5067850 h 6858000"/>
              <a:gd name="connsiteX42" fmla="*/ 487450 w 1371382"/>
              <a:gd name="connsiteY42" fmla="*/ 5060861 h 6858000"/>
              <a:gd name="connsiteX43" fmla="*/ 484154 w 1371382"/>
              <a:gd name="connsiteY43" fmla="*/ 5034192 h 6858000"/>
              <a:gd name="connsiteX44" fmla="*/ 485708 w 1371382"/>
              <a:gd name="connsiteY44" fmla="*/ 4993030 h 6858000"/>
              <a:gd name="connsiteX45" fmla="*/ 492617 w 1371382"/>
              <a:gd name="connsiteY45" fmla="*/ 4946844 h 6858000"/>
              <a:gd name="connsiteX46" fmla="*/ 488473 w 1371382"/>
              <a:gd name="connsiteY46" fmla="*/ 4932692 h 6858000"/>
              <a:gd name="connsiteX47" fmla="*/ 503876 w 1371382"/>
              <a:gd name="connsiteY47" fmla="*/ 4858827 h 6858000"/>
              <a:gd name="connsiteX48" fmla="*/ 509779 w 1371382"/>
              <a:gd name="connsiteY48" fmla="*/ 4821170 h 6858000"/>
              <a:gd name="connsiteX49" fmla="*/ 514512 w 1371382"/>
              <a:gd name="connsiteY49" fmla="*/ 4780965 h 6858000"/>
              <a:gd name="connsiteX50" fmla="*/ 515805 w 1371382"/>
              <a:gd name="connsiteY50" fmla="*/ 4750867 h 6858000"/>
              <a:gd name="connsiteX51" fmla="*/ 513612 w 1371382"/>
              <a:gd name="connsiteY51" fmla="*/ 4690749 h 6858000"/>
              <a:gd name="connsiteX52" fmla="*/ 509092 w 1371382"/>
              <a:gd name="connsiteY52" fmla="*/ 4584173 h 6858000"/>
              <a:gd name="connsiteX53" fmla="*/ 504175 w 1371382"/>
              <a:gd name="connsiteY53" fmla="*/ 4444346 h 6858000"/>
              <a:gd name="connsiteX54" fmla="*/ 500740 w 1371382"/>
              <a:gd name="connsiteY54" fmla="*/ 4375228 h 6858000"/>
              <a:gd name="connsiteX55" fmla="*/ 481393 w 1371382"/>
              <a:gd name="connsiteY55" fmla="*/ 4214165 h 6858000"/>
              <a:gd name="connsiteX56" fmla="*/ 485466 w 1371382"/>
              <a:gd name="connsiteY56" fmla="*/ 4090296 h 6858000"/>
              <a:gd name="connsiteX57" fmla="*/ 470722 w 1371382"/>
              <a:gd name="connsiteY57" fmla="*/ 4033999 h 6858000"/>
              <a:gd name="connsiteX58" fmla="*/ 471871 w 1371382"/>
              <a:gd name="connsiteY58" fmla="*/ 4031933 h 6858000"/>
              <a:gd name="connsiteX59" fmla="*/ 470447 w 1371382"/>
              <a:gd name="connsiteY59" fmla="*/ 4013953 h 6858000"/>
              <a:gd name="connsiteX60" fmla="*/ 456742 w 1371382"/>
              <a:gd name="connsiteY60" fmla="*/ 3974753 h 6858000"/>
              <a:gd name="connsiteX61" fmla="*/ 458340 w 1371382"/>
              <a:gd name="connsiteY61" fmla="*/ 3969950 h 6858000"/>
              <a:gd name="connsiteX62" fmla="*/ 451762 w 1371382"/>
              <a:gd name="connsiteY62" fmla="*/ 3933779 h 6858000"/>
              <a:gd name="connsiteX63" fmla="*/ 453093 w 1371382"/>
              <a:gd name="connsiteY63" fmla="*/ 3933093 h 6858000"/>
              <a:gd name="connsiteX64" fmla="*/ 457447 w 1371382"/>
              <a:gd name="connsiteY64" fmla="*/ 3922082 h 6858000"/>
              <a:gd name="connsiteX65" fmla="*/ 462525 w 1371382"/>
              <a:gd name="connsiteY65" fmla="*/ 3901461 h 6858000"/>
              <a:gd name="connsiteX66" fmla="*/ 485119 w 1371382"/>
              <a:gd name="connsiteY66" fmla="*/ 3813873 h 6858000"/>
              <a:gd name="connsiteX67" fmla="*/ 484544 w 1371382"/>
              <a:gd name="connsiteY67" fmla="*/ 3806161 h 6858000"/>
              <a:gd name="connsiteX68" fmla="*/ 484851 w 1371382"/>
              <a:gd name="connsiteY68" fmla="*/ 3805957 h 6858000"/>
              <a:gd name="connsiteX69" fmla="*/ 484878 w 1371382"/>
              <a:gd name="connsiteY69" fmla="*/ 3797724 h 6858000"/>
              <a:gd name="connsiteX70" fmla="*/ 483493 w 1371382"/>
              <a:gd name="connsiteY70" fmla="*/ 3792098 h 6858000"/>
              <a:gd name="connsiteX71" fmla="*/ 482377 w 1371382"/>
              <a:gd name="connsiteY71" fmla="*/ 3777135 h 6858000"/>
              <a:gd name="connsiteX72" fmla="*/ 484110 w 1371382"/>
              <a:gd name="connsiteY72" fmla="*/ 3771656 h 6858000"/>
              <a:gd name="connsiteX73" fmla="*/ 487853 w 1371382"/>
              <a:gd name="connsiteY73" fmla="*/ 3769007 h 6858000"/>
              <a:gd name="connsiteX74" fmla="*/ 487319 w 1371382"/>
              <a:gd name="connsiteY74" fmla="*/ 3767709 h 6858000"/>
              <a:gd name="connsiteX75" fmla="*/ 496015 w 1371382"/>
              <a:gd name="connsiteY75" fmla="*/ 3738082 h 6858000"/>
              <a:gd name="connsiteX76" fmla="*/ 503361 w 1371382"/>
              <a:gd name="connsiteY76" fmla="*/ 3673397 h 6858000"/>
              <a:gd name="connsiteX77" fmla="*/ 502657 w 1371382"/>
              <a:gd name="connsiteY77" fmla="*/ 3637109 h 6858000"/>
              <a:gd name="connsiteX78" fmla="*/ 506100 w 1371382"/>
              <a:gd name="connsiteY78" fmla="*/ 3536883 h 6858000"/>
              <a:gd name="connsiteX79" fmla="*/ 513638 w 1371382"/>
              <a:gd name="connsiteY79" fmla="*/ 3435652 h 6858000"/>
              <a:gd name="connsiteX80" fmla="*/ 515309 w 1371382"/>
              <a:gd name="connsiteY80" fmla="*/ 3307769 h 6858000"/>
              <a:gd name="connsiteX81" fmla="*/ 532872 w 1371382"/>
              <a:gd name="connsiteY81" fmla="*/ 3250522 h 6858000"/>
              <a:gd name="connsiteX82" fmla="*/ 533297 w 1371382"/>
              <a:gd name="connsiteY82" fmla="*/ 3229163 h 6858000"/>
              <a:gd name="connsiteX83" fmla="*/ 535120 w 1371382"/>
              <a:gd name="connsiteY83" fmla="*/ 3217217 h 6858000"/>
              <a:gd name="connsiteX84" fmla="*/ 521955 w 1371382"/>
              <a:gd name="connsiteY84" fmla="*/ 3183755 h 6858000"/>
              <a:gd name="connsiteX85" fmla="*/ 522456 w 1371382"/>
              <a:gd name="connsiteY85" fmla="*/ 3178642 h 6858000"/>
              <a:gd name="connsiteX86" fmla="*/ 510056 w 1371382"/>
              <a:gd name="connsiteY86" fmla="*/ 3158586 h 6858000"/>
              <a:gd name="connsiteX87" fmla="*/ 495241 w 1371382"/>
              <a:gd name="connsiteY87" fmla="*/ 3129034 h 6858000"/>
              <a:gd name="connsiteX88" fmla="*/ 495906 w 1371382"/>
              <a:gd name="connsiteY88" fmla="*/ 3126682 h 6858000"/>
              <a:gd name="connsiteX89" fmla="*/ 486774 w 1371382"/>
              <a:gd name="connsiteY89" fmla="*/ 3114519 h 6858000"/>
              <a:gd name="connsiteX90" fmla="*/ 473383 w 1371382"/>
              <a:gd name="connsiteY90" fmla="*/ 3106272 h 6858000"/>
              <a:gd name="connsiteX91" fmla="*/ 446113 w 1371382"/>
              <a:gd name="connsiteY91" fmla="*/ 2958185 h 6858000"/>
              <a:gd name="connsiteX92" fmla="*/ 388727 w 1371382"/>
              <a:gd name="connsiteY92" fmla="*/ 2762989 h 6858000"/>
              <a:gd name="connsiteX93" fmla="*/ 337645 w 1371382"/>
              <a:gd name="connsiteY93" fmla="*/ 2554718 h 6858000"/>
              <a:gd name="connsiteX94" fmla="*/ 317739 w 1371382"/>
              <a:gd name="connsiteY94" fmla="*/ 2485734 h 6858000"/>
              <a:gd name="connsiteX95" fmla="*/ 308462 w 1371382"/>
              <a:gd name="connsiteY95" fmla="*/ 2447068 h 6858000"/>
              <a:gd name="connsiteX96" fmla="*/ 295423 w 1371382"/>
              <a:gd name="connsiteY96" fmla="*/ 2425819 h 6858000"/>
              <a:gd name="connsiteX97" fmla="*/ 301422 w 1371382"/>
              <a:gd name="connsiteY97" fmla="*/ 2402874 h 6858000"/>
              <a:gd name="connsiteX98" fmla="*/ 304034 w 1371382"/>
              <a:gd name="connsiteY98" fmla="*/ 2381443 h 6858000"/>
              <a:gd name="connsiteX99" fmla="*/ 280363 w 1371382"/>
              <a:gd name="connsiteY99" fmla="*/ 2261920 h 6858000"/>
              <a:gd name="connsiteX100" fmla="*/ 270250 w 1371382"/>
              <a:gd name="connsiteY100" fmla="*/ 2195378 h 6858000"/>
              <a:gd name="connsiteX101" fmla="*/ 254467 w 1371382"/>
              <a:gd name="connsiteY101" fmla="*/ 2155135 h 6858000"/>
              <a:gd name="connsiteX102" fmla="*/ 251925 w 1371382"/>
              <a:gd name="connsiteY102" fmla="*/ 2118008 h 6858000"/>
              <a:gd name="connsiteX103" fmla="*/ 252918 w 1371382"/>
              <a:gd name="connsiteY103" fmla="*/ 2050531 h 6858000"/>
              <a:gd name="connsiteX104" fmla="*/ 244724 w 1371382"/>
              <a:gd name="connsiteY104" fmla="*/ 1963269 h 6858000"/>
              <a:gd name="connsiteX105" fmla="*/ 225902 w 1371382"/>
              <a:gd name="connsiteY105" fmla="*/ 1906352 h 6858000"/>
              <a:gd name="connsiteX106" fmla="*/ 202459 w 1371382"/>
              <a:gd name="connsiteY106" fmla="*/ 1861531 h 6858000"/>
              <a:gd name="connsiteX107" fmla="*/ 156258 w 1371382"/>
              <a:gd name="connsiteY107" fmla="*/ 1732919 h 6858000"/>
              <a:gd name="connsiteX108" fmla="*/ 128569 w 1371382"/>
              <a:gd name="connsiteY108" fmla="*/ 1663540 h 6858000"/>
              <a:gd name="connsiteX109" fmla="*/ 127695 w 1371382"/>
              <a:gd name="connsiteY109" fmla="*/ 1615777 h 6858000"/>
              <a:gd name="connsiteX110" fmla="*/ 108490 w 1371382"/>
              <a:gd name="connsiteY110" fmla="*/ 1563678 h 6858000"/>
              <a:gd name="connsiteX111" fmla="*/ 121570 w 1371382"/>
              <a:gd name="connsiteY111" fmla="*/ 1519474 h 6858000"/>
              <a:gd name="connsiteX112" fmla="*/ 114312 w 1371382"/>
              <a:gd name="connsiteY112" fmla="*/ 1477995 h 6858000"/>
              <a:gd name="connsiteX113" fmla="*/ 100397 w 1371382"/>
              <a:gd name="connsiteY113" fmla="*/ 1373769 h 6858000"/>
              <a:gd name="connsiteX114" fmla="*/ 108704 w 1371382"/>
              <a:gd name="connsiteY114" fmla="*/ 1307086 h 6858000"/>
              <a:gd name="connsiteX115" fmla="*/ 109892 w 1371382"/>
              <a:gd name="connsiteY115" fmla="*/ 1189033 h 6858000"/>
              <a:gd name="connsiteX116" fmla="*/ 114577 w 1371382"/>
              <a:gd name="connsiteY116" fmla="*/ 1168288 h 6858000"/>
              <a:gd name="connsiteX117" fmla="*/ 106859 w 1371382"/>
              <a:gd name="connsiteY117" fmla="*/ 1142577 h 6858000"/>
              <a:gd name="connsiteX118" fmla="*/ 96165 w 1371382"/>
              <a:gd name="connsiteY118" fmla="*/ 1088484 h 6858000"/>
              <a:gd name="connsiteX119" fmla="*/ 84901 w 1371382"/>
              <a:gd name="connsiteY119" fmla="*/ 1016103 h 6858000"/>
              <a:gd name="connsiteX120" fmla="*/ 86357 w 1371382"/>
              <a:gd name="connsiteY120" fmla="*/ 932283 h 6858000"/>
              <a:gd name="connsiteX121" fmla="*/ 88593 w 1371382"/>
              <a:gd name="connsiteY121" fmla="*/ 915925 h 6858000"/>
              <a:gd name="connsiteX122" fmla="*/ 81222 w 1371382"/>
              <a:gd name="connsiteY122" fmla="*/ 896999 h 6858000"/>
              <a:gd name="connsiteX123" fmla="*/ 50630 w 1371382"/>
              <a:gd name="connsiteY123" fmla="*/ 821517 h 6858000"/>
              <a:gd name="connsiteX124" fmla="*/ 29580 w 1371382"/>
              <a:gd name="connsiteY124" fmla="*/ 751353 h 6858000"/>
              <a:gd name="connsiteX125" fmla="*/ 29138 w 1371382"/>
              <a:gd name="connsiteY125" fmla="*/ 721230 h 6858000"/>
              <a:gd name="connsiteX126" fmla="*/ 14809 w 1371382"/>
              <a:gd name="connsiteY126" fmla="*/ 681659 h 6858000"/>
              <a:gd name="connsiteX127" fmla="*/ 228 w 1371382"/>
              <a:gd name="connsiteY127" fmla="*/ 635218 h 6858000"/>
              <a:gd name="connsiteX128" fmla="*/ 22148 w 1371382"/>
              <a:gd name="connsiteY128" fmla="*/ 585934 h 6858000"/>
              <a:gd name="connsiteX129" fmla="*/ 20769 w 1371382"/>
              <a:gd name="connsiteY129" fmla="*/ 542923 h 6858000"/>
              <a:gd name="connsiteX130" fmla="*/ 71173 w 1371382"/>
              <a:gd name="connsiteY130" fmla="*/ 473479 h 6858000"/>
              <a:gd name="connsiteX131" fmla="*/ 59254 w 1371382"/>
              <a:gd name="connsiteY131" fmla="*/ 446567 h 6858000"/>
              <a:gd name="connsiteX132" fmla="*/ 58502 w 1371382"/>
              <a:gd name="connsiteY132" fmla="*/ 393828 h 6858000"/>
              <a:gd name="connsiteX133" fmla="*/ 58332 w 1371382"/>
              <a:gd name="connsiteY133" fmla="*/ 353137 h 6858000"/>
              <a:gd name="connsiteX134" fmla="*/ 79842 w 1371382"/>
              <a:gd name="connsiteY134" fmla="*/ 309501 h 6858000"/>
              <a:gd name="connsiteX135" fmla="*/ 64025 w 1371382"/>
              <a:gd name="connsiteY135" fmla="*/ 275771 h 6858000"/>
              <a:gd name="connsiteX136" fmla="*/ 81052 w 1371382"/>
              <a:gd name="connsiteY136" fmla="*/ 212860 h 6858000"/>
              <a:gd name="connsiteX137" fmla="*/ 72762 w 1371382"/>
              <a:gd name="connsiteY137" fmla="*/ 144983 h 6858000"/>
              <a:gd name="connsiteX138" fmla="*/ 85046 w 1371382"/>
              <a:gd name="connsiteY138" fmla="*/ 55288 h 6858000"/>
              <a:gd name="connsiteX139" fmla="*/ 44600 w 1371382"/>
              <a:gd name="connsiteY139"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5 w 1364418"/>
              <a:gd name="connsiteY4" fmla="*/ 6776847 h 6858000"/>
              <a:gd name="connsiteX5" fmla="*/ 149205 w 1364418"/>
              <a:gd name="connsiteY5" fmla="*/ 6737706 h 6858000"/>
              <a:gd name="connsiteX6" fmla="*/ 173944 w 1364418"/>
              <a:gd name="connsiteY6" fmla="*/ 6691589 h 6858000"/>
              <a:gd name="connsiteX7" fmla="*/ 151501 w 1364418"/>
              <a:gd name="connsiteY7" fmla="*/ 6659970 h 6858000"/>
              <a:gd name="connsiteX8" fmla="*/ 166592 w 1364418"/>
              <a:gd name="connsiteY8" fmla="*/ 6636211 h 6858000"/>
              <a:gd name="connsiteX9" fmla="*/ 184036 w 1364418"/>
              <a:gd name="connsiteY9" fmla="*/ 6594177 h 6858000"/>
              <a:gd name="connsiteX10" fmla="*/ 198076 w 1364418"/>
              <a:gd name="connsiteY10" fmla="*/ 6557575 h 6858000"/>
              <a:gd name="connsiteX11" fmla="*/ 251033 w 1364418"/>
              <a:gd name="connsiteY11" fmla="*/ 6492130 h 6858000"/>
              <a:gd name="connsiteX12" fmla="*/ 266720 w 1364418"/>
              <a:gd name="connsiteY12" fmla="*/ 6431610 h 6858000"/>
              <a:gd name="connsiteX13" fmla="*/ 310425 w 1364418"/>
              <a:gd name="connsiteY13" fmla="*/ 6379786 h 6858000"/>
              <a:gd name="connsiteX14" fmla="*/ 293648 w 1364418"/>
              <a:gd name="connsiteY14" fmla="*/ 6334727 h 6858000"/>
              <a:gd name="connsiteX15" fmla="*/ 271063 w 1364418"/>
              <a:gd name="connsiteY15" fmla="*/ 6313295 h 6858000"/>
              <a:gd name="connsiteX16" fmla="*/ 278227 w 1364418"/>
              <a:gd name="connsiteY16" fmla="*/ 6280046 h 6858000"/>
              <a:gd name="connsiteX17" fmla="*/ 260972 w 1364418"/>
              <a:gd name="connsiteY17" fmla="*/ 6270265 h 6858000"/>
              <a:gd name="connsiteX18" fmla="*/ 288000 w 1364418"/>
              <a:gd name="connsiteY18" fmla="*/ 6252834 h 6858000"/>
              <a:gd name="connsiteX19" fmla="*/ 265992 w 1364418"/>
              <a:gd name="connsiteY19" fmla="*/ 6202459 h 6858000"/>
              <a:gd name="connsiteX20" fmla="*/ 264790 w 1364418"/>
              <a:gd name="connsiteY20" fmla="*/ 6153037 h 6858000"/>
              <a:gd name="connsiteX21" fmla="*/ 280205 w 1364418"/>
              <a:gd name="connsiteY21" fmla="*/ 6078132 h 6858000"/>
              <a:gd name="connsiteX22" fmla="*/ 267592 w 1364418"/>
              <a:gd name="connsiteY22" fmla="*/ 6028119 h 6858000"/>
              <a:gd name="connsiteX23" fmla="*/ 252821 w 1364418"/>
              <a:gd name="connsiteY23" fmla="*/ 5926735 h 6858000"/>
              <a:gd name="connsiteX24" fmla="*/ 302333 w 1364418"/>
              <a:gd name="connsiteY24" fmla="*/ 5712857 h 6858000"/>
              <a:gd name="connsiteX25" fmla="*/ 281408 w 1364418"/>
              <a:gd name="connsiteY25" fmla="*/ 5676393 h 6858000"/>
              <a:gd name="connsiteX26" fmla="*/ 321000 w 1364418"/>
              <a:gd name="connsiteY26" fmla="*/ 5563435 h 6858000"/>
              <a:gd name="connsiteX27" fmla="*/ 368130 w 1364418"/>
              <a:gd name="connsiteY27" fmla="*/ 5437125 h 6858000"/>
              <a:gd name="connsiteX28" fmla="*/ 381698 w 1364418"/>
              <a:gd name="connsiteY28" fmla="*/ 5396260 h 6858000"/>
              <a:gd name="connsiteX29" fmla="*/ 397679 w 1364418"/>
              <a:gd name="connsiteY29" fmla="*/ 5330009 h 6858000"/>
              <a:gd name="connsiteX30" fmla="*/ 431172 w 1364418"/>
              <a:gd name="connsiteY30" fmla="*/ 5273739 h 6858000"/>
              <a:gd name="connsiteX31" fmla="*/ 440771 w 1364418"/>
              <a:gd name="connsiteY31" fmla="*/ 5241779 h 6858000"/>
              <a:gd name="connsiteX32" fmla="*/ 451997 w 1364418"/>
              <a:gd name="connsiteY32" fmla="*/ 5225268 h 6858000"/>
              <a:gd name="connsiteX33" fmla="*/ 453017 w 1364418"/>
              <a:gd name="connsiteY33" fmla="*/ 5217684 h 6858000"/>
              <a:gd name="connsiteX34" fmla="*/ 460358 w 1364418"/>
              <a:gd name="connsiteY34" fmla="*/ 5193377 h 6858000"/>
              <a:gd name="connsiteX35" fmla="*/ 463661 w 1364418"/>
              <a:gd name="connsiteY35" fmla="*/ 5179288 h 6858000"/>
              <a:gd name="connsiteX36" fmla="*/ 464645 w 1364418"/>
              <a:gd name="connsiteY36" fmla="*/ 5173621 h 6858000"/>
              <a:gd name="connsiteX37" fmla="*/ 460279 w 1364418"/>
              <a:gd name="connsiteY37" fmla="*/ 5159961 h 6858000"/>
              <a:gd name="connsiteX38" fmla="*/ 466956 w 1364418"/>
              <a:gd name="connsiteY38" fmla="*/ 5144295 h 6858000"/>
              <a:gd name="connsiteX39" fmla="*/ 463889 w 1364418"/>
              <a:gd name="connsiteY39" fmla="*/ 5125185 h 6858000"/>
              <a:gd name="connsiteX40" fmla="*/ 470719 w 1364418"/>
              <a:gd name="connsiteY40" fmla="*/ 5121884 h 6858000"/>
              <a:gd name="connsiteX41" fmla="*/ 477755 w 1364418"/>
              <a:gd name="connsiteY41" fmla="*/ 5067850 h 6858000"/>
              <a:gd name="connsiteX42" fmla="*/ 480486 w 1364418"/>
              <a:gd name="connsiteY42" fmla="*/ 5060861 h 6858000"/>
              <a:gd name="connsiteX43" fmla="*/ 477190 w 1364418"/>
              <a:gd name="connsiteY43" fmla="*/ 5034192 h 6858000"/>
              <a:gd name="connsiteX44" fmla="*/ 478744 w 1364418"/>
              <a:gd name="connsiteY44" fmla="*/ 4993030 h 6858000"/>
              <a:gd name="connsiteX45" fmla="*/ 485653 w 1364418"/>
              <a:gd name="connsiteY45" fmla="*/ 4946844 h 6858000"/>
              <a:gd name="connsiteX46" fmla="*/ 481509 w 1364418"/>
              <a:gd name="connsiteY46" fmla="*/ 4932692 h 6858000"/>
              <a:gd name="connsiteX47" fmla="*/ 496912 w 1364418"/>
              <a:gd name="connsiteY47" fmla="*/ 4858827 h 6858000"/>
              <a:gd name="connsiteX48" fmla="*/ 502815 w 1364418"/>
              <a:gd name="connsiteY48" fmla="*/ 4821170 h 6858000"/>
              <a:gd name="connsiteX49" fmla="*/ 507548 w 1364418"/>
              <a:gd name="connsiteY49" fmla="*/ 4780965 h 6858000"/>
              <a:gd name="connsiteX50" fmla="*/ 508841 w 1364418"/>
              <a:gd name="connsiteY50" fmla="*/ 4750867 h 6858000"/>
              <a:gd name="connsiteX51" fmla="*/ 506648 w 1364418"/>
              <a:gd name="connsiteY51" fmla="*/ 4690749 h 6858000"/>
              <a:gd name="connsiteX52" fmla="*/ 502128 w 1364418"/>
              <a:gd name="connsiteY52" fmla="*/ 4584173 h 6858000"/>
              <a:gd name="connsiteX53" fmla="*/ 497211 w 1364418"/>
              <a:gd name="connsiteY53" fmla="*/ 4444346 h 6858000"/>
              <a:gd name="connsiteX54" fmla="*/ 493776 w 1364418"/>
              <a:gd name="connsiteY54" fmla="*/ 4375228 h 6858000"/>
              <a:gd name="connsiteX55" fmla="*/ 474429 w 1364418"/>
              <a:gd name="connsiteY55" fmla="*/ 4214165 h 6858000"/>
              <a:gd name="connsiteX56" fmla="*/ 478502 w 1364418"/>
              <a:gd name="connsiteY56" fmla="*/ 4090296 h 6858000"/>
              <a:gd name="connsiteX57" fmla="*/ 463758 w 1364418"/>
              <a:gd name="connsiteY57" fmla="*/ 4033999 h 6858000"/>
              <a:gd name="connsiteX58" fmla="*/ 464907 w 1364418"/>
              <a:gd name="connsiteY58" fmla="*/ 4031933 h 6858000"/>
              <a:gd name="connsiteX59" fmla="*/ 463483 w 1364418"/>
              <a:gd name="connsiteY59" fmla="*/ 4013953 h 6858000"/>
              <a:gd name="connsiteX60" fmla="*/ 449778 w 1364418"/>
              <a:gd name="connsiteY60" fmla="*/ 3974753 h 6858000"/>
              <a:gd name="connsiteX61" fmla="*/ 451376 w 1364418"/>
              <a:gd name="connsiteY61" fmla="*/ 3969950 h 6858000"/>
              <a:gd name="connsiteX62" fmla="*/ 444798 w 1364418"/>
              <a:gd name="connsiteY62" fmla="*/ 3933779 h 6858000"/>
              <a:gd name="connsiteX63" fmla="*/ 446129 w 1364418"/>
              <a:gd name="connsiteY63" fmla="*/ 3933093 h 6858000"/>
              <a:gd name="connsiteX64" fmla="*/ 450483 w 1364418"/>
              <a:gd name="connsiteY64" fmla="*/ 3922082 h 6858000"/>
              <a:gd name="connsiteX65" fmla="*/ 455561 w 1364418"/>
              <a:gd name="connsiteY65" fmla="*/ 3901461 h 6858000"/>
              <a:gd name="connsiteX66" fmla="*/ 478155 w 1364418"/>
              <a:gd name="connsiteY66" fmla="*/ 3813873 h 6858000"/>
              <a:gd name="connsiteX67" fmla="*/ 477580 w 1364418"/>
              <a:gd name="connsiteY67" fmla="*/ 3806161 h 6858000"/>
              <a:gd name="connsiteX68" fmla="*/ 477887 w 1364418"/>
              <a:gd name="connsiteY68" fmla="*/ 3805957 h 6858000"/>
              <a:gd name="connsiteX69" fmla="*/ 477914 w 1364418"/>
              <a:gd name="connsiteY69" fmla="*/ 3797724 h 6858000"/>
              <a:gd name="connsiteX70" fmla="*/ 476529 w 1364418"/>
              <a:gd name="connsiteY70" fmla="*/ 3792098 h 6858000"/>
              <a:gd name="connsiteX71" fmla="*/ 475413 w 1364418"/>
              <a:gd name="connsiteY71" fmla="*/ 3777135 h 6858000"/>
              <a:gd name="connsiteX72" fmla="*/ 477146 w 1364418"/>
              <a:gd name="connsiteY72" fmla="*/ 3771656 h 6858000"/>
              <a:gd name="connsiteX73" fmla="*/ 480889 w 1364418"/>
              <a:gd name="connsiteY73" fmla="*/ 3769007 h 6858000"/>
              <a:gd name="connsiteX74" fmla="*/ 480355 w 1364418"/>
              <a:gd name="connsiteY74" fmla="*/ 3767709 h 6858000"/>
              <a:gd name="connsiteX75" fmla="*/ 489051 w 1364418"/>
              <a:gd name="connsiteY75" fmla="*/ 3738082 h 6858000"/>
              <a:gd name="connsiteX76" fmla="*/ 496397 w 1364418"/>
              <a:gd name="connsiteY76" fmla="*/ 3673397 h 6858000"/>
              <a:gd name="connsiteX77" fmla="*/ 495693 w 1364418"/>
              <a:gd name="connsiteY77" fmla="*/ 3637109 h 6858000"/>
              <a:gd name="connsiteX78" fmla="*/ 499136 w 1364418"/>
              <a:gd name="connsiteY78" fmla="*/ 3536883 h 6858000"/>
              <a:gd name="connsiteX79" fmla="*/ 506674 w 1364418"/>
              <a:gd name="connsiteY79" fmla="*/ 3435652 h 6858000"/>
              <a:gd name="connsiteX80" fmla="*/ 508345 w 1364418"/>
              <a:gd name="connsiteY80" fmla="*/ 3307769 h 6858000"/>
              <a:gd name="connsiteX81" fmla="*/ 525908 w 1364418"/>
              <a:gd name="connsiteY81" fmla="*/ 3250522 h 6858000"/>
              <a:gd name="connsiteX82" fmla="*/ 526333 w 1364418"/>
              <a:gd name="connsiteY82" fmla="*/ 3229163 h 6858000"/>
              <a:gd name="connsiteX83" fmla="*/ 528156 w 1364418"/>
              <a:gd name="connsiteY83" fmla="*/ 3217217 h 6858000"/>
              <a:gd name="connsiteX84" fmla="*/ 514991 w 1364418"/>
              <a:gd name="connsiteY84" fmla="*/ 3183755 h 6858000"/>
              <a:gd name="connsiteX85" fmla="*/ 515492 w 1364418"/>
              <a:gd name="connsiteY85" fmla="*/ 3178642 h 6858000"/>
              <a:gd name="connsiteX86" fmla="*/ 503092 w 1364418"/>
              <a:gd name="connsiteY86" fmla="*/ 3158586 h 6858000"/>
              <a:gd name="connsiteX87" fmla="*/ 488277 w 1364418"/>
              <a:gd name="connsiteY87" fmla="*/ 3129034 h 6858000"/>
              <a:gd name="connsiteX88" fmla="*/ 488942 w 1364418"/>
              <a:gd name="connsiteY88" fmla="*/ 3126682 h 6858000"/>
              <a:gd name="connsiteX89" fmla="*/ 479810 w 1364418"/>
              <a:gd name="connsiteY89" fmla="*/ 3114519 h 6858000"/>
              <a:gd name="connsiteX90" fmla="*/ 466419 w 1364418"/>
              <a:gd name="connsiteY90" fmla="*/ 3106272 h 6858000"/>
              <a:gd name="connsiteX91" fmla="*/ 439149 w 1364418"/>
              <a:gd name="connsiteY91" fmla="*/ 2958185 h 6858000"/>
              <a:gd name="connsiteX92" fmla="*/ 381763 w 1364418"/>
              <a:gd name="connsiteY92" fmla="*/ 2762989 h 6858000"/>
              <a:gd name="connsiteX93" fmla="*/ 330681 w 1364418"/>
              <a:gd name="connsiteY93" fmla="*/ 2554718 h 6858000"/>
              <a:gd name="connsiteX94" fmla="*/ 310775 w 1364418"/>
              <a:gd name="connsiteY94" fmla="*/ 2485734 h 6858000"/>
              <a:gd name="connsiteX95" fmla="*/ 301498 w 1364418"/>
              <a:gd name="connsiteY95" fmla="*/ 2447068 h 6858000"/>
              <a:gd name="connsiteX96" fmla="*/ 288459 w 1364418"/>
              <a:gd name="connsiteY96" fmla="*/ 2425819 h 6858000"/>
              <a:gd name="connsiteX97" fmla="*/ 294458 w 1364418"/>
              <a:gd name="connsiteY97" fmla="*/ 2402874 h 6858000"/>
              <a:gd name="connsiteX98" fmla="*/ 297070 w 1364418"/>
              <a:gd name="connsiteY98" fmla="*/ 2381443 h 6858000"/>
              <a:gd name="connsiteX99" fmla="*/ 273399 w 1364418"/>
              <a:gd name="connsiteY99" fmla="*/ 2261920 h 6858000"/>
              <a:gd name="connsiteX100" fmla="*/ 263286 w 1364418"/>
              <a:gd name="connsiteY100" fmla="*/ 2195378 h 6858000"/>
              <a:gd name="connsiteX101" fmla="*/ 247503 w 1364418"/>
              <a:gd name="connsiteY101" fmla="*/ 2155135 h 6858000"/>
              <a:gd name="connsiteX102" fmla="*/ 244961 w 1364418"/>
              <a:gd name="connsiteY102" fmla="*/ 2118008 h 6858000"/>
              <a:gd name="connsiteX103" fmla="*/ 245954 w 1364418"/>
              <a:gd name="connsiteY103" fmla="*/ 2050531 h 6858000"/>
              <a:gd name="connsiteX104" fmla="*/ 237760 w 1364418"/>
              <a:gd name="connsiteY104" fmla="*/ 1963269 h 6858000"/>
              <a:gd name="connsiteX105" fmla="*/ 218938 w 1364418"/>
              <a:gd name="connsiteY105" fmla="*/ 1906352 h 6858000"/>
              <a:gd name="connsiteX106" fmla="*/ 195495 w 1364418"/>
              <a:gd name="connsiteY106" fmla="*/ 1861531 h 6858000"/>
              <a:gd name="connsiteX107" fmla="*/ 149294 w 1364418"/>
              <a:gd name="connsiteY107" fmla="*/ 1732919 h 6858000"/>
              <a:gd name="connsiteX108" fmla="*/ 121605 w 1364418"/>
              <a:gd name="connsiteY108" fmla="*/ 1663540 h 6858000"/>
              <a:gd name="connsiteX109" fmla="*/ 120731 w 1364418"/>
              <a:gd name="connsiteY109" fmla="*/ 1615777 h 6858000"/>
              <a:gd name="connsiteX110" fmla="*/ 101526 w 1364418"/>
              <a:gd name="connsiteY110" fmla="*/ 1563678 h 6858000"/>
              <a:gd name="connsiteX111" fmla="*/ 114606 w 1364418"/>
              <a:gd name="connsiteY111" fmla="*/ 1519474 h 6858000"/>
              <a:gd name="connsiteX112" fmla="*/ 107348 w 1364418"/>
              <a:gd name="connsiteY112" fmla="*/ 1477995 h 6858000"/>
              <a:gd name="connsiteX113" fmla="*/ 93433 w 1364418"/>
              <a:gd name="connsiteY113" fmla="*/ 1373769 h 6858000"/>
              <a:gd name="connsiteX114" fmla="*/ 101740 w 1364418"/>
              <a:gd name="connsiteY114" fmla="*/ 1307086 h 6858000"/>
              <a:gd name="connsiteX115" fmla="*/ 102928 w 1364418"/>
              <a:gd name="connsiteY115" fmla="*/ 1189033 h 6858000"/>
              <a:gd name="connsiteX116" fmla="*/ 107613 w 1364418"/>
              <a:gd name="connsiteY116" fmla="*/ 1168288 h 6858000"/>
              <a:gd name="connsiteX117" fmla="*/ 99895 w 1364418"/>
              <a:gd name="connsiteY117" fmla="*/ 1142577 h 6858000"/>
              <a:gd name="connsiteX118" fmla="*/ 89201 w 1364418"/>
              <a:gd name="connsiteY118" fmla="*/ 1088484 h 6858000"/>
              <a:gd name="connsiteX119" fmla="*/ 77937 w 1364418"/>
              <a:gd name="connsiteY119" fmla="*/ 1016103 h 6858000"/>
              <a:gd name="connsiteX120" fmla="*/ 79393 w 1364418"/>
              <a:gd name="connsiteY120" fmla="*/ 932283 h 6858000"/>
              <a:gd name="connsiteX121" fmla="*/ 81629 w 1364418"/>
              <a:gd name="connsiteY121" fmla="*/ 915925 h 6858000"/>
              <a:gd name="connsiteX122" fmla="*/ 74258 w 1364418"/>
              <a:gd name="connsiteY122" fmla="*/ 896999 h 6858000"/>
              <a:gd name="connsiteX123" fmla="*/ 43666 w 1364418"/>
              <a:gd name="connsiteY123" fmla="*/ 821517 h 6858000"/>
              <a:gd name="connsiteX124" fmla="*/ 22616 w 1364418"/>
              <a:gd name="connsiteY124" fmla="*/ 751353 h 6858000"/>
              <a:gd name="connsiteX125" fmla="*/ 22174 w 1364418"/>
              <a:gd name="connsiteY125" fmla="*/ 721230 h 6858000"/>
              <a:gd name="connsiteX126" fmla="*/ 7845 w 1364418"/>
              <a:gd name="connsiteY126" fmla="*/ 681659 h 6858000"/>
              <a:gd name="connsiteX127" fmla="*/ 31306 w 1364418"/>
              <a:gd name="connsiteY127" fmla="*/ 619315 h 6858000"/>
              <a:gd name="connsiteX128" fmla="*/ 15184 w 1364418"/>
              <a:gd name="connsiteY128" fmla="*/ 585934 h 6858000"/>
              <a:gd name="connsiteX129" fmla="*/ 13805 w 1364418"/>
              <a:gd name="connsiteY129" fmla="*/ 542923 h 6858000"/>
              <a:gd name="connsiteX130" fmla="*/ 64209 w 1364418"/>
              <a:gd name="connsiteY130" fmla="*/ 473479 h 6858000"/>
              <a:gd name="connsiteX131" fmla="*/ 52290 w 1364418"/>
              <a:gd name="connsiteY131" fmla="*/ 446567 h 6858000"/>
              <a:gd name="connsiteX132" fmla="*/ 51538 w 1364418"/>
              <a:gd name="connsiteY132" fmla="*/ 393828 h 6858000"/>
              <a:gd name="connsiteX133" fmla="*/ 51368 w 1364418"/>
              <a:gd name="connsiteY133" fmla="*/ 353137 h 6858000"/>
              <a:gd name="connsiteX134" fmla="*/ 72878 w 1364418"/>
              <a:gd name="connsiteY134" fmla="*/ 309501 h 6858000"/>
              <a:gd name="connsiteX135" fmla="*/ 57061 w 1364418"/>
              <a:gd name="connsiteY135" fmla="*/ 275771 h 6858000"/>
              <a:gd name="connsiteX136" fmla="*/ 74088 w 1364418"/>
              <a:gd name="connsiteY136" fmla="*/ 212860 h 6858000"/>
              <a:gd name="connsiteX137" fmla="*/ 65798 w 1364418"/>
              <a:gd name="connsiteY137" fmla="*/ 144983 h 6858000"/>
              <a:gd name="connsiteX138" fmla="*/ 78082 w 1364418"/>
              <a:gd name="connsiteY138" fmla="*/ 55288 h 6858000"/>
              <a:gd name="connsiteX139" fmla="*/ 37636 w 1364418"/>
              <a:gd name="connsiteY139"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5 w 1364418"/>
              <a:gd name="connsiteY4" fmla="*/ 6776847 h 6858000"/>
              <a:gd name="connsiteX5" fmla="*/ 149205 w 1364418"/>
              <a:gd name="connsiteY5" fmla="*/ 6737706 h 6858000"/>
              <a:gd name="connsiteX6" fmla="*/ 173944 w 1364418"/>
              <a:gd name="connsiteY6" fmla="*/ 6691589 h 6858000"/>
              <a:gd name="connsiteX7" fmla="*/ 151501 w 1364418"/>
              <a:gd name="connsiteY7" fmla="*/ 6659970 h 6858000"/>
              <a:gd name="connsiteX8" fmla="*/ 166592 w 1364418"/>
              <a:gd name="connsiteY8" fmla="*/ 6636211 h 6858000"/>
              <a:gd name="connsiteX9" fmla="*/ 184036 w 1364418"/>
              <a:gd name="connsiteY9" fmla="*/ 6594177 h 6858000"/>
              <a:gd name="connsiteX10" fmla="*/ 198076 w 1364418"/>
              <a:gd name="connsiteY10" fmla="*/ 6557575 h 6858000"/>
              <a:gd name="connsiteX11" fmla="*/ 251033 w 1364418"/>
              <a:gd name="connsiteY11" fmla="*/ 6492130 h 6858000"/>
              <a:gd name="connsiteX12" fmla="*/ 266720 w 1364418"/>
              <a:gd name="connsiteY12" fmla="*/ 6431610 h 6858000"/>
              <a:gd name="connsiteX13" fmla="*/ 310425 w 1364418"/>
              <a:gd name="connsiteY13" fmla="*/ 6379786 h 6858000"/>
              <a:gd name="connsiteX14" fmla="*/ 293648 w 1364418"/>
              <a:gd name="connsiteY14" fmla="*/ 6334727 h 6858000"/>
              <a:gd name="connsiteX15" fmla="*/ 271063 w 1364418"/>
              <a:gd name="connsiteY15" fmla="*/ 6313295 h 6858000"/>
              <a:gd name="connsiteX16" fmla="*/ 278227 w 1364418"/>
              <a:gd name="connsiteY16" fmla="*/ 6280046 h 6858000"/>
              <a:gd name="connsiteX17" fmla="*/ 260972 w 1364418"/>
              <a:gd name="connsiteY17" fmla="*/ 6270265 h 6858000"/>
              <a:gd name="connsiteX18" fmla="*/ 288000 w 1364418"/>
              <a:gd name="connsiteY18" fmla="*/ 6252834 h 6858000"/>
              <a:gd name="connsiteX19" fmla="*/ 265992 w 1364418"/>
              <a:gd name="connsiteY19" fmla="*/ 6202459 h 6858000"/>
              <a:gd name="connsiteX20" fmla="*/ 264790 w 1364418"/>
              <a:gd name="connsiteY20" fmla="*/ 6153037 h 6858000"/>
              <a:gd name="connsiteX21" fmla="*/ 280205 w 1364418"/>
              <a:gd name="connsiteY21" fmla="*/ 6078132 h 6858000"/>
              <a:gd name="connsiteX22" fmla="*/ 267592 w 1364418"/>
              <a:gd name="connsiteY22" fmla="*/ 6028119 h 6858000"/>
              <a:gd name="connsiteX23" fmla="*/ 252821 w 1364418"/>
              <a:gd name="connsiteY23" fmla="*/ 5926735 h 6858000"/>
              <a:gd name="connsiteX24" fmla="*/ 302333 w 1364418"/>
              <a:gd name="connsiteY24" fmla="*/ 5712857 h 6858000"/>
              <a:gd name="connsiteX25" fmla="*/ 281408 w 1364418"/>
              <a:gd name="connsiteY25" fmla="*/ 5676393 h 6858000"/>
              <a:gd name="connsiteX26" fmla="*/ 321000 w 1364418"/>
              <a:gd name="connsiteY26" fmla="*/ 5563435 h 6858000"/>
              <a:gd name="connsiteX27" fmla="*/ 368130 w 1364418"/>
              <a:gd name="connsiteY27" fmla="*/ 5437125 h 6858000"/>
              <a:gd name="connsiteX28" fmla="*/ 381698 w 1364418"/>
              <a:gd name="connsiteY28" fmla="*/ 5396260 h 6858000"/>
              <a:gd name="connsiteX29" fmla="*/ 397679 w 1364418"/>
              <a:gd name="connsiteY29" fmla="*/ 5330009 h 6858000"/>
              <a:gd name="connsiteX30" fmla="*/ 431172 w 1364418"/>
              <a:gd name="connsiteY30" fmla="*/ 5273739 h 6858000"/>
              <a:gd name="connsiteX31" fmla="*/ 440771 w 1364418"/>
              <a:gd name="connsiteY31" fmla="*/ 5241779 h 6858000"/>
              <a:gd name="connsiteX32" fmla="*/ 451997 w 1364418"/>
              <a:gd name="connsiteY32" fmla="*/ 5225268 h 6858000"/>
              <a:gd name="connsiteX33" fmla="*/ 453017 w 1364418"/>
              <a:gd name="connsiteY33" fmla="*/ 5217684 h 6858000"/>
              <a:gd name="connsiteX34" fmla="*/ 460358 w 1364418"/>
              <a:gd name="connsiteY34" fmla="*/ 5193377 h 6858000"/>
              <a:gd name="connsiteX35" fmla="*/ 463661 w 1364418"/>
              <a:gd name="connsiteY35" fmla="*/ 5179288 h 6858000"/>
              <a:gd name="connsiteX36" fmla="*/ 464645 w 1364418"/>
              <a:gd name="connsiteY36" fmla="*/ 5173621 h 6858000"/>
              <a:gd name="connsiteX37" fmla="*/ 460279 w 1364418"/>
              <a:gd name="connsiteY37" fmla="*/ 5159961 h 6858000"/>
              <a:gd name="connsiteX38" fmla="*/ 466956 w 1364418"/>
              <a:gd name="connsiteY38" fmla="*/ 5144295 h 6858000"/>
              <a:gd name="connsiteX39" fmla="*/ 463889 w 1364418"/>
              <a:gd name="connsiteY39" fmla="*/ 5125185 h 6858000"/>
              <a:gd name="connsiteX40" fmla="*/ 470719 w 1364418"/>
              <a:gd name="connsiteY40" fmla="*/ 5121884 h 6858000"/>
              <a:gd name="connsiteX41" fmla="*/ 477755 w 1364418"/>
              <a:gd name="connsiteY41" fmla="*/ 5067850 h 6858000"/>
              <a:gd name="connsiteX42" fmla="*/ 480486 w 1364418"/>
              <a:gd name="connsiteY42" fmla="*/ 5060861 h 6858000"/>
              <a:gd name="connsiteX43" fmla="*/ 477190 w 1364418"/>
              <a:gd name="connsiteY43" fmla="*/ 5034192 h 6858000"/>
              <a:gd name="connsiteX44" fmla="*/ 478744 w 1364418"/>
              <a:gd name="connsiteY44" fmla="*/ 4993030 h 6858000"/>
              <a:gd name="connsiteX45" fmla="*/ 485653 w 1364418"/>
              <a:gd name="connsiteY45" fmla="*/ 4946844 h 6858000"/>
              <a:gd name="connsiteX46" fmla="*/ 481509 w 1364418"/>
              <a:gd name="connsiteY46" fmla="*/ 4932692 h 6858000"/>
              <a:gd name="connsiteX47" fmla="*/ 496912 w 1364418"/>
              <a:gd name="connsiteY47" fmla="*/ 4858827 h 6858000"/>
              <a:gd name="connsiteX48" fmla="*/ 502815 w 1364418"/>
              <a:gd name="connsiteY48" fmla="*/ 4821170 h 6858000"/>
              <a:gd name="connsiteX49" fmla="*/ 507548 w 1364418"/>
              <a:gd name="connsiteY49" fmla="*/ 4780965 h 6858000"/>
              <a:gd name="connsiteX50" fmla="*/ 508841 w 1364418"/>
              <a:gd name="connsiteY50" fmla="*/ 4750867 h 6858000"/>
              <a:gd name="connsiteX51" fmla="*/ 506648 w 1364418"/>
              <a:gd name="connsiteY51" fmla="*/ 4690749 h 6858000"/>
              <a:gd name="connsiteX52" fmla="*/ 502128 w 1364418"/>
              <a:gd name="connsiteY52" fmla="*/ 4584173 h 6858000"/>
              <a:gd name="connsiteX53" fmla="*/ 497211 w 1364418"/>
              <a:gd name="connsiteY53" fmla="*/ 4444346 h 6858000"/>
              <a:gd name="connsiteX54" fmla="*/ 493776 w 1364418"/>
              <a:gd name="connsiteY54" fmla="*/ 4375228 h 6858000"/>
              <a:gd name="connsiteX55" fmla="*/ 474429 w 1364418"/>
              <a:gd name="connsiteY55" fmla="*/ 4214165 h 6858000"/>
              <a:gd name="connsiteX56" fmla="*/ 478502 w 1364418"/>
              <a:gd name="connsiteY56" fmla="*/ 4090296 h 6858000"/>
              <a:gd name="connsiteX57" fmla="*/ 463758 w 1364418"/>
              <a:gd name="connsiteY57" fmla="*/ 4033999 h 6858000"/>
              <a:gd name="connsiteX58" fmla="*/ 464907 w 1364418"/>
              <a:gd name="connsiteY58" fmla="*/ 4031933 h 6858000"/>
              <a:gd name="connsiteX59" fmla="*/ 463483 w 1364418"/>
              <a:gd name="connsiteY59" fmla="*/ 4013953 h 6858000"/>
              <a:gd name="connsiteX60" fmla="*/ 449778 w 1364418"/>
              <a:gd name="connsiteY60" fmla="*/ 3974753 h 6858000"/>
              <a:gd name="connsiteX61" fmla="*/ 451376 w 1364418"/>
              <a:gd name="connsiteY61" fmla="*/ 3969950 h 6858000"/>
              <a:gd name="connsiteX62" fmla="*/ 444798 w 1364418"/>
              <a:gd name="connsiteY62" fmla="*/ 3933779 h 6858000"/>
              <a:gd name="connsiteX63" fmla="*/ 446129 w 1364418"/>
              <a:gd name="connsiteY63" fmla="*/ 3933093 h 6858000"/>
              <a:gd name="connsiteX64" fmla="*/ 450483 w 1364418"/>
              <a:gd name="connsiteY64" fmla="*/ 3922082 h 6858000"/>
              <a:gd name="connsiteX65" fmla="*/ 455561 w 1364418"/>
              <a:gd name="connsiteY65" fmla="*/ 3901461 h 6858000"/>
              <a:gd name="connsiteX66" fmla="*/ 478155 w 1364418"/>
              <a:gd name="connsiteY66" fmla="*/ 3813873 h 6858000"/>
              <a:gd name="connsiteX67" fmla="*/ 477580 w 1364418"/>
              <a:gd name="connsiteY67" fmla="*/ 3806161 h 6858000"/>
              <a:gd name="connsiteX68" fmla="*/ 477887 w 1364418"/>
              <a:gd name="connsiteY68" fmla="*/ 3805957 h 6858000"/>
              <a:gd name="connsiteX69" fmla="*/ 477914 w 1364418"/>
              <a:gd name="connsiteY69" fmla="*/ 3797724 h 6858000"/>
              <a:gd name="connsiteX70" fmla="*/ 476529 w 1364418"/>
              <a:gd name="connsiteY70" fmla="*/ 3792098 h 6858000"/>
              <a:gd name="connsiteX71" fmla="*/ 475413 w 1364418"/>
              <a:gd name="connsiteY71" fmla="*/ 3777135 h 6858000"/>
              <a:gd name="connsiteX72" fmla="*/ 477146 w 1364418"/>
              <a:gd name="connsiteY72" fmla="*/ 3771656 h 6858000"/>
              <a:gd name="connsiteX73" fmla="*/ 480889 w 1364418"/>
              <a:gd name="connsiteY73" fmla="*/ 3769007 h 6858000"/>
              <a:gd name="connsiteX74" fmla="*/ 480355 w 1364418"/>
              <a:gd name="connsiteY74" fmla="*/ 3767709 h 6858000"/>
              <a:gd name="connsiteX75" fmla="*/ 489051 w 1364418"/>
              <a:gd name="connsiteY75" fmla="*/ 3738082 h 6858000"/>
              <a:gd name="connsiteX76" fmla="*/ 496397 w 1364418"/>
              <a:gd name="connsiteY76" fmla="*/ 3673397 h 6858000"/>
              <a:gd name="connsiteX77" fmla="*/ 495693 w 1364418"/>
              <a:gd name="connsiteY77" fmla="*/ 3637109 h 6858000"/>
              <a:gd name="connsiteX78" fmla="*/ 499136 w 1364418"/>
              <a:gd name="connsiteY78" fmla="*/ 3536883 h 6858000"/>
              <a:gd name="connsiteX79" fmla="*/ 506674 w 1364418"/>
              <a:gd name="connsiteY79" fmla="*/ 3435652 h 6858000"/>
              <a:gd name="connsiteX80" fmla="*/ 508345 w 1364418"/>
              <a:gd name="connsiteY80" fmla="*/ 3307769 h 6858000"/>
              <a:gd name="connsiteX81" fmla="*/ 525908 w 1364418"/>
              <a:gd name="connsiteY81" fmla="*/ 3250522 h 6858000"/>
              <a:gd name="connsiteX82" fmla="*/ 526333 w 1364418"/>
              <a:gd name="connsiteY82" fmla="*/ 3229163 h 6858000"/>
              <a:gd name="connsiteX83" fmla="*/ 528156 w 1364418"/>
              <a:gd name="connsiteY83" fmla="*/ 3217217 h 6858000"/>
              <a:gd name="connsiteX84" fmla="*/ 514991 w 1364418"/>
              <a:gd name="connsiteY84" fmla="*/ 3183755 h 6858000"/>
              <a:gd name="connsiteX85" fmla="*/ 515492 w 1364418"/>
              <a:gd name="connsiteY85" fmla="*/ 3178642 h 6858000"/>
              <a:gd name="connsiteX86" fmla="*/ 503092 w 1364418"/>
              <a:gd name="connsiteY86" fmla="*/ 3158586 h 6858000"/>
              <a:gd name="connsiteX87" fmla="*/ 488277 w 1364418"/>
              <a:gd name="connsiteY87" fmla="*/ 3129034 h 6858000"/>
              <a:gd name="connsiteX88" fmla="*/ 488942 w 1364418"/>
              <a:gd name="connsiteY88" fmla="*/ 3126682 h 6858000"/>
              <a:gd name="connsiteX89" fmla="*/ 479810 w 1364418"/>
              <a:gd name="connsiteY89" fmla="*/ 3114519 h 6858000"/>
              <a:gd name="connsiteX90" fmla="*/ 466419 w 1364418"/>
              <a:gd name="connsiteY90" fmla="*/ 3106272 h 6858000"/>
              <a:gd name="connsiteX91" fmla="*/ 439149 w 1364418"/>
              <a:gd name="connsiteY91" fmla="*/ 2958185 h 6858000"/>
              <a:gd name="connsiteX92" fmla="*/ 381763 w 1364418"/>
              <a:gd name="connsiteY92" fmla="*/ 2762989 h 6858000"/>
              <a:gd name="connsiteX93" fmla="*/ 330681 w 1364418"/>
              <a:gd name="connsiteY93" fmla="*/ 2554718 h 6858000"/>
              <a:gd name="connsiteX94" fmla="*/ 310775 w 1364418"/>
              <a:gd name="connsiteY94" fmla="*/ 2485734 h 6858000"/>
              <a:gd name="connsiteX95" fmla="*/ 301498 w 1364418"/>
              <a:gd name="connsiteY95" fmla="*/ 2447068 h 6858000"/>
              <a:gd name="connsiteX96" fmla="*/ 288459 w 1364418"/>
              <a:gd name="connsiteY96" fmla="*/ 2425819 h 6858000"/>
              <a:gd name="connsiteX97" fmla="*/ 294458 w 1364418"/>
              <a:gd name="connsiteY97" fmla="*/ 2402874 h 6858000"/>
              <a:gd name="connsiteX98" fmla="*/ 297070 w 1364418"/>
              <a:gd name="connsiteY98" fmla="*/ 2381443 h 6858000"/>
              <a:gd name="connsiteX99" fmla="*/ 273399 w 1364418"/>
              <a:gd name="connsiteY99" fmla="*/ 2261920 h 6858000"/>
              <a:gd name="connsiteX100" fmla="*/ 263286 w 1364418"/>
              <a:gd name="connsiteY100" fmla="*/ 2195378 h 6858000"/>
              <a:gd name="connsiteX101" fmla="*/ 247503 w 1364418"/>
              <a:gd name="connsiteY101" fmla="*/ 2155135 h 6858000"/>
              <a:gd name="connsiteX102" fmla="*/ 244961 w 1364418"/>
              <a:gd name="connsiteY102" fmla="*/ 2118008 h 6858000"/>
              <a:gd name="connsiteX103" fmla="*/ 245954 w 1364418"/>
              <a:gd name="connsiteY103" fmla="*/ 2050531 h 6858000"/>
              <a:gd name="connsiteX104" fmla="*/ 237760 w 1364418"/>
              <a:gd name="connsiteY104" fmla="*/ 1963269 h 6858000"/>
              <a:gd name="connsiteX105" fmla="*/ 218938 w 1364418"/>
              <a:gd name="connsiteY105" fmla="*/ 1906352 h 6858000"/>
              <a:gd name="connsiteX106" fmla="*/ 195495 w 1364418"/>
              <a:gd name="connsiteY106" fmla="*/ 1861531 h 6858000"/>
              <a:gd name="connsiteX107" fmla="*/ 149294 w 1364418"/>
              <a:gd name="connsiteY107" fmla="*/ 1732919 h 6858000"/>
              <a:gd name="connsiteX108" fmla="*/ 121605 w 1364418"/>
              <a:gd name="connsiteY108" fmla="*/ 1663540 h 6858000"/>
              <a:gd name="connsiteX109" fmla="*/ 120731 w 1364418"/>
              <a:gd name="connsiteY109" fmla="*/ 1615777 h 6858000"/>
              <a:gd name="connsiteX110" fmla="*/ 101526 w 1364418"/>
              <a:gd name="connsiteY110" fmla="*/ 1563678 h 6858000"/>
              <a:gd name="connsiteX111" fmla="*/ 114606 w 1364418"/>
              <a:gd name="connsiteY111" fmla="*/ 1519474 h 6858000"/>
              <a:gd name="connsiteX112" fmla="*/ 107348 w 1364418"/>
              <a:gd name="connsiteY112" fmla="*/ 1477995 h 6858000"/>
              <a:gd name="connsiteX113" fmla="*/ 93433 w 1364418"/>
              <a:gd name="connsiteY113" fmla="*/ 1373769 h 6858000"/>
              <a:gd name="connsiteX114" fmla="*/ 101740 w 1364418"/>
              <a:gd name="connsiteY114" fmla="*/ 1307086 h 6858000"/>
              <a:gd name="connsiteX115" fmla="*/ 102928 w 1364418"/>
              <a:gd name="connsiteY115" fmla="*/ 1189033 h 6858000"/>
              <a:gd name="connsiteX116" fmla="*/ 107613 w 1364418"/>
              <a:gd name="connsiteY116" fmla="*/ 1168288 h 6858000"/>
              <a:gd name="connsiteX117" fmla="*/ 99895 w 1364418"/>
              <a:gd name="connsiteY117" fmla="*/ 1142577 h 6858000"/>
              <a:gd name="connsiteX118" fmla="*/ 89201 w 1364418"/>
              <a:gd name="connsiteY118" fmla="*/ 1088484 h 6858000"/>
              <a:gd name="connsiteX119" fmla="*/ 77937 w 1364418"/>
              <a:gd name="connsiteY119" fmla="*/ 1016103 h 6858000"/>
              <a:gd name="connsiteX120" fmla="*/ 79393 w 1364418"/>
              <a:gd name="connsiteY120" fmla="*/ 932283 h 6858000"/>
              <a:gd name="connsiteX121" fmla="*/ 81629 w 1364418"/>
              <a:gd name="connsiteY121" fmla="*/ 915925 h 6858000"/>
              <a:gd name="connsiteX122" fmla="*/ 74258 w 1364418"/>
              <a:gd name="connsiteY122" fmla="*/ 896999 h 6858000"/>
              <a:gd name="connsiteX123" fmla="*/ 43666 w 1364418"/>
              <a:gd name="connsiteY123" fmla="*/ 821517 h 6858000"/>
              <a:gd name="connsiteX124" fmla="*/ 22616 w 1364418"/>
              <a:gd name="connsiteY124" fmla="*/ 751353 h 6858000"/>
              <a:gd name="connsiteX125" fmla="*/ 22174 w 1364418"/>
              <a:gd name="connsiteY125" fmla="*/ 721230 h 6858000"/>
              <a:gd name="connsiteX126" fmla="*/ 7845 w 1364418"/>
              <a:gd name="connsiteY126" fmla="*/ 681659 h 6858000"/>
              <a:gd name="connsiteX127" fmla="*/ 31306 w 1364418"/>
              <a:gd name="connsiteY127" fmla="*/ 619315 h 6858000"/>
              <a:gd name="connsiteX128" fmla="*/ 15184 w 1364418"/>
              <a:gd name="connsiteY128" fmla="*/ 585934 h 6858000"/>
              <a:gd name="connsiteX129" fmla="*/ 22258 w 1364418"/>
              <a:gd name="connsiteY129" fmla="*/ 538948 h 6858000"/>
              <a:gd name="connsiteX130" fmla="*/ 64209 w 1364418"/>
              <a:gd name="connsiteY130" fmla="*/ 473479 h 6858000"/>
              <a:gd name="connsiteX131" fmla="*/ 52290 w 1364418"/>
              <a:gd name="connsiteY131" fmla="*/ 446567 h 6858000"/>
              <a:gd name="connsiteX132" fmla="*/ 51538 w 1364418"/>
              <a:gd name="connsiteY132" fmla="*/ 393828 h 6858000"/>
              <a:gd name="connsiteX133" fmla="*/ 51368 w 1364418"/>
              <a:gd name="connsiteY133" fmla="*/ 353137 h 6858000"/>
              <a:gd name="connsiteX134" fmla="*/ 72878 w 1364418"/>
              <a:gd name="connsiteY134" fmla="*/ 309501 h 6858000"/>
              <a:gd name="connsiteX135" fmla="*/ 57061 w 1364418"/>
              <a:gd name="connsiteY135" fmla="*/ 275771 h 6858000"/>
              <a:gd name="connsiteX136" fmla="*/ 74088 w 1364418"/>
              <a:gd name="connsiteY136" fmla="*/ 212860 h 6858000"/>
              <a:gd name="connsiteX137" fmla="*/ 65798 w 1364418"/>
              <a:gd name="connsiteY137" fmla="*/ 144983 h 6858000"/>
              <a:gd name="connsiteX138" fmla="*/ 78082 w 1364418"/>
              <a:gd name="connsiteY138" fmla="*/ 55288 h 6858000"/>
              <a:gd name="connsiteX139" fmla="*/ 37636 w 1364418"/>
              <a:gd name="connsiteY139"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5 w 1364418"/>
              <a:gd name="connsiteY4" fmla="*/ 6776847 h 6858000"/>
              <a:gd name="connsiteX5" fmla="*/ 149205 w 1364418"/>
              <a:gd name="connsiteY5" fmla="*/ 6737706 h 6858000"/>
              <a:gd name="connsiteX6" fmla="*/ 173944 w 1364418"/>
              <a:gd name="connsiteY6" fmla="*/ 6691589 h 6858000"/>
              <a:gd name="connsiteX7" fmla="*/ 151501 w 1364418"/>
              <a:gd name="connsiteY7" fmla="*/ 6659970 h 6858000"/>
              <a:gd name="connsiteX8" fmla="*/ 166592 w 1364418"/>
              <a:gd name="connsiteY8" fmla="*/ 6636211 h 6858000"/>
              <a:gd name="connsiteX9" fmla="*/ 184036 w 1364418"/>
              <a:gd name="connsiteY9" fmla="*/ 6594177 h 6858000"/>
              <a:gd name="connsiteX10" fmla="*/ 198076 w 1364418"/>
              <a:gd name="connsiteY10" fmla="*/ 6557575 h 6858000"/>
              <a:gd name="connsiteX11" fmla="*/ 251033 w 1364418"/>
              <a:gd name="connsiteY11" fmla="*/ 6492130 h 6858000"/>
              <a:gd name="connsiteX12" fmla="*/ 266720 w 1364418"/>
              <a:gd name="connsiteY12" fmla="*/ 6431610 h 6858000"/>
              <a:gd name="connsiteX13" fmla="*/ 310425 w 1364418"/>
              <a:gd name="connsiteY13" fmla="*/ 6379786 h 6858000"/>
              <a:gd name="connsiteX14" fmla="*/ 293648 w 1364418"/>
              <a:gd name="connsiteY14" fmla="*/ 6334727 h 6858000"/>
              <a:gd name="connsiteX15" fmla="*/ 271063 w 1364418"/>
              <a:gd name="connsiteY15" fmla="*/ 6313295 h 6858000"/>
              <a:gd name="connsiteX16" fmla="*/ 278227 w 1364418"/>
              <a:gd name="connsiteY16" fmla="*/ 6280046 h 6858000"/>
              <a:gd name="connsiteX17" fmla="*/ 260972 w 1364418"/>
              <a:gd name="connsiteY17" fmla="*/ 6270265 h 6858000"/>
              <a:gd name="connsiteX18" fmla="*/ 288000 w 1364418"/>
              <a:gd name="connsiteY18" fmla="*/ 6252834 h 6858000"/>
              <a:gd name="connsiteX19" fmla="*/ 265992 w 1364418"/>
              <a:gd name="connsiteY19" fmla="*/ 6202459 h 6858000"/>
              <a:gd name="connsiteX20" fmla="*/ 264790 w 1364418"/>
              <a:gd name="connsiteY20" fmla="*/ 6153037 h 6858000"/>
              <a:gd name="connsiteX21" fmla="*/ 280205 w 1364418"/>
              <a:gd name="connsiteY21" fmla="*/ 6078132 h 6858000"/>
              <a:gd name="connsiteX22" fmla="*/ 267592 w 1364418"/>
              <a:gd name="connsiteY22" fmla="*/ 6028119 h 6858000"/>
              <a:gd name="connsiteX23" fmla="*/ 252821 w 1364418"/>
              <a:gd name="connsiteY23" fmla="*/ 5926735 h 6858000"/>
              <a:gd name="connsiteX24" fmla="*/ 302333 w 1364418"/>
              <a:gd name="connsiteY24" fmla="*/ 5712857 h 6858000"/>
              <a:gd name="connsiteX25" fmla="*/ 281408 w 1364418"/>
              <a:gd name="connsiteY25" fmla="*/ 5676393 h 6858000"/>
              <a:gd name="connsiteX26" fmla="*/ 321000 w 1364418"/>
              <a:gd name="connsiteY26" fmla="*/ 5563435 h 6858000"/>
              <a:gd name="connsiteX27" fmla="*/ 368130 w 1364418"/>
              <a:gd name="connsiteY27" fmla="*/ 5437125 h 6858000"/>
              <a:gd name="connsiteX28" fmla="*/ 381698 w 1364418"/>
              <a:gd name="connsiteY28" fmla="*/ 5396260 h 6858000"/>
              <a:gd name="connsiteX29" fmla="*/ 397679 w 1364418"/>
              <a:gd name="connsiteY29" fmla="*/ 5330009 h 6858000"/>
              <a:gd name="connsiteX30" fmla="*/ 431172 w 1364418"/>
              <a:gd name="connsiteY30" fmla="*/ 5273739 h 6858000"/>
              <a:gd name="connsiteX31" fmla="*/ 440771 w 1364418"/>
              <a:gd name="connsiteY31" fmla="*/ 5241779 h 6858000"/>
              <a:gd name="connsiteX32" fmla="*/ 451997 w 1364418"/>
              <a:gd name="connsiteY32" fmla="*/ 5225268 h 6858000"/>
              <a:gd name="connsiteX33" fmla="*/ 453017 w 1364418"/>
              <a:gd name="connsiteY33" fmla="*/ 5217684 h 6858000"/>
              <a:gd name="connsiteX34" fmla="*/ 460358 w 1364418"/>
              <a:gd name="connsiteY34" fmla="*/ 5193377 h 6858000"/>
              <a:gd name="connsiteX35" fmla="*/ 463661 w 1364418"/>
              <a:gd name="connsiteY35" fmla="*/ 5179288 h 6858000"/>
              <a:gd name="connsiteX36" fmla="*/ 464645 w 1364418"/>
              <a:gd name="connsiteY36" fmla="*/ 5173621 h 6858000"/>
              <a:gd name="connsiteX37" fmla="*/ 460279 w 1364418"/>
              <a:gd name="connsiteY37" fmla="*/ 5159961 h 6858000"/>
              <a:gd name="connsiteX38" fmla="*/ 466956 w 1364418"/>
              <a:gd name="connsiteY38" fmla="*/ 5144295 h 6858000"/>
              <a:gd name="connsiteX39" fmla="*/ 463889 w 1364418"/>
              <a:gd name="connsiteY39" fmla="*/ 5125185 h 6858000"/>
              <a:gd name="connsiteX40" fmla="*/ 470719 w 1364418"/>
              <a:gd name="connsiteY40" fmla="*/ 5121884 h 6858000"/>
              <a:gd name="connsiteX41" fmla="*/ 477755 w 1364418"/>
              <a:gd name="connsiteY41" fmla="*/ 5067850 h 6858000"/>
              <a:gd name="connsiteX42" fmla="*/ 480486 w 1364418"/>
              <a:gd name="connsiteY42" fmla="*/ 5060861 h 6858000"/>
              <a:gd name="connsiteX43" fmla="*/ 477190 w 1364418"/>
              <a:gd name="connsiteY43" fmla="*/ 5034192 h 6858000"/>
              <a:gd name="connsiteX44" fmla="*/ 478744 w 1364418"/>
              <a:gd name="connsiteY44" fmla="*/ 4993030 h 6858000"/>
              <a:gd name="connsiteX45" fmla="*/ 485653 w 1364418"/>
              <a:gd name="connsiteY45" fmla="*/ 4946844 h 6858000"/>
              <a:gd name="connsiteX46" fmla="*/ 481509 w 1364418"/>
              <a:gd name="connsiteY46" fmla="*/ 4932692 h 6858000"/>
              <a:gd name="connsiteX47" fmla="*/ 496912 w 1364418"/>
              <a:gd name="connsiteY47" fmla="*/ 4858827 h 6858000"/>
              <a:gd name="connsiteX48" fmla="*/ 502815 w 1364418"/>
              <a:gd name="connsiteY48" fmla="*/ 4821170 h 6858000"/>
              <a:gd name="connsiteX49" fmla="*/ 507548 w 1364418"/>
              <a:gd name="connsiteY49" fmla="*/ 4780965 h 6858000"/>
              <a:gd name="connsiteX50" fmla="*/ 508841 w 1364418"/>
              <a:gd name="connsiteY50" fmla="*/ 4750867 h 6858000"/>
              <a:gd name="connsiteX51" fmla="*/ 506648 w 1364418"/>
              <a:gd name="connsiteY51" fmla="*/ 4690749 h 6858000"/>
              <a:gd name="connsiteX52" fmla="*/ 502128 w 1364418"/>
              <a:gd name="connsiteY52" fmla="*/ 4584173 h 6858000"/>
              <a:gd name="connsiteX53" fmla="*/ 497211 w 1364418"/>
              <a:gd name="connsiteY53" fmla="*/ 4444346 h 6858000"/>
              <a:gd name="connsiteX54" fmla="*/ 493776 w 1364418"/>
              <a:gd name="connsiteY54" fmla="*/ 4375228 h 6858000"/>
              <a:gd name="connsiteX55" fmla="*/ 474429 w 1364418"/>
              <a:gd name="connsiteY55" fmla="*/ 4214165 h 6858000"/>
              <a:gd name="connsiteX56" fmla="*/ 478502 w 1364418"/>
              <a:gd name="connsiteY56" fmla="*/ 4090296 h 6858000"/>
              <a:gd name="connsiteX57" fmla="*/ 463758 w 1364418"/>
              <a:gd name="connsiteY57" fmla="*/ 4033999 h 6858000"/>
              <a:gd name="connsiteX58" fmla="*/ 464907 w 1364418"/>
              <a:gd name="connsiteY58" fmla="*/ 4031933 h 6858000"/>
              <a:gd name="connsiteX59" fmla="*/ 463483 w 1364418"/>
              <a:gd name="connsiteY59" fmla="*/ 4013953 h 6858000"/>
              <a:gd name="connsiteX60" fmla="*/ 449778 w 1364418"/>
              <a:gd name="connsiteY60" fmla="*/ 3974753 h 6858000"/>
              <a:gd name="connsiteX61" fmla="*/ 451376 w 1364418"/>
              <a:gd name="connsiteY61" fmla="*/ 3969950 h 6858000"/>
              <a:gd name="connsiteX62" fmla="*/ 444798 w 1364418"/>
              <a:gd name="connsiteY62" fmla="*/ 3933779 h 6858000"/>
              <a:gd name="connsiteX63" fmla="*/ 446129 w 1364418"/>
              <a:gd name="connsiteY63" fmla="*/ 3933093 h 6858000"/>
              <a:gd name="connsiteX64" fmla="*/ 450483 w 1364418"/>
              <a:gd name="connsiteY64" fmla="*/ 3922082 h 6858000"/>
              <a:gd name="connsiteX65" fmla="*/ 455561 w 1364418"/>
              <a:gd name="connsiteY65" fmla="*/ 3901461 h 6858000"/>
              <a:gd name="connsiteX66" fmla="*/ 478155 w 1364418"/>
              <a:gd name="connsiteY66" fmla="*/ 3813873 h 6858000"/>
              <a:gd name="connsiteX67" fmla="*/ 477580 w 1364418"/>
              <a:gd name="connsiteY67" fmla="*/ 3806161 h 6858000"/>
              <a:gd name="connsiteX68" fmla="*/ 477887 w 1364418"/>
              <a:gd name="connsiteY68" fmla="*/ 3805957 h 6858000"/>
              <a:gd name="connsiteX69" fmla="*/ 477914 w 1364418"/>
              <a:gd name="connsiteY69" fmla="*/ 3797724 h 6858000"/>
              <a:gd name="connsiteX70" fmla="*/ 476529 w 1364418"/>
              <a:gd name="connsiteY70" fmla="*/ 3792098 h 6858000"/>
              <a:gd name="connsiteX71" fmla="*/ 475413 w 1364418"/>
              <a:gd name="connsiteY71" fmla="*/ 3777135 h 6858000"/>
              <a:gd name="connsiteX72" fmla="*/ 477146 w 1364418"/>
              <a:gd name="connsiteY72" fmla="*/ 3771656 h 6858000"/>
              <a:gd name="connsiteX73" fmla="*/ 480889 w 1364418"/>
              <a:gd name="connsiteY73" fmla="*/ 3769007 h 6858000"/>
              <a:gd name="connsiteX74" fmla="*/ 480355 w 1364418"/>
              <a:gd name="connsiteY74" fmla="*/ 3767709 h 6858000"/>
              <a:gd name="connsiteX75" fmla="*/ 489051 w 1364418"/>
              <a:gd name="connsiteY75" fmla="*/ 3738082 h 6858000"/>
              <a:gd name="connsiteX76" fmla="*/ 496397 w 1364418"/>
              <a:gd name="connsiteY76" fmla="*/ 3673397 h 6858000"/>
              <a:gd name="connsiteX77" fmla="*/ 495693 w 1364418"/>
              <a:gd name="connsiteY77" fmla="*/ 3637109 h 6858000"/>
              <a:gd name="connsiteX78" fmla="*/ 499136 w 1364418"/>
              <a:gd name="connsiteY78" fmla="*/ 3536883 h 6858000"/>
              <a:gd name="connsiteX79" fmla="*/ 506674 w 1364418"/>
              <a:gd name="connsiteY79" fmla="*/ 3435652 h 6858000"/>
              <a:gd name="connsiteX80" fmla="*/ 508345 w 1364418"/>
              <a:gd name="connsiteY80" fmla="*/ 3307769 h 6858000"/>
              <a:gd name="connsiteX81" fmla="*/ 525908 w 1364418"/>
              <a:gd name="connsiteY81" fmla="*/ 3250522 h 6858000"/>
              <a:gd name="connsiteX82" fmla="*/ 526333 w 1364418"/>
              <a:gd name="connsiteY82" fmla="*/ 3229163 h 6858000"/>
              <a:gd name="connsiteX83" fmla="*/ 528156 w 1364418"/>
              <a:gd name="connsiteY83" fmla="*/ 3217217 h 6858000"/>
              <a:gd name="connsiteX84" fmla="*/ 514991 w 1364418"/>
              <a:gd name="connsiteY84" fmla="*/ 3183755 h 6858000"/>
              <a:gd name="connsiteX85" fmla="*/ 515492 w 1364418"/>
              <a:gd name="connsiteY85" fmla="*/ 3178642 h 6858000"/>
              <a:gd name="connsiteX86" fmla="*/ 503092 w 1364418"/>
              <a:gd name="connsiteY86" fmla="*/ 3158586 h 6858000"/>
              <a:gd name="connsiteX87" fmla="*/ 488277 w 1364418"/>
              <a:gd name="connsiteY87" fmla="*/ 3129034 h 6858000"/>
              <a:gd name="connsiteX88" fmla="*/ 488942 w 1364418"/>
              <a:gd name="connsiteY88" fmla="*/ 3126682 h 6858000"/>
              <a:gd name="connsiteX89" fmla="*/ 479810 w 1364418"/>
              <a:gd name="connsiteY89" fmla="*/ 3114519 h 6858000"/>
              <a:gd name="connsiteX90" fmla="*/ 466419 w 1364418"/>
              <a:gd name="connsiteY90" fmla="*/ 3106272 h 6858000"/>
              <a:gd name="connsiteX91" fmla="*/ 439149 w 1364418"/>
              <a:gd name="connsiteY91" fmla="*/ 2958185 h 6858000"/>
              <a:gd name="connsiteX92" fmla="*/ 381763 w 1364418"/>
              <a:gd name="connsiteY92" fmla="*/ 2762989 h 6858000"/>
              <a:gd name="connsiteX93" fmla="*/ 330681 w 1364418"/>
              <a:gd name="connsiteY93" fmla="*/ 2554718 h 6858000"/>
              <a:gd name="connsiteX94" fmla="*/ 310775 w 1364418"/>
              <a:gd name="connsiteY94" fmla="*/ 2485734 h 6858000"/>
              <a:gd name="connsiteX95" fmla="*/ 301498 w 1364418"/>
              <a:gd name="connsiteY95" fmla="*/ 2447068 h 6858000"/>
              <a:gd name="connsiteX96" fmla="*/ 288459 w 1364418"/>
              <a:gd name="connsiteY96" fmla="*/ 2425819 h 6858000"/>
              <a:gd name="connsiteX97" fmla="*/ 294458 w 1364418"/>
              <a:gd name="connsiteY97" fmla="*/ 2402874 h 6858000"/>
              <a:gd name="connsiteX98" fmla="*/ 297070 w 1364418"/>
              <a:gd name="connsiteY98" fmla="*/ 2381443 h 6858000"/>
              <a:gd name="connsiteX99" fmla="*/ 273399 w 1364418"/>
              <a:gd name="connsiteY99" fmla="*/ 2261920 h 6858000"/>
              <a:gd name="connsiteX100" fmla="*/ 263286 w 1364418"/>
              <a:gd name="connsiteY100" fmla="*/ 2195378 h 6858000"/>
              <a:gd name="connsiteX101" fmla="*/ 247503 w 1364418"/>
              <a:gd name="connsiteY101" fmla="*/ 2155135 h 6858000"/>
              <a:gd name="connsiteX102" fmla="*/ 244961 w 1364418"/>
              <a:gd name="connsiteY102" fmla="*/ 2118008 h 6858000"/>
              <a:gd name="connsiteX103" fmla="*/ 245954 w 1364418"/>
              <a:gd name="connsiteY103" fmla="*/ 2050531 h 6858000"/>
              <a:gd name="connsiteX104" fmla="*/ 237760 w 1364418"/>
              <a:gd name="connsiteY104" fmla="*/ 1963269 h 6858000"/>
              <a:gd name="connsiteX105" fmla="*/ 218938 w 1364418"/>
              <a:gd name="connsiteY105" fmla="*/ 1906352 h 6858000"/>
              <a:gd name="connsiteX106" fmla="*/ 195495 w 1364418"/>
              <a:gd name="connsiteY106" fmla="*/ 1861531 h 6858000"/>
              <a:gd name="connsiteX107" fmla="*/ 149294 w 1364418"/>
              <a:gd name="connsiteY107" fmla="*/ 1732919 h 6858000"/>
              <a:gd name="connsiteX108" fmla="*/ 121605 w 1364418"/>
              <a:gd name="connsiteY108" fmla="*/ 1663540 h 6858000"/>
              <a:gd name="connsiteX109" fmla="*/ 120731 w 1364418"/>
              <a:gd name="connsiteY109" fmla="*/ 1615777 h 6858000"/>
              <a:gd name="connsiteX110" fmla="*/ 101526 w 1364418"/>
              <a:gd name="connsiteY110" fmla="*/ 1563678 h 6858000"/>
              <a:gd name="connsiteX111" fmla="*/ 114606 w 1364418"/>
              <a:gd name="connsiteY111" fmla="*/ 1519474 h 6858000"/>
              <a:gd name="connsiteX112" fmla="*/ 107348 w 1364418"/>
              <a:gd name="connsiteY112" fmla="*/ 1477995 h 6858000"/>
              <a:gd name="connsiteX113" fmla="*/ 93433 w 1364418"/>
              <a:gd name="connsiteY113" fmla="*/ 1373769 h 6858000"/>
              <a:gd name="connsiteX114" fmla="*/ 101740 w 1364418"/>
              <a:gd name="connsiteY114" fmla="*/ 1307086 h 6858000"/>
              <a:gd name="connsiteX115" fmla="*/ 102928 w 1364418"/>
              <a:gd name="connsiteY115" fmla="*/ 1189033 h 6858000"/>
              <a:gd name="connsiteX116" fmla="*/ 107613 w 1364418"/>
              <a:gd name="connsiteY116" fmla="*/ 1168288 h 6858000"/>
              <a:gd name="connsiteX117" fmla="*/ 99895 w 1364418"/>
              <a:gd name="connsiteY117" fmla="*/ 1142577 h 6858000"/>
              <a:gd name="connsiteX118" fmla="*/ 89201 w 1364418"/>
              <a:gd name="connsiteY118" fmla="*/ 1088484 h 6858000"/>
              <a:gd name="connsiteX119" fmla="*/ 77937 w 1364418"/>
              <a:gd name="connsiteY119" fmla="*/ 1016103 h 6858000"/>
              <a:gd name="connsiteX120" fmla="*/ 79393 w 1364418"/>
              <a:gd name="connsiteY120" fmla="*/ 932283 h 6858000"/>
              <a:gd name="connsiteX121" fmla="*/ 81629 w 1364418"/>
              <a:gd name="connsiteY121" fmla="*/ 915925 h 6858000"/>
              <a:gd name="connsiteX122" fmla="*/ 74258 w 1364418"/>
              <a:gd name="connsiteY122" fmla="*/ 896999 h 6858000"/>
              <a:gd name="connsiteX123" fmla="*/ 43666 w 1364418"/>
              <a:gd name="connsiteY123" fmla="*/ 821517 h 6858000"/>
              <a:gd name="connsiteX124" fmla="*/ 22616 w 1364418"/>
              <a:gd name="connsiteY124" fmla="*/ 751353 h 6858000"/>
              <a:gd name="connsiteX125" fmla="*/ 22174 w 1364418"/>
              <a:gd name="connsiteY125" fmla="*/ 721230 h 6858000"/>
              <a:gd name="connsiteX126" fmla="*/ 7845 w 1364418"/>
              <a:gd name="connsiteY126" fmla="*/ 681659 h 6858000"/>
              <a:gd name="connsiteX127" fmla="*/ 31306 w 1364418"/>
              <a:gd name="connsiteY127" fmla="*/ 619315 h 6858000"/>
              <a:gd name="connsiteX128" fmla="*/ 15184 w 1364418"/>
              <a:gd name="connsiteY128" fmla="*/ 585934 h 6858000"/>
              <a:gd name="connsiteX129" fmla="*/ 22258 w 1364418"/>
              <a:gd name="connsiteY129" fmla="*/ 538948 h 6858000"/>
              <a:gd name="connsiteX130" fmla="*/ 26166 w 1364418"/>
              <a:gd name="connsiteY130" fmla="*/ 525163 h 6858000"/>
              <a:gd name="connsiteX131" fmla="*/ 52290 w 1364418"/>
              <a:gd name="connsiteY131" fmla="*/ 446567 h 6858000"/>
              <a:gd name="connsiteX132" fmla="*/ 51538 w 1364418"/>
              <a:gd name="connsiteY132" fmla="*/ 393828 h 6858000"/>
              <a:gd name="connsiteX133" fmla="*/ 51368 w 1364418"/>
              <a:gd name="connsiteY133" fmla="*/ 353137 h 6858000"/>
              <a:gd name="connsiteX134" fmla="*/ 72878 w 1364418"/>
              <a:gd name="connsiteY134" fmla="*/ 309501 h 6858000"/>
              <a:gd name="connsiteX135" fmla="*/ 57061 w 1364418"/>
              <a:gd name="connsiteY135" fmla="*/ 275771 h 6858000"/>
              <a:gd name="connsiteX136" fmla="*/ 74088 w 1364418"/>
              <a:gd name="connsiteY136" fmla="*/ 212860 h 6858000"/>
              <a:gd name="connsiteX137" fmla="*/ 65798 w 1364418"/>
              <a:gd name="connsiteY137" fmla="*/ 144983 h 6858000"/>
              <a:gd name="connsiteX138" fmla="*/ 78082 w 1364418"/>
              <a:gd name="connsiteY138" fmla="*/ 55288 h 6858000"/>
              <a:gd name="connsiteX139" fmla="*/ 37636 w 1364418"/>
              <a:gd name="connsiteY139"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5 w 1364418"/>
              <a:gd name="connsiteY4" fmla="*/ 6776847 h 6858000"/>
              <a:gd name="connsiteX5" fmla="*/ 149205 w 1364418"/>
              <a:gd name="connsiteY5" fmla="*/ 6737706 h 6858000"/>
              <a:gd name="connsiteX6" fmla="*/ 173944 w 1364418"/>
              <a:gd name="connsiteY6" fmla="*/ 6691589 h 6858000"/>
              <a:gd name="connsiteX7" fmla="*/ 151501 w 1364418"/>
              <a:gd name="connsiteY7" fmla="*/ 6659970 h 6858000"/>
              <a:gd name="connsiteX8" fmla="*/ 166592 w 1364418"/>
              <a:gd name="connsiteY8" fmla="*/ 6636211 h 6858000"/>
              <a:gd name="connsiteX9" fmla="*/ 184036 w 1364418"/>
              <a:gd name="connsiteY9" fmla="*/ 6594177 h 6858000"/>
              <a:gd name="connsiteX10" fmla="*/ 198076 w 1364418"/>
              <a:gd name="connsiteY10" fmla="*/ 6557575 h 6858000"/>
              <a:gd name="connsiteX11" fmla="*/ 251033 w 1364418"/>
              <a:gd name="connsiteY11" fmla="*/ 6492130 h 6858000"/>
              <a:gd name="connsiteX12" fmla="*/ 266720 w 1364418"/>
              <a:gd name="connsiteY12" fmla="*/ 6431610 h 6858000"/>
              <a:gd name="connsiteX13" fmla="*/ 310425 w 1364418"/>
              <a:gd name="connsiteY13" fmla="*/ 6379786 h 6858000"/>
              <a:gd name="connsiteX14" fmla="*/ 293648 w 1364418"/>
              <a:gd name="connsiteY14" fmla="*/ 6334727 h 6858000"/>
              <a:gd name="connsiteX15" fmla="*/ 271063 w 1364418"/>
              <a:gd name="connsiteY15" fmla="*/ 6313295 h 6858000"/>
              <a:gd name="connsiteX16" fmla="*/ 278227 w 1364418"/>
              <a:gd name="connsiteY16" fmla="*/ 6280046 h 6858000"/>
              <a:gd name="connsiteX17" fmla="*/ 260972 w 1364418"/>
              <a:gd name="connsiteY17" fmla="*/ 6270265 h 6858000"/>
              <a:gd name="connsiteX18" fmla="*/ 288000 w 1364418"/>
              <a:gd name="connsiteY18" fmla="*/ 6252834 h 6858000"/>
              <a:gd name="connsiteX19" fmla="*/ 265992 w 1364418"/>
              <a:gd name="connsiteY19" fmla="*/ 6202459 h 6858000"/>
              <a:gd name="connsiteX20" fmla="*/ 264790 w 1364418"/>
              <a:gd name="connsiteY20" fmla="*/ 6153037 h 6858000"/>
              <a:gd name="connsiteX21" fmla="*/ 280205 w 1364418"/>
              <a:gd name="connsiteY21" fmla="*/ 6078132 h 6858000"/>
              <a:gd name="connsiteX22" fmla="*/ 267592 w 1364418"/>
              <a:gd name="connsiteY22" fmla="*/ 6028119 h 6858000"/>
              <a:gd name="connsiteX23" fmla="*/ 252821 w 1364418"/>
              <a:gd name="connsiteY23" fmla="*/ 5926735 h 6858000"/>
              <a:gd name="connsiteX24" fmla="*/ 302333 w 1364418"/>
              <a:gd name="connsiteY24" fmla="*/ 5712857 h 6858000"/>
              <a:gd name="connsiteX25" fmla="*/ 281408 w 1364418"/>
              <a:gd name="connsiteY25" fmla="*/ 5676393 h 6858000"/>
              <a:gd name="connsiteX26" fmla="*/ 321000 w 1364418"/>
              <a:gd name="connsiteY26" fmla="*/ 5563435 h 6858000"/>
              <a:gd name="connsiteX27" fmla="*/ 368130 w 1364418"/>
              <a:gd name="connsiteY27" fmla="*/ 5437125 h 6858000"/>
              <a:gd name="connsiteX28" fmla="*/ 381698 w 1364418"/>
              <a:gd name="connsiteY28" fmla="*/ 5396260 h 6858000"/>
              <a:gd name="connsiteX29" fmla="*/ 397679 w 1364418"/>
              <a:gd name="connsiteY29" fmla="*/ 5330009 h 6858000"/>
              <a:gd name="connsiteX30" fmla="*/ 431172 w 1364418"/>
              <a:gd name="connsiteY30" fmla="*/ 5273739 h 6858000"/>
              <a:gd name="connsiteX31" fmla="*/ 440771 w 1364418"/>
              <a:gd name="connsiteY31" fmla="*/ 5241779 h 6858000"/>
              <a:gd name="connsiteX32" fmla="*/ 451997 w 1364418"/>
              <a:gd name="connsiteY32" fmla="*/ 5225268 h 6858000"/>
              <a:gd name="connsiteX33" fmla="*/ 453017 w 1364418"/>
              <a:gd name="connsiteY33" fmla="*/ 5217684 h 6858000"/>
              <a:gd name="connsiteX34" fmla="*/ 460358 w 1364418"/>
              <a:gd name="connsiteY34" fmla="*/ 5193377 h 6858000"/>
              <a:gd name="connsiteX35" fmla="*/ 463661 w 1364418"/>
              <a:gd name="connsiteY35" fmla="*/ 5179288 h 6858000"/>
              <a:gd name="connsiteX36" fmla="*/ 464645 w 1364418"/>
              <a:gd name="connsiteY36" fmla="*/ 5173621 h 6858000"/>
              <a:gd name="connsiteX37" fmla="*/ 460279 w 1364418"/>
              <a:gd name="connsiteY37" fmla="*/ 5159961 h 6858000"/>
              <a:gd name="connsiteX38" fmla="*/ 466956 w 1364418"/>
              <a:gd name="connsiteY38" fmla="*/ 5144295 h 6858000"/>
              <a:gd name="connsiteX39" fmla="*/ 463889 w 1364418"/>
              <a:gd name="connsiteY39" fmla="*/ 5125185 h 6858000"/>
              <a:gd name="connsiteX40" fmla="*/ 470719 w 1364418"/>
              <a:gd name="connsiteY40" fmla="*/ 5121884 h 6858000"/>
              <a:gd name="connsiteX41" fmla="*/ 477755 w 1364418"/>
              <a:gd name="connsiteY41" fmla="*/ 5067850 h 6858000"/>
              <a:gd name="connsiteX42" fmla="*/ 480486 w 1364418"/>
              <a:gd name="connsiteY42" fmla="*/ 5060861 h 6858000"/>
              <a:gd name="connsiteX43" fmla="*/ 477190 w 1364418"/>
              <a:gd name="connsiteY43" fmla="*/ 5034192 h 6858000"/>
              <a:gd name="connsiteX44" fmla="*/ 478744 w 1364418"/>
              <a:gd name="connsiteY44" fmla="*/ 4993030 h 6858000"/>
              <a:gd name="connsiteX45" fmla="*/ 485653 w 1364418"/>
              <a:gd name="connsiteY45" fmla="*/ 4946844 h 6858000"/>
              <a:gd name="connsiteX46" fmla="*/ 481509 w 1364418"/>
              <a:gd name="connsiteY46" fmla="*/ 4932692 h 6858000"/>
              <a:gd name="connsiteX47" fmla="*/ 496912 w 1364418"/>
              <a:gd name="connsiteY47" fmla="*/ 4858827 h 6858000"/>
              <a:gd name="connsiteX48" fmla="*/ 502815 w 1364418"/>
              <a:gd name="connsiteY48" fmla="*/ 4821170 h 6858000"/>
              <a:gd name="connsiteX49" fmla="*/ 507548 w 1364418"/>
              <a:gd name="connsiteY49" fmla="*/ 4780965 h 6858000"/>
              <a:gd name="connsiteX50" fmla="*/ 508841 w 1364418"/>
              <a:gd name="connsiteY50" fmla="*/ 4750867 h 6858000"/>
              <a:gd name="connsiteX51" fmla="*/ 506648 w 1364418"/>
              <a:gd name="connsiteY51" fmla="*/ 4690749 h 6858000"/>
              <a:gd name="connsiteX52" fmla="*/ 502128 w 1364418"/>
              <a:gd name="connsiteY52" fmla="*/ 4584173 h 6858000"/>
              <a:gd name="connsiteX53" fmla="*/ 497211 w 1364418"/>
              <a:gd name="connsiteY53" fmla="*/ 4444346 h 6858000"/>
              <a:gd name="connsiteX54" fmla="*/ 493776 w 1364418"/>
              <a:gd name="connsiteY54" fmla="*/ 4375228 h 6858000"/>
              <a:gd name="connsiteX55" fmla="*/ 474429 w 1364418"/>
              <a:gd name="connsiteY55" fmla="*/ 4214165 h 6858000"/>
              <a:gd name="connsiteX56" fmla="*/ 478502 w 1364418"/>
              <a:gd name="connsiteY56" fmla="*/ 4090296 h 6858000"/>
              <a:gd name="connsiteX57" fmla="*/ 463758 w 1364418"/>
              <a:gd name="connsiteY57" fmla="*/ 4033999 h 6858000"/>
              <a:gd name="connsiteX58" fmla="*/ 464907 w 1364418"/>
              <a:gd name="connsiteY58" fmla="*/ 4031933 h 6858000"/>
              <a:gd name="connsiteX59" fmla="*/ 463483 w 1364418"/>
              <a:gd name="connsiteY59" fmla="*/ 4013953 h 6858000"/>
              <a:gd name="connsiteX60" fmla="*/ 449778 w 1364418"/>
              <a:gd name="connsiteY60" fmla="*/ 3974753 h 6858000"/>
              <a:gd name="connsiteX61" fmla="*/ 451376 w 1364418"/>
              <a:gd name="connsiteY61" fmla="*/ 3969950 h 6858000"/>
              <a:gd name="connsiteX62" fmla="*/ 444798 w 1364418"/>
              <a:gd name="connsiteY62" fmla="*/ 3933779 h 6858000"/>
              <a:gd name="connsiteX63" fmla="*/ 446129 w 1364418"/>
              <a:gd name="connsiteY63" fmla="*/ 3933093 h 6858000"/>
              <a:gd name="connsiteX64" fmla="*/ 450483 w 1364418"/>
              <a:gd name="connsiteY64" fmla="*/ 3922082 h 6858000"/>
              <a:gd name="connsiteX65" fmla="*/ 455561 w 1364418"/>
              <a:gd name="connsiteY65" fmla="*/ 3901461 h 6858000"/>
              <a:gd name="connsiteX66" fmla="*/ 478155 w 1364418"/>
              <a:gd name="connsiteY66" fmla="*/ 3813873 h 6858000"/>
              <a:gd name="connsiteX67" fmla="*/ 477580 w 1364418"/>
              <a:gd name="connsiteY67" fmla="*/ 3806161 h 6858000"/>
              <a:gd name="connsiteX68" fmla="*/ 477887 w 1364418"/>
              <a:gd name="connsiteY68" fmla="*/ 3805957 h 6858000"/>
              <a:gd name="connsiteX69" fmla="*/ 477914 w 1364418"/>
              <a:gd name="connsiteY69" fmla="*/ 3797724 h 6858000"/>
              <a:gd name="connsiteX70" fmla="*/ 476529 w 1364418"/>
              <a:gd name="connsiteY70" fmla="*/ 3792098 h 6858000"/>
              <a:gd name="connsiteX71" fmla="*/ 475413 w 1364418"/>
              <a:gd name="connsiteY71" fmla="*/ 3777135 h 6858000"/>
              <a:gd name="connsiteX72" fmla="*/ 477146 w 1364418"/>
              <a:gd name="connsiteY72" fmla="*/ 3771656 h 6858000"/>
              <a:gd name="connsiteX73" fmla="*/ 480889 w 1364418"/>
              <a:gd name="connsiteY73" fmla="*/ 3769007 h 6858000"/>
              <a:gd name="connsiteX74" fmla="*/ 480355 w 1364418"/>
              <a:gd name="connsiteY74" fmla="*/ 3767709 h 6858000"/>
              <a:gd name="connsiteX75" fmla="*/ 489051 w 1364418"/>
              <a:gd name="connsiteY75" fmla="*/ 3738082 h 6858000"/>
              <a:gd name="connsiteX76" fmla="*/ 496397 w 1364418"/>
              <a:gd name="connsiteY76" fmla="*/ 3673397 h 6858000"/>
              <a:gd name="connsiteX77" fmla="*/ 495693 w 1364418"/>
              <a:gd name="connsiteY77" fmla="*/ 3637109 h 6858000"/>
              <a:gd name="connsiteX78" fmla="*/ 499136 w 1364418"/>
              <a:gd name="connsiteY78" fmla="*/ 3536883 h 6858000"/>
              <a:gd name="connsiteX79" fmla="*/ 506674 w 1364418"/>
              <a:gd name="connsiteY79" fmla="*/ 3435652 h 6858000"/>
              <a:gd name="connsiteX80" fmla="*/ 508345 w 1364418"/>
              <a:gd name="connsiteY80" fmla="*/ 3307769 h 6858000"/>
              <a:gd name="connsiteX81" fmla="*/ 525908 w 1364418"/>
              <a:gd name="connsiteY81" fmla="*/ 3250522 h 6858000"/>
              <a:gd name="connsiteX82" fmla="*/ 526333 w 1364418"/>
              <a:gd name="connsiteY82" fmla="*/ 3229163 h 6858000"/>
              <a:gd name="connsiteX83" fmla="*/ 528156 w 1364418"/>
              <a:gd name="connsiteY83" fmla="*/ 3217217 h 6858000"/>
              <a:gd name="connsiteX84" fmla="*/ 514991 w 1364418"/>
              <a:gd name="connsiteY84" fmla="*/ 3183755 h 6858000"/>
              <a:gd name="connsiteX85" fmla="*/ 515492 w 1364418"/>
              <a:gd name="connsiteY85" fmla="*/ 3178642 h 6858000"/>
              <a:gd name="connsiteX86" fmla="*/ 503092 w 1364418"/>
              <a:gd name="connsiteY86" fmla="*/ 3158586 h 6858000"/>
              <a:gd name="connsiteX87" fmla="*/ 488277 w 1364418"/>
              <a:gd name="connsiteY87" fmla="*/ 3129034 h 6858000"/>
              <a:gd name="connsiteX88" fmla="*/ 488942 w 1364418"/>
              <a:gd name="connsiteY88" fmla="*/ 3126682 h 6858000"/>
              <a:gd name="connsiteX89" fmla="*/ 479810 w 1364418"/>
              <a:gd name="connsiteY89" fmla="*/ 3114519 h 6858000"/>
              <a:gd name="connsiteX90" fmla="*/ 466419 w 1364418"/>
              <a:gd name="connsiteY90" fmla="*/ 3106272 h 6858000"/>
              <a:gd name="connsiteX91" fmla="*/ 439149 w 1364418"/>
              <a:gd name="connsiteY91" fmla="*/ 2958185 h 6858000"/>
              <a:gd name="connsiteX92" fmla="*/ 381763 w 1364418"/>
              <a:gd name="connsiteY92" fmla="*/ 2762989 h 6858000"/>
              <a:gd name="connsiteX93" fmla="*/ 330681 w 1364418"/>
              <a:gd name="connsiteY93" fmla="*/ 2554718 h 6858000"/>
              <a:gd name="connsiteX94" fmla="*/ 310775 w 1364418"/>
              <a:gd name="connsiteY94" fmla="*/ 2485734 h 6858000"/>
              <a:gd name="connsiteX95" fmla="*/ 301498 w 1364418"/>
              <a:gd name="connsiteY95" fmla="*/ 2447068 h 6858000"/>
              <a:gd name="connsiteX96" fmla="*/ 288459 w 1364418"/>
              <a:gd name="connsiteY96" fmla="*/ 2425819 h 6858000"/>
              <a:gd name="connsiteX97" fmla="*/ 294458 w 1364418"/>
              <a:gd name="connsiteY97" fmla="*/ 2402874 h 6858000"/>
              <a:gd name="connsiteX98" fmla="*/ 297070 w 1364418"/>
              <a:gd name="connsiteY98" fmla="*/ 2381443 h 6858000"/>
              <a:gd name="connsiteX99" fmla="*/ 273399 w 1364418"/>
              <a:gd name="connsiteY99" fmla="*/ 2261920 h 6858000"/>
              <a:gd name="connsiteX100" fmla="*/ 263286 w 1364418"/>
              <a:gd name="connsiteY100" fmla="*/ 2195378 h 6858000"/>
              <a:gd name="connsiteX101" fmla="*/ 247503 w 1364418"/>
              <a:gd name="connsiteY101" fmla="*/ 2155135 h 6858000"/>
              <a:gd name="connsiteX102" fmla="*/ 244961 w 1364418"/>
              <a:gd name="connsiteY102" fmla="*/ 2118008 h 6858000"/>
              <a:gd name="connsiteX103" fmla="*/ 245954 w 1364418"/>
              <a:gd name="connsiteY103" fmla="*/ 2050531 h 6858000"/>
              <a:gd name="connsiteX104" fmla="*/ 237760 w 1364418"/>
              <a:gd name="connsiteY104" fmla="*/ 1963269 h 6858000"/>
              <a:gd name="connsiteX105" fmla="*/ 218938 w 1364418"/>
              <a:gd name="connsiteY105" fmla="*/ 1906352 h 6858000"/>
              <a:gd name="connsiteX106" fmla="*/ 195495 w 1364418"/>
              <a:gd name="connsiteY106" fmla="*/ 1861531 h 6858000"/>
              <a:gd name="connsiteX107" fmla="*/ 149294 w 1364418"/>
              <a:gd name="connsiteY107" fmla="*/ 1732919 h 6858000"/>
              <a:gd name="connsiteX108" fmla="*/ 121605 w 1364418"/>
              <a:gd name="connsiteY108" fmla="*/ 1663540 h 6858000"/>
              <a:gd name="connsiteX109" fmla="*/ 120731 w 1364418"/>
              <a:gd name="connsiteY109" fmla="*/ 1615777 h 6858000"/>
              <a:gd name="connsiteX110" fmla="*/ 101526 w 1364418"/>
              <a:gd name="connsiteY110" fmla="*/ 1563678 h 6858000"/>
              <a:gd name="connsiteX111" fmla="*/ 114606 w 1364418"/>
              <a:gd name="connsiteY111" fmla="*/ 1519474 h 6858000"/>
              <a:gd name="connsiteX112" fmla="*/ 107348 w 1364418"/>
              <a:gd name="connsiteY112" fmla="*/ 1477995 h 6858000"/>
              <a:gd name="connsiteX113" fmla="*/ 93433 w 1364418"/>
              <a:gd name="connsiteY113" fmla="*/ 1373769 h 6858000"/>
              <a:gd name="connsiteX114" fmla="*/ 101740 w 1364418"/>
              <a:gd name="connsiteY114" fmla="*/ 1307086 h 6858000"/>
              <a:gd name="connsiteX115" fmla="*/ 102928 w 1364418"/>
              <a:gd name="connsiteY115" fmla="*/ 1189033 h 6858000"/>
              <a:gd name="connsiteX116" fmla="*/ 107613 w 1364418"/>
              <a:gd name="connsiteY116" fmla="*/ 1168288 h 6858000"/>
              <a:gd name="connsiteX117" fmla="*/ 99895 w 1364418"/>
              <a:gd name="connsiteY117" fmla="*/ 1142577 h 6858000"/>
              <a:gd name="connsiteX118" fmla="*/ 89201 w 1364418"/>
              <a:gd name="connsiteY118" fmla="*/ 1088484 h 6858000"/>
              <a:gd name="connsiteX119" fmla="*/ 77937 w 1364418"/>
              <a:gd name="connsiteY119" fmla="*/ 1016103 h 6858000"/>
              <a:gd name="connsiteX120" fmla="*/ 79393 w 1364418"/>
              <a:gd name="connsiteY120" fmla="*/ 932283 h 6858000"/>
              <a:gd name="connsiteX121" fmla="*/ 81629 w 1364418"/>
              <a:gd name="connsiteY121" fmla="*/ 915925 h 6858000"/>
              <a:gd name="connsiteX122" fmla="*/ 74258 w 1364418"/>
              <a:gd name="connsiteY122" fmla="*/ 896999 h 6858000"/>
              <a:gd name="connsiteX123" fmla="*/ 43666 w 1364418"/>
              <a:gd name="connsiteY123" fmla="*/ 821517 h 6858000"/>
              <a:gd name="connsiteX124" fmla="*/ 22616 w 1364418"/>
              <a:gd name="connsiteY124" fmla="*/ 751353 h 6858000"/>
              <a:gd name="connsiteX125" fmla="*/ 22174 w 1364418"/>
              <a:gd name="connsiteY125" fmla="*/ 721230 h 6858000"/>
              <a:gd name="connsiteX126" fmla="*/ 7845 w 1364418"/>
              <a:gd name="connsiteY126" fmla="*/ 681659 h 6858000"/>
              <a:gd name="connsiteX127" fmla="*/ 31306 w 1364418"/>
              <a:gd name="connsiteY127" fmla="*/ 619315 h 6858000"/>
              <a:gd name="connsiteX128" fmla="*/ 15184 w 1364418"/>
              <a:gd name="connsiteY128" fmla="*/ 585934 h 6858000"/>
              <a:gd name="connsiteX129" fmla="*/ 22258 w 1364418"/>
              <a:gd name="connsiteY129" fmla="*/ 538948 h 6858000"/>
              <a:gd name="connsiteX130" fmla="*/ 26166 w 1364418"/>
              <a:gd name="connsiteY130" fmla="*/ 525163 h 6858000"/>
              <a:gd name="connsiteX131" fmla="*/ 52290 w 1364418"/>
              <a:gd name="connsiteY131" fmla="*/ 446567 h 6858000"/>
              <a:gd name="connsiteX132" fmla="*/ 51538 w 1364418"/>
              <a:gd name="connsiteY132" fmla="*/ 393828 h 6858000"/>
              <a:gd name="connsiteX133" fmla="*/ 51368 w 1364418"/>
              <a:gd name="connsiteY133" fmla="*/ 353137 h 6858000"/>
              <a:gd name="connsiteX134" fmla="*/ 55970 w 1364418"/>
              <a:gd name="connsiteY134" fmla="*/ 321428 h 6858000"/>
              <a:gd name="connsiteX135" fmla="*/ 57061 w 1364418"/>
              <a:gd name="connsiteY135" fmla="*/ 275771 h 6858000"/>
              <a:gd name="connsiteX136" fmla="*/ 74088 w 1364418"/>
              <a:gd name="connsiteY136" fmla="*/ 212860 h 6858000"/>
              <a:gd name="connsiteX137" fmla="*/ 65798 w 1364418"/>
              <a:gd name="connsiteY137" fmla="*/ 144983 h 6858000"/>
              <a:gd name="connsiteX138" fmla="*/ 78082 w 1364418"/>
              <a:gd name="connsiteY138" fmla="*/ 55288 h 6858000"/>
              <a:gd name="connsiteX139" fmla="*/ 37636 w 1364418"/>
              <a:gd name="connsiteY139"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5 w 1364418"/>
              <a:gd name="connsiteY4" fmla="*/ 6776847 h 6858000"/>
              <a:gd name="connsiteX5" fmla="*/ 149205 w 1364418"/>
              <a:gd name="connsiteY5" fmla="*/ 6737706 h 6858000"/>
              <a:gd name="connsiteX6" fmla="*/ 173944 w 1364418"/>
              <a:gd name="connsiteY6" fmla="*/ 6691589 h 6858000"/>
              <a:gd name="connsiteX7" fmla="*/ 151501 w 1364418"/>
              <a:gd name="connsiteY7" fmla="*/ 6659970 h 6858000"/>
              <a:gd name="connsiteX8" fmla="*/ 166592 w 1364418"/>
              <a:gd name="connsiteY8" fmla="*/ 6636211 h 6858000"/>
              <a:gd name="connsiteX9" fmla="*/ 184036 w 1364418"/>
              <a:gd name="connsiteY9" fmla="*/ 6594177 h 6858000"/>
              <a:gd name="connsiteX10" fmla="*/ 198076 w 1364418"/>
              <a:gd name="connsiteY10" fmla="*/ 6557575 h 6858000"/>
              <a:gd name="connsiteX11" fmla="*/ 251033 w 1364418"/>
              <a:gd name="connsiteY11" fmla="*/ 6492130 h 6858000"/>
              <a:gd name="connsiteX12" fmla="*/ 266720 w 1364418"/>
              <a:gd name="connsiteY12" fmla="*/ 6431610 h 6858000"/>
              <a:gd name="connsiteX13" fmla="*/ 310425 w 1364418"/>
              <a:gd name="connsiteY13" fmla="*/ 6379786 h 6858000"/>
              <a:gd name="connsiteX14" fmla="*/ 293648 w 1364418"/>
              <a:gd name="connsiteY14" fmla="*/ 6334727 h 6858000"/>
              <a:gd name="connsiteX15" fmla="*/ 271063 w 1364418"/>
              <a:gd name="connsiteY15" fmla="*/ 6313295 h 6858000"/>
              <a:gd name="connsiteX16" fmla="*/ 278227 w 1364418"/>
              <a:gd name="connsiteY16" fmla="*/ 6280046 h 6858000"/>
              <a:gd name="connsiteX17" fmla="*/ 260972 w 1364418"/>
              <a:gd name="connsiteY17" fmla="*/ 6270265 h 6858000"/>
              <a:gd name="connsiteX18" fmla="*/ 288000 w 1364418"/>
              <a:gd name="connsiteY18" fmla="*/ 6252834 h 6858000"/>
              <a:gd name="connsiteX19" fmla="*/ 265992 w 1364418"/>
              <a:gd name="connsiteY19" fmla="*/ 6202459 h 6858000"/>
              <a:gd name="connsiteX20" fmla="*/ 264790 w 1364418"/>
              <a:gd name="connsiteY20" fmla="*/ 6153037 h 6858000"/>
              <a:gd name="connsiteX21" fmla="*/ 280205 w 1364418"/>
              <a:gd name="connsiteY21" fmla="*/ 6078132 h 6858000"/>
              <a:gd name="connsiteX22" fmla="*/ 267592 w 1364418"/>
              <a:gd name="connsiteY22" fmla="*/ 6028119 h 6858000"/>
              <a:gd name="connsiteX23" fmla="*/ 252821 w 1364418"/>
              <a:gd name="connsiteY23" fmla="*/ 5926735 h 6858000"/>
              <a:gd name="connsiteX24" fmla="*/ 302333 w 1364418"/>
              <a:gd name="connsiteY24" fmla="*/ 5712857 h 6858000"/>
              <a:gd name="connsiteX25" fmla="*/ 332131 w 1364418"/>
              <a:gd name="connsiteY25" fmla="*/ 5660491 h 6858000"/>
              <a:gd name="connsiteX26" fmla="*/ 321000 w 1364418"/>
              <a:gd name="connsiteY26" fmla="*/ 5563435 h 6858000"/>
              <a:gd name="connsiteX27" fmla="*/ 368130 w 1364418"/>
              <a:gd name="connsiteY27" fmla="*/ 5437125 h 6858000"/>
              <a:gd name="connsiteX28" fmla="*/ 381698 w 1364418"/>
              <a:gd name="connsiteY28" fmla="*/ 5396260 h 6858000"/>
              <a:gd name="connsiteX29" fmla="*/ 397679 w 1364418"/>
              <a:gd name="connsiteY29" fmla="*/ 5330009 h 6858000"/>
              <a:gd name="connsiteX30" fmla="*/ 431172 w 1364418"/>
              <a:gd name="connsiteY30" fmla="*/ 5273739 h 6858000"/>
              <a:gd name="connsiteX31" fmla="*/ 440771 w 1364418"/>
              <a:gd name="connsiteY31" fmla="*/ 5241779 h 6858000"/>
              <a:gd name="connsiteX32" fmla="*/ 451997 w 1364418"/>
              <a:gd name="connsiteY32" fmla="*/ 5225268 h 6858000"/>
              <a:gd name="connsiteX33" fmla="*/ 453017 w 1364418"/>
              <a:gd name="connsiteY33" fmla="*/ 5217684 h 6858000"/>
              <a:gd name="connsiteX34" fmla="*/ 460358 w 1364418"/>
              <a:gd name="connsiteY34" fmla="*/ 5193377 h 6858000"/>
              <a:gd name="connsiteX35" fmla="*/ 463661 w 1364418"/>
              <a:gd name="connsiteY35" fmla="*/ 5179288 h 6858000"/>
              <a:gd name="connsiteX36" fmla="*/ 464645 w 1364418"/>
              <a:gd name="connsiteY36" fmla="*/ 5173621 h 6858000"/>
              <a:gd name="connsiteX37" fmla="*/ 460279 w 1364418"/>
              <a:gd name="connsiteY37" fmla="*/ 5159961 h 6858000"/>
              <a:gd name="connsiteX38" fmla="*/ 466956 w 1364418"/>
              <a:gd name="connsiteY38" fmla="*/ 5144295 h 6858000"/>
              <a:gd name="connsiteX39" fmla="*/ 463889 w 1364418"/>
              <a:gd name="connsiteY39" fmla="*/ 5125185 h 6858000"/>
              <a:gd name="connsiteX40" fmla="*/ 470719 w 1364418"/>
              <a:gd name="connsiteY40" fmla="*/ 5121884 h 6858000"/>
              <a:gd name="connsiteX41" fmla="*/ 477755 w 1364418"/>
              <a:gd name="connsiteY41" fmla="*/ 5067850 h 6858000"/>
              <a:gd name="connsiteX42" fmla="*/ 480486 w 1364418"/>
              <a:gd name="connsiteY42" fmla="*/ 5060861 h 6858000"/>
              <a:gd name="connsiteX43" fmla="*/ 477190 w 1364418"/>
              <a:gd name="connsiteY43" fmla="*/ 5034192 h 6858000"/>
              <a:gd name="connsiteX44" fmla="*/ 478744 w 1364418"/>
              <a:gd name="connsiteY44" fmla="*/ 4993030 h 6858000"/>
              <a:gd name="connsiteX45" fmla="*/ 485653 w 1364418"/>
              <a:gd name="connsiteY45" fmla="*/ 4946844 h 6858000"/>
              <a:gd name="connsiteX46" fmla="*/ 481509 w 1364418"/>
              <a:gd name="connsiteY46" fmla="*/ 4932692 h 6858000"/>
              <a:gd name="connsiteX47" fmla="*/ 496912 w 1364418"/>
              <a:gd name="connsiteY47" fmla="*/ 4858827 h 6858000"/>
              <a:gd name="connsiteX48" fmla="*/ 502815 w 1364418"/>
              <a:gd name="connsiteY48" fmla="*/ 4821170 h 6858000"/>
              <a:gd name="connsiteX49" fmla="*/ 507548 w 1364418"/>
              <a:gd name="connsiteY49" fmla="*/ 4780965 h 6858000"/>
              <a:gd name="connsiteX50" fmla="*/ 508841 w 1364418"/>
              <a:gd name="connsiteY50" fmla="*/ 4750867 h 6858000"/>
              <a:gd name="connsiteX51" fmla="*/ 506648 w 1364418"/>
              <a:gd name="connsiteY51" fmla="*/ 4690749 h 6858000"/>
              <a:gd name="connsiteX52" fmla="*/ 502128 w 1364418"/>
              <a:gd name="connsiteY52" fmla="*/ 4584173 h 6858000"/>
              <a:gd name="connsiteX53" fmla="*/ 497211 w 1364418"/>
              <a:gd name="connsiteY53" fmla="*/ 4444346 h 6858000"/>
              <a:gd name="connsiteX54" fmla="*/ 493776 w 1364418"/>
              <a:gd name="connsiteY54" fmla="*/ 4375228 h 6858000"/>
              <a:gd name="connsiteX55" fmla="*/ 474429 w 1364418"/>
              <a:gd name="connsiteY55" fmla="*/ 4214165 h 6858000"/>
              <a:gd name="connsiteX56" fmla="*/ 478502 w 1364418"/>
              <a:gd name="connsiteY56" fmla="*/ 4090296 h 6858000"/>
              <a:gd name="connsiteX57" fmla="*/ 463758 w 1364418"/>
              <a:gd name="connsiteY57" fmla="*/ 4033999 h 6858000"/>
              <a:gd name="connsiteX58" fmla="*/ 464907 w 1364418"/>
              <a:gd name="connsiteY58" fmla="*/ 4031933 h 6858000"/>
              <a:gd name="connsiteX59" fmla="*/ 463483 w 1364418"/>
              <a:gd name="connsiteY59" fmla="*/ 4013953 h 6858000"/>
              <a:gd name="connsiteX60" fmla="*/ 449778 w 1364418"/>
              <a:gd name="connsiteY60" fmla="*/ 3974753 h 6858000"/>
              <a:gd name="connsiteX61" fmla="*/ 451376 w 1364418"/>
              <a:gd name="connsiteY61" fmla="*/ 3969950 h 6858000"/>
              <a:gd name="connsiteX62" fmla="*/ 444798 w 1364418"/>
              <a:gd name="connsiteY62" fmla="*/ 3933779 h 6858000"/>
              <a:gd name="connsiteX63" fmla="*/ 446129 w 1364418"/>
              <a:gd name="connsiteY63" fmla="*/ 3933093 h 6858000"/>
              <a:gd name="connsiteX64" fmla="*/ 450483 w 1364418"/>
              <a:gd name="connsiteY64" fmla="*/ 3922082 h 6858000"/>
              <a:gd name="connsiteX65" fmla="*/ 455561 w 1364418"/>
              <a:gd name="connsiteY65" fmla="*/ 3901461 h 6858000"/>
              <a:gd name="connsiteX66" fmla="*/ 478155 w 1364418"/>
              <a:gd name="connsiteY66" fmla="*/ 3813873 h 6858000"/>
              <a:gd name="connsiteX67" fmla="*/ 477580 w 1364418"/>
              <a:gd name="connsiteY67" fmla="*/ 3806161 h 6858000"/>
              <a:gd name="connsiteX68" fmla="*/ 477887 w 1364418"/>
              <a:gd name="connsiteY68" fmla="*/ 3805957 h 6858000"/>
              <a:gd name="connsiteX69" fmla="*/ 477914 w 1364418"/>
              <a:gd name="connsiteY69" fmla="*/ 3797724 h 6858000"/>
              <a:gd name="connsiteX70" fmla="*/ 476529 w 1364418"/>
              <a:gd name="connsiteY70" fmla="*/ 3792098 h 6858000"/>
              <a:gd name="connsiteX71" fmla="*/ 475413 w 1364418"/>
              <a:gd name="connsiteY71" fmla="*/ 3777135 h 6858000"/>
              <a:gd name="connsiteX72" fmla="*/ 477146 w 1364418"/>
              <a:gd name="connsiteY72" fmla="*/ 3771656 h 6858000"/>
              <a:gd name="connsiteX73" fmla="*/ 480889 w 1364418"/>
              <a:gd name="connsiteY73" fmla="*/ 3769007 h 6858000"/>
              <a:gd name="connsiteX74" fmla="*/ 480355 w 1364418"/>
              <a:gd name="connsiteY74" fmla="*/ 3767709 h 6858000"/>
              <a:gd name="connsiteX75" fmla="*/ 489051 w 1364418"/>
              <a:gd name="connsiteY75" fmla="*/ 3738082 h 6858000"/>
              <a:gd name="connsiteX76" fmla="*/ 496397 w 1364418"/>
              <a:gd name="connsiteY76" fmla="*/ 3673397 h 6858000"/>
              <a:gd name="connsiteX77" fmla="*/ 495693 w 1364418"/>
              <a:gd name="connsiteY77" fmla="*/ 3637109 h 6858000"/>
              <a:gd name="connsiteX78" fmla="*/ 499136 w 1364418"/>
              <a:gd name="connsiteY78" fmla="*/ 3536883 h 6858000"/>
              <a:gd name="connsiteX79" fmla="*/ 506674 w 1364418"/>
              <a:gd name="connsiteY79" fmla="*/ 3435652 h 6858000"/>
              <a:gd name="connsiteX80" fmla="*/ 508345 w 1364418"/>
              <a:gd name="connsiteY80" fmla="*/ 3307769 h 6858000"/>
              <a:gd name="connsiteX81" fmla="*/ 525908 w 1364418"/>
              <a:gd name="connsiteY81" fmla="*/ 3250522 h 6858000"/>
              <a:gd name="connsiteX82" fmla="*/ 526333 w 1364418"/>
              <a:gd name="connsiteY82" fmla="*/ 3229163 h 6858000"/>
              <a:gd name="connsiteX83" fmla="*/ 528156 w 1364418"/>
              <a:gd name="connsiteY83" fmla="*/ 3217217 h 6858000"/>
              <a:gd name="connsiteX84" fmla="*/ 514991 w 1364418"/>
              <a:gd name="connsiteY84" fmla="*/ 3183755 h 6858000"/>
              <a:gd name="connsiteX85" fmla="*/ 515492 w 1364418"/>
              <a:gd name="connsiteY85" fmla="*/ 3178642 h 6858000"/>
              <a:gd name="connsiteX86" fmla="*/ 503092 w 1364418"/>
              <a:gd name="connsiteY86" fmla="*/ 3158586 h 6858000"/>
              <a:gd name="connsiteX87" fmla="*/ 488277 w 1364418"/>
              <a:gd name="connsiteY87" fmla="*/ 3129034 h 6858000"/>
              <a:gd name="connsiteX88" fmla="*/ 488942 w 1364418"/>
              <a:gd name="connsiteY88" fmla="*/ 3126682 h 6858000"/>
              <a:gd name="connsiteX89" fmla="*/ 479810 w 1364418"/>
              <a:gd name="connsiteY89" fmla="*/ 3114519 h 6858000"/>
              <a:gd name="connsiteX90" fmla="*/ 466419 w 1364418"/>
              <a:gd name="connsiteY90" fmla="*/ 3106272 h 6858000"/>
              <a:gd name="connsiteX91" fmla="*/ 439149 w 1364418"/>
              <a:gd name="connsiteY91" fmla="*/ 2958185 h 6858000"/>
              <a:gd name="connsiteX92" fmla="*/ 381763 w 1364418"/>
              <a:gd name="connsiteY92" fmla="*/ 2762989 h 6858000"/>
              <a:gd name="connsiteX93" fmla="*/ 330681 w 1364418"/>
              <a:gd name="connsiteY93" fmla="*/ 2554718 h 6858000"/>
              <a:gd name="connsiteX94" fmla="*/ 310775 w 1364418"/>
              <a:gd name="connsiteY94" fmla="*/ 2485734 h 6858000"/>
              <a:gd name="connsiteX95" fmla="*/ 301498 w 1364418"/>
              <a:gd name="connsiteY95" fmla="*/ 2447068 h 6858000"/>
              <a:gd name="connsiteX96" fmla="*/ 288459 w 1364418"/>
              <a:gd name="connsiteY96" fmla="*/ 2425819 h 6858000"/>
              <a:gd name="connsiteX97" fmla="*/ 294458 w 1364418"/>
              <a:gd name="connsiteY97" fmla="*/ 2402874 h 6858000"/>
              <a:gd name="connsiteX98" fmla="*/ 297070 w 1364418"/>
              <a:gd name="connsiteY98" fmla="*/ 2381443 h 6858000"/>
              <a:gd name="connsiteX99" fmla="*/ 273399 w 1364418"/>
              <a:gd name="connsiteY99" fmla="*/ 2261920 h 6858000"/>
              <a:gd name="connsiteX100" fmla="*/ 263286 w 1364418"/>
              <a:gd name="connsiteY100" fmla="*/ 2195378 h 6858000"/>
              <a:gd name="connsiteX101" fmla="*/ 247503 w 1364418"/>
              <a:gd name="connsiteY101" fmla="*/ 2155135 h 6858000"/>
              <a:gd name="connsiteX102" fmla="*/ 244961 w 1364418"/>
              <a:gd name="connsiteY102" fmla="*/ 2118008 h 6858000"/>
              <a:gd name="connsiteX103" fmla="*/ 245954 w 1364418"/>
              <a:gd name="connsiteY103" fmla="*/ 2050531 h 6858000"/>
              <a:gd name="connsiteX104" fmla="*/ 237760 w 1364418"/>
              <a:gd name="connsiteY104" fmla="*/ 1963269 h 6858000"/>
              <a:gd name="connsiteX105" fmla="*/ 218938 w 1364418"/>
              <a:gd name="connsiteY105" fmla="*/ 1906352 h 6858000"/>
              <a:gd name="connsiteX106" fmla="*/ 195495 w 1364418"/>
              <a:gd name="connsiteY106" fmla="*/ 1861531 h 6858000"/>
              <a:gd name="connsiteX107" fmla="*/ 149294 w 1364418"/>
              <a:gd name="connsiteY107" fmla="*/ 1732919 h 6858000"/>
              <a:gd name="connsiteX108" fmla="*/ 121605 w 1364418"/>
              <a:gd name="connsiteY108" fmla="*/ 1663540 h 6858000"/>
              <a:gd name="connsiteX109" fmla="*/ 120731 w 1364418"/>
              <a:gd name="connsiteY109" fmla="*/ 1615777 h 6858000"/>
              <a:gd name="connsiteX110" fmla="*/ 101526 w 1364418"/>
              <a:gd name="connsiteY110" fmla="*/ 1563678 h 6858000"/>
              <a:gd name="connsiteX111" fmla="*/ 114606 w 1364418"/>
              <a:gd name="connsiteY111" fmla="*/ 1519474 h 6858000"/>
              <a:gd name="connsiteX112" fmla="*/ 107348 w 1364418"/>
              <a:gd name="connsiteY112" fmla="*/ 1477995 h 6858000"/>
              <a:gd name="connsiteX113" fmla="*/ 93433 w 1364418"/>
              <a:gd name="connsiteY113" fmla="*/ 1373769 h 6858000"/>
              <a:gd name="connsiteX114" fmla="*/ 101740 w 1364418"/>
              <a:gd name="connsiteY114" fmla="*/ 1307086 h 6858000"/>
              <a:gd name="connsiteX115" fmla="*/ 102928 w 1364418"/>
              <a:gd name="connsiteY115" fmla="*/ 1189033 h 6858000"/>
              <a:gd name="connsiteX116" fmla="*/ 107613 w 1364418"/>
              <a:gd name="connsiteY116" fmla="*/ 1168288 h 6858000"/>
              <a:gd name="connsiteX117" fmla="*/ 99895 w 1364418"/>
              <a:gd name="connsiteY117" fmla="*/ 1142577 h 6858000"/>
              <a:gd name="connsiteX118" fmla="*/ 89201 w 1364418"/>
              <a:gd name="connsiteY118" fmla="*/ 1088484 h 6858000"/>
              <a:gd name="connsiteX119" fmla="*/ 77937 w 1364418"/>
              <a:gd name="connsiteY119" fmla="*/ 1016103 h 6858000"/>
              <a:gd name="connsiteX120" fmla="*/ 79393 w 1364418"/>
              <a:gd name="connsiteY120" fmla="*/ 932283 h 6858000"/>
              <a:gd name="connsiteX121" fmla="*/ 81629 w 1364418"/>
              <a:gd name="connsiteY121" fmla="*/ 915925 h 6858000"/>
              <a:gd name="connsiteX122" fmla="*/ 74258 w 1364418"/>
              <a:gd name="connsiteY122" fmla="*/ 896999 h 6858000"/>
              <a:gd name="connsiteX123" fmla="*/ 43666 w 1364418"/>
              <a:gd name="connsiteY123" fmla="*/ 821517 h 6858000"/>
              <a:gd name="connsiteX124" fmla="*/ 22616 w 1364418"/>
              <a:gd name="connsiteY124" fmla="*/ 751353 h 6858000"/>
              <a:gd name="connsiteX125" fmla="*/ 22174 w 1364418"/>
              <a:gd name="connsiteY125" fmla="*/ 721230 h 6858000"/>
              <a:gd name="connsiteX126" fmla="*/ 7845 w 1364418"/>
              <a:gd name="connsiteY126" fmla="*/ 681659 h 6858000"/>
              <a:gd name="connsiteX127" fmla="*/ 31306 w 1364418"/>
              <a:gd name="connsiteY127" fmla="*/ 619315 h 6858000"/>
              <a:gd name="connsiteX128" fmla="*/ 15184 w 1364418"/>
              <a:gd name="connsiteY128" fmla="*/ 585934 h 6858000"/>
              <a:gd name="connsiteX129" fmla="*/ 22258 w 1364418"/>
              <a:gd name="connsiteY129" fmla="*/ 538948 h 6858000"/>
              <a:gd name="connsiteX130" fmla="*/ 26166 w 1364418"/>
              <a:gd name="connsiteY130" fmla="*/ 525163 h 6858000"/>
              <a:gd name="connsiteX131" fmla="*/ 52290 w 1364418"/>
              <a:gd name="connsiteY131" fmla="*/ 446567 h 6858000"/>
              <a:gd name="connsiteX132" fmla="*/ 51538 w 1364418"/>
              <a:gd name="connsiteY132" fmla="*/ 393828 h 6858000"/>
              <a:gd name="connsiteX133" fmla="*/ 51368 w 1364418"/>
              <a:gd name="connsiteY133" fmla="*/ 353137 h 6858000"/>
              <a:gd name="connsiteX134" fmla="*/ 55970 w 1364418"/>
              <a:gd name="connsiteY134" fmla="*/ 321428 h 6858000"/>
              <a:gd name="connsiteX135" fmla="*/ 57061 w 1364418"/>
              <a:gd name="connsiteY135" fmla="*/ 275771 h 6858000"/>
              <a:gd name="connsiteX136" fmla="*/ 74088 w 1364418"/>
              <a:gd name="connsiteY136" fmla="*/ 212860 h 6858000"/>
              <a:gd name="connsiteX137" fmla="*/ 65798 w 1364418"/>
              <a:gd name="connsiteY137" fmla="*/ 144983 h 6858000"/>
              <a:gd name="connsiteX138" fmla="*/ 78082 w 1364418"/>
              <a:gd name="connsiteY138" fmla="*/ 55288 h 6858000"/>
              <a:gd name="connsiteX139" fmla="*/ 37636 w 1364418"/>
              <a:gd name="connsiteY139"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5 w 1364418"/>
              <a:gd name="connsiteY4" fmla="*/ 6776847 h 6858000"/>
              <a:gd name="connsiteX5" fmla="*/ 149205 w 1364418"/>
              <a:gd name="connsiteY5" fmla="*/ 6737706 h 6858000"/>
              <a:gd name="connsiteX6" fmla="*/ 173944 w 1364418"/>
              <a:gd name="connsiteY6" fmla="*/ 6691589 h 6858000"/>
              <a:gd name="connsiteX7" fmla="*/ 151501 w 1364418"/>
              <a:gd name="connsiteY7" fmla="*/ 6659970 h 6858000"/>
              <a:gd name="connsiteX8" fmla="*/ 166592 w 1364418"/>
              <a:gd name="connsiteY8" fmla="*/ 6636211 h 6858000"/>
              <a:gd name="connsiteX9" fmla="*/ 184036 w 1364418"/>
              <a:gd name="connsiteY9" fmla="*/ 6594177 h 6858000"/>
              <a:gd name="connsiteX10" fmla="*/ 198076 w 1364418"/>
              <a:gd name="connsiteY10" fmla="*/ 6557575 h 6858000"/>
              <a:gd name="connsiteX11" fmla="*/ 251033 w 1364418"/>
              <a:gd name="connsiteY11" fmla="*/ 6492130 h 6858000"/>
              <a:gd name="connsiteX12" fmla="*/ 266720 w 1364418"/>
              <a:gd name="connsiteY12" fmla="*/ 6431610 h 6858000"/>
              <a:gd name="connsiteX13" fmla="*/ 310425 w 1364418"/>
              <a:gd name="connsiteY13" fmla="*/ 6379786 h 6858000"/>
              <a:gd name="connsiteX14" fmla="*/ 293648 w 1364418"/>
              <a:gd name="connsiteY14" fmla="*/ 6334727 h 6858000"/>
              <a:gd name="connsiteX15" fmla="*/ 271063 w 1364418"/>
              <a:gd name="connsiteY15" fmla="*/ 6313295 h 6858000"/>
              <a:gd name="connsiteX16" fmla="*/ 278227 w 1364418"/>
              <a:gd name="connsiteY16" fmla="*/ 6280046 h 6858000"/>
              <a:gd name="connsiteX17" fmla="*/ 260972 w 1364418"/>
              <a:gd name="connsiteY17" fmla="*/ 6270265 h 6858000"/>
              <a:gd name="connsiteX18" fmla="*/ 288000 w 1364418"/>
              <a:gd name="connsiteY18" fmla="*/ 6252834 h 6858000"/>
              <a:gd name="connsiteX19" fmla="*/ 265992 w 1364418"/>
              <a:gd name="connsiteY19" fmla="*/ 6202459 h 6858000"/>
              <a:gd name="connsiteX20" fmla="*/ 264790 w 1364418"/>
              <a:gd name="connsiteY20" fmla="*/ 6153037 h 6858000"/>
              <a:gd name="connsiteX21" fmla="*/ 280205 w 1364418"/>
              <a:gd name="connsiteY21" fmla="*/ 6078132 h 6858000"/>
              <a:gd name="connsiteX22" fmla="*/ 267592 w 1364418"/>
              <a:gd name="connsiteY22" fmla="*/ 6028119 h 6858000"/>
              <a:gd name="connsiteX23" fmla="*/ 252821 w 1364418"/>
              <a:gd name="connsiteY23" fmla="*/ 5926735 h 6858000"/>
              <a:gd name="connsiteX24" fmla="*/ 302333 w 1364418"/>
              <a:gd name="connsiteY24" fmla="*/ 5712857 h 6858000"/>
              <a:gd name="connsiteX25" fmla="*/ 332131 w 1364418"/>
              <a:gd name="connsiteY25" fmla="*/ 5660491 h 6858000"/>
              <a:gd name="connsiteX26" fmla="*/ 321000 w 1364418"/>
              <a:gd name="connsiteY26" fmla="*/ 5563435 h 6858000"/>
              <a:gd name="connsiteX27" fmla="*/ 368130 w 1364418"/>
              <a:gd name="connsiteY27" fmla="*/ 5437125 h 6858000"/>
              <a:gd name="connsiteX28" fmla="*/ 381698 w 1364418"/>
              <a:gd name="connsiteY28" fmla="*/ 5396260 h 6858000"/>
              <a:gd name="connsiteX29" fmla="*/ 397679 w 1364418"/>
              <a:gd name="connsiteY29" fmla="*/ 5330009 h 6858000"/>
              <a:gd name="connsiteX30" fmla="*/ 431172 w 1364418"/>
              <a:gd name="connsiteY30" fmla="*/ 5273739 h 6858000"/>
              <a:gd name="connsiteX31" fmla="*/ 440771 w 1364418"/>
              <a:gd name="connsiteY31" fmla="*/ 5241779 h 6858000"/>
              <a:gd name="connsiteX32" fmla="*/ 451997 w 1364418"/>
              <a:gd name="connsiteY32" fmla="*/ 5225268 h 6858000"/>
              <a:gd name="connsiteX33" fmla="*/ 453017 w 1364418"/>
              <a:gd name="connsiteY33" fmla="*/ 5217684 h 6858000"/>
              <a:gd name="connsiteX34" fmla="*/ 460358 w 1364418"/>
              <a:gd name="connsiteY34" fmla="*/ 5193377 h 6858000"/>
              <a:gd name="connsiteX35" fmla="*/ 463661 w 1364418"/>
              <a:gd name="connsiteY35" fmla="*/ 5179288 h 6858000"/>
              <a:gd name="connsiteX36" fmla="*/ 464645 w 1364418"/>
              <a:gd name="connsiteY36" fmla="*/ 5173621 h 6858000"/>
              <a:gd name="connsiteX37" fmla="*/ 460279 w 1364418"/>
              <a:gd name="connsiteY37" fmla="*/ 5159961 h 6858000"/>
              <a:gd name="connsiteX38" fmla="*/ 466956 w 1364418"/>
              <a:gd name="connsiteY38" fmla="*/ 5144295 h 6858000"/>
              <a:gd name="connsiteX39" fmla="*/ 463889 w 1364418"/>
              <a:gd name="connsiteY39" fmla="*/ 5125185 h 6858000"/>
              <a:gd name="connsiteX40" fmla="*/ 470719 w 1364418"/>
              <a:gd name="connsiteY40" fmla="*/ 5121884 h 6858000"/>
              <a:gd name="connsiteX41" fmla="*/ 477755 w 1364418"/>
              <a:gd name="connsiteY41" fmla="*/ 5067850 h 6858000"/>
              <a:gd name="connsiteX42" fmla="*/ 480486 w 1364418"/>
              <a:gd name="connsiteY42" fmla="*/ 5060861 h 6858000"/>
              <a:gd name="connsiteX43" fmla="*/ 477190 w 1364418"/>
              <a:gd name="connsiteY43" fmla="*/ 5034192 h 6858000"/>
              <a:gd name="connsiteX44" fmla="*/ 478744 w 1364418"/>
              <a:gd name="connsiteY44" fmla="*/ 4993030 h 6858000"/>
              <a:gd name="connsiteX45" fmla="*/ 485653 w 1364418"/>
              <a:gd name="connsiteY45" fmla="*/ 4946844 h 6858000"/>
              <a:gd name="connsiteX46" fmla="*/ 481509 w 1364418"/>
              <a:gd name="connsiteY46" fmla="*/ 4932692 h 6858000"/>
              <a:gd name="connsiteX47" fmla="*/ 496912 w 1364418"/>
              <a:gd name="connsiteY47" fmla="*/ 4858827 h 6858000"/>
              <a:gd name="connsiteX48" fmla="*/ 502815 w 1364418"/>
              <a:gd name="connsiteY48" fmla="*/ 4821170 h 6858000"/>
              <a:gd name="connsiteX49" fmla="*/ 507548 w 1364418"/>
              <a:gd name="connsiteY49" fmla="*/ 4780965 h 6858000"/>
              <a:gd name="connsiteX50" fmla="*/ 508841 w 1364418"/>
              <a:gd name="connsiteY50" fmla="*/ 4750867 h 6858000"/>
              <a:gd name="connsiteX51" fmla="*/ 506648 w 1364418"/>
              <a:gd name="connsiteY51" fmla="*/ 4690749 h 6858000"/>
              <a:gd name="connsiteX52" fmla="*/ 502128 w 1364418"/>
              <a:gd name="connsiteY52" fmla="*/ 4584173 h 6858000"/>
              <a:gd name="connsiteX53" fmla="*/ 497211 w 1364418"/>
              <a:gd name="connsiteY53" fmla="*/ 4444346 h 6858000"/>
              <a:gd name="connsiteX54" fmla="*/ 493776 w 1364418"/>
              <a:gd name="connsiteY54" fmla="*/ 4375228 h 6858000"/>
              <a:gd name="connsiteX55" fmla="*/ 474429 w 1364418"/>
              <a:gd name="connsiteY55" fmla="*/ 4214165 h 6858000"/>
              <a:gd name="connsiteX56" fmla="*/ 478502 w 1364418"/>
              <a:gd name="connsiteY56" fmla="*/ 4090296 h 6858000"/>
              <a:gd name="connsiteX57" fmla="*/ 463758 w 1364418"/>
              <a:gd name="connsiteY57" fmla="*/ 4033999 h 6858000"/>
              <a:gd name="connsiteX58" fmla="*/ 464907 w 1364418"/>
              <a:gd name="connsiteY58" fmla="*/ 4031933 h 6858000"/>
              <a:gd name="connsiteX59" fmla="*/ 463483 w 1364418"/>
              <a:gd name="connsiteY59" fmla="*/ 4013953 h 6858000"/>
              <a:gd name="connsiteX60" fmla="*/ 449778 w 1364418"/>
              <a:gd name="connsiteY60" fmla="*/ 3974753 h 6858000"/>
              <a:gd name="connsiteX61" fmla="*/ 451376 w 1364418"/>
              <a:gd name="connsiteY61" fmla="*/ 3969950 h 6858000"/>
              <a:gd name="connsiteX62" fmla="*/ 444798 w 1364418"/>
              <a:gd name="connsiteY62" fmla="*/ 3933779 h 6858000"/>
              <a:gd name="connsiteX63" fmla="*/ 446129 w 1364418"/>
              <a:gd name="connsiteY63" fmla="*/ 3933093 h 6858000"/>
              <a:gd name="connsiteX64" fmla="*/ 450483 w 1364418"/>
              <a:gd name="connsiteY64" fmla="*/ 3922082 h 6858000"/>
              <a:gd name="connsiteX65" fmla="*/ 455561 w 1364418"/>
              <a:gd name="connsiteY65" fmla="*/ 3901461 h 6858000"/>
              <a:gd name="connsiteX66" fmla="*/ 478155 w 1364418"/>
              <a:gd name="connsiteY66" fmla="*/ 3813873 h 6858000"/>
              <a:gd name="connsiteX67" fmla="*/ 477580 w 1364418"/>
              <a:gd name="connsiteY67" fmla="*/ 3806161 h 6858000"/>
              <a:gd name="connsiteX68" fmla="*/ 477887 w 1364418"/>
              <a:gd name="connsiteY68" fmla="*/ 3805957 h 6858000"/>
              <a:gd name="connsiteX69" fmla="*/ 477914 w 1364418"/>
              <a:gd name="connsiteY69" fmla="*/ 3797724 h 6858000"/>
              <a:gd name="connsiteX70" fmla="*/ 476529 w 1364418"/>
              <a:gd name="connsiteY70" fmla="*/ 3792098 h 6858000"/>
              <a:gd name="connsiteX71" fmla="*/ 475413 w 1364418"/>
              <a:gd name="connsiteY71" fmla="*/ 3777135 h 6858000"/>
              <a:gd name="connsiteX72" fmla="*/ 477146 w 1364418"/>
              <a:gd name="connsiteY72" fmla="*/ 3771656 h 6858000"/>
              <a:gd name="connsiteX73" fmla="*/ 480889 w 1364418"/>
              <a:gd name="connsiteY73" fmla="*/ 3769007 h 6858000"/>
              <a:gd name="connsiteX74" fmla="*/ 480355 w 1364418"/>
              <a:gd name="connsiteY74" fmla="*/ 3767709 h 6858000"/>
              <a:gd name="connsiteX75" fmla="*/ 489051 w 1364418"/>
              <a:gd name="connsiteY75" fmla="*/ 3738082 h 6858000"/>
              <a:gd name="connsiteX76" fmla="*/ 496397 w 1364418"/>
              <a:gd name="connsiteY76" fmla="*/ 3673397 h 6858000"/>
              <a:gd name="connsiteX77" fmla="*/ 495693 w 1364418"/>
              <a:gd name="connsiteY77" fmla="*/ 3637109 h 6858000"/>
              <a:gd name="connsiteX78" fmla="*/ 499136 w 1364418"/>
              <a:gd name="connsiteY78" fmla="*/ 3536883 h 6858000"/>
              <a:gd name="connsiteX79" fmla="*/ 506674 w 1364418"/>
              <a:gd name="connsiteY79" fmla="*/ 3435652 h 6858000"/>
              <a:gd name="connsiteX80" fmla="*/ 508345 w 1364418"/>
              <a:gd name="connsiteY80" fmla="*/ 3307769 h 6858000"/>
              <a:gd name="connsiteX81" fmla="*/ 525908 w 1364418"/>
              <a:gd name="connsiteY81" fmla="*/ 3250522 h 6858000"/>
              <a:gd name="connsiteX82" fmla="*/ 526333 w 1364418"/>
              <a:gd name="connsiteY82" fmla="*/ 3229163 h 6858000"/>
              <a:gd name="connsiteX83" fmla="*/ 528156 w 1364418"/>
              <a:gd name="connsiteY83" fmla="*/ 3217217 h 6858000"/>
              <a:gd name="connsiteX84" fmla="*/ 514991 w 1364418"/>
              <a:gd name="connsiteY84" fmla="*/ 3183755 h 6858000"/>
              <a:gd name="connsiteX85" fmla="*/ 515492 w 1364418"/>
              <a:gd name="connsiteY85" fmla="*/ 3178642 h 6858000"/>
              <a:gd name="connsiteX86" fmla="*/ 503092 w 1364418"/>
              <a:gd name="connsiteY86" fmla="*/ 3158586 h 6858000"/>
              <a:gd name="connsiteX87" fmla="*/ 488277 w 1364418"/>
              <a:gd name="connsiteY87" fmla="*/ 3129034 h 6858000"/>
              <a:gd name="connsiteX88" fmla="*/ 488942 w 1364418"/>
              <a:gd name="connsiteY88" fmla="*/ 3126682 h 6858000"/>
              <a:gd name="connsiteX89" fmla="*/ 479810 w 1364418"/>
              <a:gd name="connsiteY89" fmla="*/ 3114519 h 6858000"/>
              <a:gd name="connsiteX90" fmla="*/ 466419 w 1364418"/>
              <a:gd name="connsiteY90" fmla="*/ 3106272 h 6858000"/>
              <a:gd name="connsiteX91" fmla="*/ 439149 w 1364418"/>
              <a:gd name="connsiteY91" fmla="*/ 2958185 h 6858000"/>
              <a:gd name="connsiteX92" fmla="*/ 381763 w 1364418"/>
              <a:gd name="connsiteY92" fmla="*/ 2762989 h 6858000"/>
              <a:gd name="connsiteX93" fmla="*/ 330681 w 1364418"/>
              <a:gd name="connsiteY93" fmla="*/ 2554718 h 6858000"/>
              <a:gd name="connsiteX94" fmla="*/ 310775 w 1364418"/>
              <a:gd name="connsiteY94" fmla="*/ 2485734 h 6858000"/>
              <a:gd name="connsiteX95" fmla="*/ 301498 w 1364418"/>
              <a:gd name="connsiteY95" fmla="*/ 2447068 h 6858000"/>
              <a:gd name="connsiteX96" fmla="*/ 288459 w 1364418"/>
              <a:gd name="connsiteY96" fmla="*/ 2425819 h 6858000"/>
              <a:gd name="connsiteX97" fmla="*/ 294458 w 1364418"/>
              <a:gd name="connsiteY97" fmla="*/ 2402874 h 6858000"/>
              <a:gd name="connsiteX98" fmla="*/ 297070 w 1364418"/>
              <a:gd name="connsiteY98" fmla="*/ 2381443 h 6858000"/>
              <a:gd name="connsiteX99" fmla="*/ 273399 w 1364418"/>
              <a:gd name="connsiteY99" fmla="*/ 2261920 h 6858000"/>
              <a:gd name="connsiteX100" fmla="*/ 263286 w 1364418"/>
              <a:gd name="connsiteY100" fmla="*/ 2195378 h 6858000"/>
              <a:gd name="connsiteX101" fmla="*/ 247503 w 1364418"/>
              <a:gd name="connsiteY101" fmla="*/ 2155135 h 6858000"/>
              <a:gd name="connsiteX102" fmla="*/ 244961 w 1364418"/>
              <a:gd name="connsiteY102" fmla="*/ 2118008 h 6858000"/>
              <a:gd name="connsiteX103" fmla="*/ 245954 w 1364418"/>
              <a:gd name="connsiteY103" fmla="*/ 2050531 h 6858000"/>
              <a:gd name="connsiteX104" fmla="*/ 237760 w 1364418"/>
              <a:gd name="connsiteY104" fmla="*/ 1963269 h 6858000"/>
              <a:gd name="connsiteX105" fmla="*/ 218938 w 1364418"/>
              <a:gd name="connsiteY105" fmla="*/ 1906352 h 6858000"/>
              <a:gd name="connsiteX106" fmla="*/ 195495 w 1364418"/>
              <a:gd name="connsiteY106" fmla="*/ 1861531 h 6858000"/>
              <a:gd name="connsiteX107" fmla="*/ 149294 w 1364418"/>
              <a:gd name="connsiteY107" fmla="*/ 1732919 h 6858000"/>
              <a:gd name="connsiteX108" fmla="*/ 121605 w 1364418"/>
              <a:gd name="connsiteY108" fmla="*/ 1663540 h 6858000"/>
              <a:gd name="connsiteX109" fmla="*/ 120731 w 1364418"/>
              <a:gd name="connsiteY109" fmla="*/ 1615777 h 6858000"/>
              <a:gd name="connsiteX110" fmla="*/ 101526 w 1364418"/>
              <a:gd name="connsiteY110" fmla="*/ 1563678 h 6858000"/>
              <a:gd name="connsiteX111" fmla="*/ 114606 w 1364418"/>
              <a:gd name="connsiteY111" fmla="*/ 1519474 h 6858000"/>
              <a:gd name="connsiteX112" fmla="*/ 107348 w 1364418"/>
              <a:gd name="connsiteY112" fmla="*/ 1477995 h 6858000"/>
              <a:gd name="connsiteX113" fmla="*/ 93433 w 1364418"/>
              <a:gd name="connsiteY113" fmla="*/ 1373769 h 6858000"/>
              <a:gd name="connsiteX114" fmla="*/ 101740 w 1364418"/>
              <a:gd name="connsiteY114" fmla="*/ 1307086 h 6858000"/>
              <a:gd name="connsiteX115" fmla="*/ 102928 w 1364418"/>
              <a:gd name="connsiteY115" fmla="*/ 1189033 h 6858000"/>
              <a:gd name="connsiteX116" fmla="*/ 107613 w 1364418"/>
              <a:gd name="connsiteY116" fmla="*/ 1168288 h 6858000"/>
              <a:gd name="connsiteX117" fmla="*/ 99895 w 1364418"/>
              <a:gd name="connsiteY117" fmla="*/ 1142577 h 6858000"/>
              <a:gd name="connsiteX118" fmla="*/ 89201 w 1364418"/>
              <a:gd name="connsiteY118" fmla="*/ 1088484 h 6858000"/>
              <a:gd name="connsiteX119" fmla="*/ 77937 w 1364418"/>
              <a:gd name="connsiteY119" fmla="*/ 1016103 h 6858000"/>
              <a:gd name="connsiteX120" fmla="*/ 79393 w 1364418"/>
              <a:gd name="connsiteY120" fmla="*/ 932283 h 6858000"/>
              <a:gd name="connsiteX121" fmla="*/ 81629 w 1364418"/>
              <a:gd name="connsiteY121" fmla="*/ 915925 h 6858000"/>
              <a:gd name="connsiteX122" fmla="*/ 74258 w 1364418"/>
              <a:gd name="connsiteY122" fmla="*/ 896999 h 6858000"/>
              <a:gd name="connsiteX123" fmla="*/ 43666 w 1364418"/>
              <a:gd name="connsiteY123" fmla="*/ 821517 h 6858000"/>
              <a:gd name="connsiteX124" fmla="*/ 22616 w 1364418"/>
              <a:gd name="connsiteY124" fmla="*/ 751353 h 6858000"/>
              <a:gd name="connsiteX125" fmla="*/ 22174 w 1364418"/>
              <a:gd name="connsiteY125" fmla="*/ 721230 h 6858000"/>
              <a:gd name="connsiteX126" fmla="*/ 7845 w 1364418"/>
              <a:gd name="connsiteY126" fmla="*/ 681659 h 6858000"/>
              <a:gd name="connsiteX127" fmla="*/ 31306 w 1364418"/>
              <a:gd name="connsiteY127" fmla="*/ 619315 h 6858000"/>
              <a:gd name="connsiteX128" fmla="*/ 15184 w 1364418"/>
              <a:gd name="connsiteY128" fmla="*/ 585934 h 6858000"/>
              <a:gd name="connsiteX129" fmla="*/ 22258 w 1364418"/>
              <a:gd name="connsiteY129" fmla="*/ 538948 h 6858000"/>
              <a:gd name="connsiteX130" fmla="*/ 26166 w 1364418"/>
              <a:gd name="connsiteY130" fmla="*/ 525163 h 6858000"/>
              <a:gd name="connsiteX131" fmla="*/ 52290 w 1364418"/>
              <a:gd name="connsiteY131" fmla="*/ 446567 h 6858000"/>
              <a:gd name="connsiteX132" fmla="*/ 51538 w 1364418"/>
              <a:gd name="connsiteY132" fmla="*/ 393828 h 6858000"/>
              <a:gd name="connsiteX133" fmla="*/ 51368 w 1364418"/>
              <a:gd name="connsiteY133" fmla="*/ 353137 h 6858000"/>
              <a:gd name="connsiteX134" fmla="*/ 55970 w 1364418"/>
              <a:gd name="connsiteY134" fmla="*/ 321428 h 6858000"/>
              <a:gd name="connsiteX135" fmla="*/ 57061 w 1364418"/>
              <a:gd name="connsiteY135" fmla="*/ 275771 h 6858000"/>
              <a:gd name="connsiteX136" fmla="*/ 74088 w 1364418"/>
              <a:gd name="connsiteY136" fmla="*/ 212860 h 6858000"/>
              <a:gd name="connsiteX137" fmla="*/ 65798 w 1364418"/>
              <a:gd name="connsiteY137" fmla="*/ 144983 h 6858000"/>
              <a:gd name="connsiteX138" fmla="*/ 78082 w 1364418"/>
              <a:gd name="connsiteY138" fmla="*/ 55288 h 6858000"/>
              <a:gd name="connsiteX139" fmla="*/ 37636 w 1364418"/>
              <a:gd name="connsiteY139"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5 w 1364418"/>
              <a:gd name="connsiteY4" fmla="*/ 6776847 h 6858000"/>
              <a:gd name="connsiteX5" fmla="*/ 149205 w 1364418"/>
              <a:gd name="connsiteY5" fmla="*/ 6737706 h 6858000"/>
              <a:gd name="connsiteX6" fmla="*/ 173944 w 1364418"/>
              <a:gd name="connsiteY6" fmla="*/ 6691589 h 6858000"/>
              <a:gd name="connsiteX7" fmla="*/ 151501 w 1364418"/>
              <a:gd name="connsiteY7" fmla="*/ 6659970 h 6858000"/>
              <a:gd name="connsiteX8" fmla="*/ 166592 w 1364418"/>
              <a:gd name="connsiteY8" fmla="*/ 6636211 h 6858000"/>
              <a:gd name="connsiteX9" fmla="*/ 184036 w 1364418"/>
              <a:gd name="connsiteY9" fmla="*/ 6594177 h 6858000"/>
              <a:gd name="connsiteX10" fmla="*/ 198076 w 1364418"/>
              <a:gd name="connsiteY10" fmla="*/ 6557575 h 6858000"/>
              <a:gd name="connsiteX11" fmla="*/ 251033 w 1364418"/>
              <a:gd name="connsiteY11" fmla="*/ 6492130 h 6858000"/>
              <a:gd name="connsiteX12" fmla="*/ 266720 w 1364418"/>
              <a:gd name="connsiteY12" fmla="*/ 6431610 h 6858000"/>
              <a:gd name="connsiteX13" fmla="*/ 310425 w 1364418"/>
              <a:gd name="connsiteY13" fmla="*/ 6379786 h 6858000"/>
              <a:gd name="connsiteX14" fmla="*/ 293648 w 1364418"/>
              <a:gd name="connsiteY14" fmla="*/ 6334727 h 6858000"/>
              <a:gd name="connsiteX15" fmla="*/ 271063 w 1364418"/>
              <a:gd name="connsiteY15" fmla="*/ 6313295 h 6858000"/>
              <a:gd name="connsiteX16" fmla="*/ 278227 w 1364418"/>
              <a:gd name="connsiteY16" fmla="*/ 6280046 h 6858000"/>
              <a:gd name="connsiteX17" fmla="*/ 260972 w 1364418"/>
              <a:gd name="connsiteY17" fmla="*/ 6270265 h 6858000"/>
              <a:gd name="connsiteX18" fmla="*/ 288000 w 1364418"/>
              <a:gd name="connsiteY18" fmla="*/ 6252834 h 6858000"/>
              <a:gd name="connsiteX19" fmla="*/ 265992 w 1364418"/>
              <a:gd name="connsiteY19" fmla="*/ 6202459 h 6858000"/>
              <a:gd name="connsiteX20" fmla="*/ 264790 w 1364418"/>
              <a:gd name="connsiteY20" fmla="*/ 6153037 h 6858000"/>
              <a:gd name="connsiteX21" fmla="*/ 280205 w 1364418"/>
              <a:gd name="connsiteY21" fmla="*/ 6078132 h 6858000"/>
              <a:gd name="connsiteX22" fmla="*/ 267592 w 1364418"/>
              <a:gd name="connsiteY22" fmla="*/ 6028119 h 6858000"/>
              <a:gd name="connsiteX23" fmla="*/ 252821 w 1364418"/>
              <a:gd name="connsiteY23" fmla="*/ 5926735 h 6858000"/>
              <a:gd name="connsiteX24" fmla="*/ 302333 w 1364418"/>
              <a:gd name="connsiteY24" fmla="*/ 5712857 h 6858000"/>
              <a:gd name="connsiteX25" fmla="*/ 332131 w 1364418"/>
              <a:gd name="connsiteY25" fmla="*/ 5660491 h 6858000"/>
              <a:gd name="connsiteX26" fmla="*/ 341254 w 1364418"/>
              <a:gd name="connsiteY26" fmla="*/ 5563435 h 6858000"/>
              <a:gd name="connsiteX27" fmla="*/ 368130 w 1364418"/>
              <a:gd name="connsiteY27" fmla="*/ 5437125 h 6858000"/>
              <a:gd name="connsiteX28" fmla="*/ 381698 w 1364418"/>
              <a:gd name="connsiteY28" fmla="*/ 5396260 h 6858000"/>
              <a:gd name="connsiteX29" fmla="*/ 397679 w 1364418"/>
              <a:gd name="connsiteY29" fmla="*/ 5330009 h 6858000"/>
              <a:gd name="connsiteX30" fmla="*/ 431172 w 1364418"/>
              <a:gd name="connsiteY30" fmla="*/ 5273739 h 6858000"/>
              <a:gd name="connsiteX31" fmla="*/ 440771 w 1364418"/>
              <a:gd name="connsiteY31" fmla="*/ 5241779 h 6858000"/>
              <a:gd name="connsiteX32" fmla="*/ 451997 w 1364418"/>
              <a:gd name="connsiteY32" fmla="*/ 5225268 h 6858000"/>
              <a:gd name="connsiteX33" fmla="*/ 453017 w 1364418"/>
              <a:gd name="connsiteY33" fmla="*/ 5217684 h 6858000"/>
              <a:gd name="connsiteX34" fmla="*/ 460358 w 1364418"/>
              <a:gd name="connsiteY34" fmla="*/ 5193377 h 6858000"/>
              <a:gd name="connsiteX35" fmla="*/ 463661 w 1364418"/>
              <a:gd name="connsiteY35" fmla="*/ 5179288 h 6858000"/>
              <a:gd name="connsiteX36" fmla="*/ 464645 w 1364418"/>
              <a:gd name="connsiteY36" fmla="*/ 5173621 h 6858000"/>
              <a:gd name="connsiteX37" fmla="*/ 460279 w 1364418"/>
              <a:gd name="connsiteY37" fmla="*/ 5159961 h 6858000"/>
              <a:gd name="connsiteX38" fmla="*/ 466956 w 1364418"/>
              <a:gd name="connsiteY38" fmla="*/ 5144295 h 6858000"/>
              <a:gd name="connsiteX39" fmla="*/ 463889 w 1364418"/>
              <a:gd name="connsiteY39" fmla="*/ 5125185 h 6858000"/>
              <a:gd name="connsiteX40" fmla="*/ 470719 w 1364418"/>
              <a:gd name="connsiteY40" fmla="*/ 5121884 h 6858000"/>
              <a:gd name="connsiteX41" fmla="*/ 477755 w 1364418"/>
              <a:gd name="connsiteY41" fmla="*/ 5067850 h 6858000"/>
              <a:gd name="connsiteX42" fmla="*/ 480486 w 1364418"/>
              <a:gd name="connsiteY42" fmla="*/ 5060861 h 6858000"/>
              <a:gd name="connsiteX43" fmla="*/ 477190 w 1364418"/>
              <a:gd name="connsiteY43" fmla="*/ 5034192 h 6858000"/>
              <a:gd name="connsiteX44" fmla="*/ 478744 w 1364418"/>
              <a:gd name="connsiteY44" fmla="*/ 4993030 h 6858000"/>
              <a:gd name="connsiteX45" fmla="*/ 485653 w 1364418"/>
              <a:gd name="connsiteY45" fmla="*/ 4946844 h 6858000"/>
              <a:gd name="connsiteX46" fmla="*/ 481509 w 1364418"/>
              <a:gd name="connsiteY46" fmla="*/ 4932692 h 6858000"/>
              <a:gd name="connsiteX47" fmla="*/ 496912 w 1364418"/>
              <a:gd name="connsiteY47" fmla="*/ 4858827 h 6858000"/>
              <a:gd name="connsiteX48" fmla="*/ 502815 w 1364418"/>
              <a:gd name="connsiteY48" fmla="*/ 4821170 h 6858000"/>
              <a:gd name="connsiteX49" fmla="*/ 507548 w 1364418"/>
              <a:gd name="connsiteY49" fmla="*/ 4780965 h 6858000"/>
              <a:gd name="connsiteX50" fmla="*/ 508841 w 1364418"/>
              <a:gd name="connsiteY50" fmla="*/ 4750867 h 6858000"/>
              <a:gd name="connsiteX51" fmla="*/ 506648 w 1364418"/>
              <a:gd name="connsiteY51" fmla="*/ 4690749 h 6858000"/>
              <a:gd name="connsiteX52" fmla="*/ 502128 w 1364418"/>
              <a:gd name="connsiteY52" fmla="*/ 4584173 h 6858000"/>
              <a:gd name="connsiteX53" fmla="*/ 497211 w 1364418"/>
              <a:gd name="connsiteY53" fmla="*/ 4444346 h 6858000"/>
              <a:gd name="connsiteX54" fmla="*/ 493776 w 1364418"/>
              <a:gd name="connsiteY54" fmla="*/ 4375228 h 6858000"/>
              <a:gd name="connsiteX55" fmla="*/ 474429 w 1364418"/>
              <a:gd name="connsiteY55" fmla="*/ 4214165 h 6858000"/>
              <a:gd name="connsiteX56" fmla="*/ 478502 w 1364418"/>
              <a:gd name="connsiteY56" fmla="*/ 4090296 h 6858000"/>
              <a:gd name="connsiteX57" fmla="*/ 463758 w 1364418"/>
              <a:gd name="connsiteY57" fmla="*/ 4033999 h 6858000"/>
              <a:gd name="connsiteX58" fmla="*/ 464907 w 1364418"/>
              <a:gd name="connsiteY58" fmla="*/ 4031933 h 6858000"/>
              <a:gd name="connsiteX59" fmla="*/ 463483 w 1364418"/>
              <a:gd name="connsiteY59" fmla="*/ 4013953 h 6858000"/>
              <a:gd name="connsiteX60" fmla="*/ 449778 w 1364418"/>
              <a:gd name="connsiteY60" fmla="*/ 3974753 h 6858000"/>
              <a:gd name="connsiteX61" fmla="*/ 451376 w 1364418"/>
              <a:gd name="connsiteY61" fmla="*/ 3969950 h 6858000"/>
              <a:gd name="connsiteX62" fmla="*/ 444798 w 1364418"/>
              <a:gd name="connsiteY62" fmla="*/ 3933779 h 6858000"/>
              <a:gd name="connsiteX63" fmla="*/ 446129 w 1364418"/>
              <a:gd name="connsiteY63" fmla="*/ 3933093 h 6858000"/>
              <a:gd name="connsiteX64" fmla="*/ 450483 w 1364418"/>
              <a:gd name="connsiteY64" fmla="*/ 3922082 h 6858000"/>
              <a:gd name="connsiteX65" fmla="*/ 455561 w 1364418"/>
              <a:gd name="connsiteY65" fmla="*/ 3901461 h 6858000"/>
              <a:gd name="connsiteX66" fmla="*/ 478155 w 1364418"/>
              <a:gd name="connsiteY66" fmla="*/ 3813873 h 6858000"/>
              <a:gd name="connsiteX67" fmla="*/ 477580 w 1364418"/>
              <a:gd name="connsiteY67" fmla="*/ 3806161 h 6858000"/>
              <a:gd name="connsiteX68" fmla="*/ 477887 w 1364418"/>
              <a:gd name="connsiteY68" fmla="*/ 3805957 h 6858000"/>
              <a:gd name="connsiteX69" fmla="*/ 477914 w 1364418"/>
              <a:gd name="connsiteY69" fmla="*/ 3797724 h 6858000"/>
              <a:gd name="connsiteX70" fmla="*/ 476529 w 1364418"/>
              <a:gd name="connsiteY70" fmla="*/ 3792098 h 6858000"/>
              <a:gd name="connsiteX71" fmla="*/ 475413 w 1364418"/>
              <a:gd name="connsiteY71" fmla="*/ 3777135 h 6858000"/>
              <a:gd name="connsiteX72" fmla="*/ 477146 w 1364418"/>
              <a:gd name="connsiteY72" fmla="*/ 3771656 h 6858000"/>
              <a:gd name="connsiteX73" fmla="*/ 480889 w 1364418"/>
              <a:gd name="connsiteY73" fmla="*/ 3769007 h 6858000"/>
              <a:gd name="connsiteX74" fmla="*/ 480355 w 1364418"/>
              <a:gd name="connsiteY74" fmla="*/ 3767709 h 6858000"/>
              <a:gd name="connsiteX75" fmla="*/ 489051 w 1364418"/>
              <a:gd name="connsiteY75" fmla="*/ 3738082 h 6858000"/>
              <a:gd name="connsiteX76" fmla="*/ 496397 w 1364418"/>
              <a:gd name="connsiteY76" fmla="*/ 3673397 h 6858000"/>
              <a:gd name="connsiteX77" fmla="*/ 495693 w 1364418"/>
              <a:gd name="connsiteY77" fmla="*/ 3637109 h 6858000"/>
              <a:gd name="connsiteX78" fmla="*/ 499136 w 1364418"/>
              <a:gd name="connsiteY78" fmla="*/ 3536883 h 6858000"/>
              <a:gd name="connsiteX79" fmla="*/ 506674 w 1364418"/>
              <a:gd name="connsiteY79" fmla="*/ 3435652 h 6858000"/>
              <a:gd name="connsiteX80" fmla="*/ 508345 w 1364418"/>
              <a:gd name="connsiteY80" fmla="*/ 3307769 h 6858000"/>
              <a:gd name="connsiteX81" fmla="*/ 525908 w 1364418"/>
              <a:gd name="connsiteY81" fmla="*/ 3250522 h 6858000"/>
              <a:gd name="connsiteX82" fmla="*/ 526333 w 1364418"/>
              <a:gd name="connsiteY82" fmla="*/ 3229163 h 6858000"/>
              <a:gd name="connsiteX83" fmla="*/ 528156 w 1364418"/>
              <a:gd name="connsiteY83" fmla="*/ 3217217 h 6858000"/>
              <a:gd name="connsiteX84" fmla="*/ 514991 w 1364418"/>
              <a:gd name="connsiteY84" fmla="*/ 3183755 h 6858000"/>
              <a:gd name="connsiteX85" fmla="*/ 515492 w 1364418"/>
              <a:gd name="connsiteY85" fmla="*/ 3178642 h 6858000"/>
              <a:gd name="connsiteX86" fmla="*/ 503092 w 1364418"/>
              <a:gd name="connsiteY86" fmla="*/ 3158586 h 6858000"/>
              <a:gd name="connsiteX87" fmla="*/ 488277 w 1364418"/>
              <a:gd name="connsiteY87" fmla="*/ 3129034 h 6858000"/>
              <a:gd name="connsiteX88" fmla="*/ 488942 w 1364418"/>
              <a:gd name="connsiteY88" fmla="*/ 3126682 h 6858000"/>
              <a:gd name="connsiteX89" fmla="*/ 479810 w 1364418"/>
              <a:gd name="connsiteY89" fmla="*/ 3114519 h 6858000"/>
              <a:gd name="connsiteX90" fmla="*/ 466419 w 1364418"/>
              <a:gd name="connsiteY90" fmla="*/ 3106272 h 6858000"/>
              <a:gd name="connsiteX91" fmla="*/ 439149 w 1364418"/>
              <a:gd name="connsiteY91" fmla="*/ 2958185 h 6858000"/>
              <a:gd name="connsiteX92" fmla="*/ 381763 w 1364418"/>
              <a:gd name="connsiteY92" fmla="*/ 2762989 h 6858000"/>
              <a:gd name="connsiteX93" fmla="*/ 330681 w 1364418"/>
              <a:gd name="connsiteY93" fmla="*/ 2554718 h 6858000"/>
              <a:gd name="connsiteX94" fmla="*/ 310775 w 1364418"/>
              <a:gd name="connsiteY94" fmla="*/ 2485734 h 6858000"/>
              <a:gd name="connsiteX95" fmla="*/ 301498 w 1364418"/>
              <a:gd name="connsiteY95" fmla="*/ 2447068 h 6858000"/>
              <a:gd name="connsiteX96" fmla="*/ 288459 w 1364418"/>
              <a:gd name="connsiteY96" fmla="*/ 2425819 h 6858000"/>
              <a:gd name="connsiteX97" fmla="*/ 294458 w 1364418"/>
              <a:gd name="connsiteY97" fmla="*/ 2402874 h 6858000"/>
              <a:gd name="connsiteX98" fmla="*/ 297070 w 1364418"/>
              <a:gd name="connsiteY98" fmla="*/ 2381443 h 6858000"/>
              <a:gd name="connsiteX99" fmla="*/ 273399 w 1364418"/>
              <a:gd name="connsiteY99" fmla="*/ 2261920 h 6858000"/>
              <a:gd name="connsiteX100" fmla="*/ 263286 w 1364418"/>
              <a:gd name="connsiteY100" fmla="*/ 2195378 h 6858000"/>
              <a:gd name="connsiteX101" fmla="*/ 247503 w 1364418"/>
              <a:gd name="connsiteY101" fmla="*/ 2155135 h 6858000"/>
              <a:gd name="connsiteX102" fmla="*/ 244961 w 1364418"/>
              <a:gd name="connsiteY102" fmla="*/ 2118008 h 6858000"/>
              <a:gd name="connsiteX103" fmla="*/ 245954 w 1364418"/>
              <a:gd name="connsiteY103" fmla="*/ 2050531 h 6858000"/>
              <a:gd name="connsiteX104" fmla="*/ 237760 w 1364418"/>
              <a:gd name="connsiteY104" fmla="*/ 1963269 h 6858000"/>
              <a:gd name="connsiteX105" fmla="*/ 218938 w 1364418"/>
              <a:gd name="connsiteY105" fmla="*/ 1906352 h 6858000"/>
              <a:gd name="connsiteX106" fmla="*/ 195495 w 1364418"/>
              <a:gd name="connsiteY106" fmla="*/ 1861531 h 6858000"/>
              <a:gd name="connsiteX107" fmla="*/ 149294 w 1364418"/>
              <a:gd name="connsiteY107" fmla="*/ 1732919 h 6858000"/>
              <a:gd name="connsiteX108" fmla="*/ 121605 w 1364418"/>
              <a:gd name="connsiteY108" fmla="*/ 1663540 h 6858000"/>
              <a:gd name="connsiteX109" fmla="*/ 120731 w 1364418"/>
              <a:gd name="connsiteY109" fmla="*/ 1615777 h 6858000"/>
              <a:gd name="connsiteX110" fmla="*/ 101526 w 1364418"/>
              <a:gd name="connsiteY110" fmla="*/ 1563678 h 6858000"/>
              <a:gd name="connsiteX111" fmla="*/ 114606 w 1364418"/>
              <a:gd name="connsiteY111" fmla="*/ 1519474 h 6858000"/>
              <a:gd name="connsiteX112" fmla="*/ 107348 w 1364418"/>
              <a:gd name="connsiteY112" fmla="*/ 1477995 h 6858000"/>
              <a:gd name="connsiteX113" fmla="*/ 93433 w 1364418"/>
              <a:gd name="connsiteY113" fmla="*/ 1373769 h 6858000"/>
              <a:gd name="connsiteX114" fmla="*/ 101740 w 1364418"/>
              <a:gd name="connsiteY114" fmla="*/ 1307086 h 6858000"/>
              <a:gd name="connsiteX115" fmla="*/ 102928 w 1364418"/>
              <a:gd name="connsiteY115" fmla="*/ 1189033 h 6858000"/>
              <a:gd name="connsiteX116" fmla="*/ 107613 w 1364418"/>
              <a:gd name="connsiteY116" fmla="*/ 1168288 h 6858000"/>
              <a:gd name="connsiteX117" fmla="*/ 99895 w 1364418"/>
              <a:gd name="connsiteY117" fmla="*/ 1142577 h 6858000"/>
              <a:gd name="connsiteX118" fmla="*/ 89201 w 1364418"/>
              <a:gd name="connsiteY118" fmla="*/ 1088484 h 6858000"/>
              <a:gd name="connsiteX119" fmla="*/ 77937 w 1364418"/>
              <a:gd name="connsiteY119" fmla="*/ 1016103 h 6858000"/>
              <a:gd name="connsiteX120" fmla="*/ 79393 w 1364418"/>
              <a:gd name="connsiteY120" fmla="*/ 932283 h 6858000"/>
              <a:gd name="connsiteX121" fmla="*/ 81629 w 1364418"/>
              <a:gd name="connsiteY121" fmla="*/ 915925 h 6858000"/>
              <a:gd name="connsiteX122" fmla="*/ 74258 w 1364418"/>
              <a:gd name="connsiteY122" fmla="*/ 896999 h 6858000"/>
              <a:gd name="connsiteX123" fmla="*/ 43666 w 1364418"/>
              <a:gd name="connsiteY123" fmla="*/ 821517 h 6858000"/>
              <a:gd name="connsiteX124" fmla="*/ 22616 w 1364418"/>
              <a:gd name="connsiteY124" fmla="*/ 751353 h 6858000"/>
              <a:gd name="connsiteX125" fmla="*/ 22174 w 1364418"/>
              <a:gd name="connsiteY125" fmla="*/ 721230 h 6858000"/>
              <a:gd name="connsiteX126" fmla="*/ 7845 w 1364418"/>
              <a:gd name="connsiteY126" fmla="*/ 681659 h 6858000"/>
              <a:gd name="connsiteX127" fmla="*/ 31306 w 1364418"/>
              <a:gd name="connsiteY127" fmla="*/ 619315 h 6858000"/>
              <a:gd name="connsiteX128" fmla="*/ 15184 w 1364418"/>
              <a:gd name="connsiteY128" fmla="*/ 585934 h 6858000"/>
              <a:gd name="connsiteX129" fmla="*/ 22258 w 1364418"/>
              <a:gd name="connsiteY129" fmla="*/ 538948 h 6858000"/>
              <a:gd name="connsiteX130" fmla="*/ 26166 w 1364418"/>
              <a:gd name="connsiteY130" fmla="*/ 525163 h 6858000"/>
              <a:gd name="connsiteX131" fmla="*/ 52290 w 1364418"/>
              <a:gd name="connsiteY131" fmla="*/ 446567 h 6858000"/>
              <a:gd name="connsiteX132" fmla="*/ 51538 w 1364418"/>
              <a:gd name="connsiteY132" fmla="*/ 393828 h 6858000"/>
              <a:gd name="connsiteX133" fmla="*/ 51368 w 1364418"/>
              <a:gd name="connsiteY133" fmla="*/ 353137 h 6858000"/>
              <a:gd name="connsiteX134" fmla="*/ 55970 w 1364418"/>
              <a:gd name="connsiteY134" fmla="*/ 321428 h 6858000"/>
              <a:gd name="connsiteX135" fmla="*/ 57061 w 1364418"/>
              <a:gd name="connsiteY135" fmla="*/ 275771 h 6858000"/>
              <a:gd name="connsiteX136" fmla="*/ 74088 w 1364418"/>
              <a:gd name="connsiteY136" fmla="*/ 212860 h 6858000"/>
              <a:gd name="connsiteX137" fmla="*/ 65798 w 1364418"/>
              <a:gd name="connsiteY137" fmla="*/ 144983 h 6858000"/>
              <a:gd name="connsiteX138" fmla="*/ 78082 w 1364418"/>
              <a:gd name="connsiteY138" fmla="*/ 55288 h 6858000"/>
              <a:gd name="connsiteX139" fmla="*/ 37636 w 1364418"/>
              <a:gd name="connsiteY139"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5 w 1364418"/>
              <a:gd name="connsiteY4" fmla="*/ 6776847 h 6858000"/>
              <a:gd name="connsiteX5" fmla="*/ 149205 w 1364418"/>
              <a:gd name="connsiteY5" fmla="*/ 6737706 h 6858000"/>
              <a:gd name="connsiteX6" fmla="*/ 173944 w 1364418"/>
              <a:gd name="connsiteY6" fmla="*/ 6691589 h 6858000"/>
              <a:gd name="connsiteX7" fmla="*/ 151501 w 1364418"/>
              <a:gd name="connsiteY7" fmla="*/ 6659970 h 6858000"/>
              <a:gd name="connsiteX8" fmla="*/ 166592 w 1364418"/>
              <a:gd name="connsiteY8" fmla="*/ 6636211 h 6858000"/>
              <a:gd name="connsiteX9" fmla="*/ 184036 w 1364418"/>
              <a:gd name="connsiteY9" fmla="*/ 6594177 h 6858000"/>
              <a:gd name="connsiteX10" fmla="*/ 198076 w 1364418"/>
              <a:gd name="connsiteY10" fmla="*/ 6557575 h 6858000"/>
              <a:gd name="connsiteX11" fmla="*/ 251033 w 1364418"/>
              <a:gd name="connsiteY11" fmla="*/ 6492130 h 6858000"/>
              <a:gd name="connsiteX12" fmla="*/ 266720 w 1364418"/>
              <a:gd name="connsiteY12" fmla="*/ 6431610 h 6858000"/>
              <a:gd name="connsiteX13" fmla="*/ 310425 w 1364418"/>
              <a:gd name="connsiteY13" fmla="*/ 6379786 h 6858000"/>
              <a:gd name="connsiteX14" fmla="*/ 293648 w 1364418"/>
              <a:gd name="connsiteY14" fmla="*/ 6334727 h 6858000"/>
              <a:gd name="connsiteX15" fmla="*/ 271063 w 1364418"/>
              <a:gd name="connsiteY15" fmla="*/ 6313295 h 6858000"/>
              <a:gd name="connsiteX16" fmla="*/ 278227 w 1364418"/>
              <a:gd name="connsiteY16" fmla="*/ 6280046 h 6858000"/>
              <a:gd name="connsiteX17" fmla="*/ 260972 w 1364418"/>
              <a:gd name="connsiteY17" fmla="*/ 6270265 h 6858000"/>
              <a:gd name="connsiteX18" fmla="*/ 288000 w 1364418"/>
              <a:gd name="connsiteY18" fmla="*/ 6252834 h 6858000"/>
              <a:gd name="connsiteX19" fmla="*/ 265992 w 1364418"/>
              <a:gd name="connsiteY19" fmla="*/ 6202459 h 6858000"/>
              <a:gd name="connsiteX20" fmla="*/ 264790 w 1364418"/>
              <a:gd name="connsiteY20" fmla="*/ 6153037 h 6858000"/>
              <a:gd name="connsiteX21" fmla="*/ 280205 w 1364418"/>
              <a:gd name="connsiteY21" fmla="*/ 6078132 h 6858000"/>
              <a:gd name="connsiteX22" fmla="*/ 267592 w 1364418"/>
              <a:gd name="connsiteY22" fmla="*/ 6028119 h 6858000"/>
              <a:gd name="connsiteX23" fmla="*/ 252821 w 1364418"/>
              <a:gd name="connsiteY23" fmla="*/ 5926735 h 6858000"/>
              <a:gd name="connsiteX24" fmla="*/ 302333 w 1364418"/>
              <a:gd name="connsiteY24" fmla="*/ 5712857 h 6858000"/>
              <a:gd name="connsiteX25" fmla="*/ 332131 w 1364418"/>
              <a:gd name="connsiteY25" fmla="*/ 5660491 h 6858000"/>
              <a:gd name="connsiteX26" fmla="*/ 341254 w 1364418"/>
              <a:gd name="connsiteY26" fmla="*/ 5563435 h 6858000"/>
              <a:gd name="connsiteX27" fmla="*/ 368130 w 1364418"/>
              <a:gd name="connsiteY27" fmla="*/ 5437125 h 6858000"/>
              <a:gd name="connsiteX28" fmla="*/ 381698 w 1364418"/>
              <a:gd name="connsiteY28" fmla="*/ 5396260 h 6858000"/>
              <a:gd name="connsiteX29" fmla="*/ 397679 w 1364418"/>
              <a:gd name="connsiteY29" fmla="*/ 5330009 h 6858000"/>
              <a:gd name="connsiteX30" fmla="*/ 431172 w 1364418"/>
              <a:gd name="connsiteY30" fmla="*/ 5273739 h 6858000"/>
              <a:gd name="connsiteX31" fmla="*/ 440771 w 1364418"/>
              <a:gd name="connsiteY31" fmla="*/ 5241779 h 6858000"/>
              <a:gd name="connsiteX32" fmla="*/ 451997 w 1364418"/>
              <a:gd name="connsiteY32" fmla="*/ 5225268 h 6858000"/>
              <a:gd name="connsiteX33" fmla="*/ 453017 w 1364418"/>
              <a:gd name="connsiteY33" fmla="*/ 5217684 h 6858000"/>
              <a:gd name="connsiteX34" fmla="*/ 460358 w 1364418"/>
              <a:gd name="connsiteY34" fmla="*/ 5193377 h 6858000"/>
              <a:gd name="connsiteX35" fmla="*/ 463661 w 1364418"/>
              <a:gd name="connsiteY35" fmla="*/ 5179288 h 6858000"/>
              <a:gd name="connsiteX36" fmla="*/ 464645 w 1364418"/>
              <a:gd name="connsiteY36" fmla="*/ 5173621 h 6858000"/>
              <a:gd name="connsiteX37" fmla="*/ 460279 w 1364418"/>
              <a:gd name="connsiteY37" fmla="*/ 5159961 h 6858000"/>
              <a:gd name="connsiteX38" fmla="*/ 466956 w 1364418"/>
              <a:gd name="connsiteY38" fmla="*/ 5144295 h 6858000"/>
              <a:gd name="connsiteX39" fmla="*/ 463889 w 1364418"/>
              <a:gd name="connsiteY39" fmla="*/ 5125185 h 6858000"/>
              <a:gd name="connsiteX40" fmla="*/ 470719 w 1364418"/>
              <a:gd name="connsiteY40" fmla="*/ 5121884 h 6858000"/>
              <a:gd name="connsiteX41" fmla="*/ 477755 w 1364418"/>
              <a:gd name="connsiteY41" fmla="*/ 5067850 h 6858000"/>
              <a:gd name="connsiteX42" fmla="*/ 480486 w 1364418"/>
              <a:gd name="connsiteY42" fmla="*/ 5060861 h 6858000"/>
              <a:gd name="connsiteX43" fmla="*/ 477190 w 1364418"/>
              <a:gd name="connsiteY43" fmla="*/ 5034192 h 6858000"/>
              <a:gd name="connsiteX44" fmla="*/ 478744 w 1364418"/>
              <a:gd name="connsiteY44" fmla="*/ 4993030 h 6858000"/>
              <a:gd name="connsiteX45" fmla="*/ 485653 w 1364418"/>
              <a:gd name="connsiteY45" fmla="*/ 4946844 h 6858000"/>
              <a:gd name="connsiteX46" fmla="*/ 481509 w 1364418"/>
              <a:gd name="connsiteY46" fmla="*/ 4932692 h 6858000"/>
              <a:gd name="connsiteX47" fmla="*/ 496912 w 1364418"/>
              <a:gd name="connsiteY47" fmla="*/ 4858827 h 6858000"/>
              <a:gd name="connsiteX48" fmla="*/ 502815 w 1364418"/>
              <a:gd name="connsiteY48" fmla="*/ 4821170 h 6858000"/>
              <a:gd name="connsiteX49" fmla="*/ 507548 w 1364418"/>
              <a:gd name="connsiteY49" fmla="*/ 4780965 h 6858000"/>
              <a:gd name="connsiteX50" fmla="*/ 508841 w 1364418"/>
              <a:gd name="connsiteY50" fmla="*/ 4750867 h 6858000"/>
              <a:gd name="connsiteX51" fmla="*/ 506648 w 1364418"/>
              <a:gd name="connsiteY51" fmla="*/ 4690749 h 6858000"/>
              <a:gd name="connsiteX52" fmla="*/ 502128 w 1364418"/>
              <a:gd name="connsiteY52" fmla="*/ 4584173 h 6858000"/>
              <a:gd name="connsiteX53" fmla="*/ 497211 w 1364418"/>
              <a:gd name="connsiteY53" fmla="*/ 4444346 h 6858000"/>
              <a:gd name="connsiteX54" fmla="*/ 493776 w 1364418"/>
              <a:gd name="connsiteY54" fmla="*/ 4375228 h 6858000"/>
              <a:gd name="connsiteX55" fmla="*/ 474429 w 1364418"/>
              <a:gd name="connsiteY55" fmla="*/ 4214165 h 6858000"/>
              <a:gd name="connsiteX56" fmla="*/ 478502 w 1364418"/>
              <a:gd name="connsiteY56" fmla="*/ 4090296 h 6858000"/>
              <a:gd name="connsiteX57" fmla="*/ 463758 w 1364418"/>
              <a:gd name="connsiteY57" fmla="*/ 4033999 h 6858000"/>
              <a:gd name="connsiteX58" fmla="*/ 464907 w 1364418"/>
              <a:gd name="connsiteY58" fmla="*/ 4031933 h 6858000"/>
              <a:gd name="connsiteX59" fmla="*/ 463483 w 1364418"/>
              <a:gd name="connsiteY59" fmla="*/ 4013953 h 6858000"/>
              <a:gd name="connsiteX60" fmla="*/ 449778 w 1364418"/>
              <a:gd name="connsiteY60" fmla="*/ 3974753 h 6858000"/>
              <a:gd name="connsiteX61" fmla="*/ 451376 w 1364418"/>
              <a:gd name="connsiteY61" fmla="*/ 3969950 h 6858000"/>
              <a:gd name="connsiteX62" fmla="*/ 444798 w 1364418"/>
              <a:gd name="connsiteY62" fmla="*/ 3933779 h 6858000"/>
              <a:gd name="connsiteX63" fmla="*/ 446129 w 1364418"/>
              <a:gd name="connsiteY63" fmla="*/ 3933093 h 6858000"/>
              <a:gd name="connsiteX64" fmla="*/ 450483 w 1364418"/>
              <a:gd name="connsiteY64" fmla="*/ 3922082 h 6858000"/>
              <a:gd name="connsiteX65" fmla="*/ 455561 w 1364418"/>
              <a:gd name="connsiteY65" fmla="*/ 3901461 h 6858000"/>
              <a:gd name="connsiteX66" fmla="*/ 478155 w 1364418"/>
              <a:gd name="connsiteY66" fmla="*/ 3813873 h 6858000"/>
              <a:gd name="connsiteX67" fmla="*/ 477580 w 1364418"/>
              <a:gd name="connsiteY67" fmla="*/ 3806161 h 6858000"/>
              <a:gd name="connsiteX68" fmla="*/ 477887 w 1364418"/>
              <a:gd name="connsiteY68" fmla="*/ 3805957 h 6858000"/>
              <a:gd name="connsiteX69" fmla="*/ 477914 w 1364418"/>
              <a:gd name="connsiteY69" fmla="*/ 3797724 h 6858000"/>
              <a:gd name="connsiteX70" fmla="*/ 476529 w 1364418"/>
              <a:gd name="connsiteY70" fmla="*/ 3792098 h 6858000"/>
              <a:gd name="connsiteX71" fmla="*/ 475413 w 1364418"/>
              <a:gd name="connsiteY71" fmla="*/ 3777135 h 6858000"/>
              <a:gd name="connsiteX72" fmla="*/ 477146 w 1364418"/>
              <a:gd name="connsiteY72" fmla="*/ 3771656 h 6858000"/>
              <a:gd name="connsiteX73" fmla="*/ 480889 w 1364418"/>
              <a:gd name="connsiteY73" fmla="*/ 3769007 h 6858000"/>
              <a:gd name="connsiteX74" fmla="*/ 480355 w 1364418"/>
              <a:gd name="connsiteY74" fmla="*/ 3767709 h 6858000"/>
              <a:gd name="connsiteX75" fmla="*/ 489051 w 1364418"/>
              <a:gd name="connsiteY75" fmla="*/ 3738082 h 6858000"/>
              <a:gd name="connsiteX76" fmla="*/ 496397 w 1364418"/>
              <a:gd name="connsiteY76" fmla="*/ 3673397 h 6858000"/>
              <a:gd name="connsiteX77" fmla="*/ 495693 w 1364418"/>
              <a:gd name="connsiteY77" fmla="*/ 3637109 h 6858000"/>
              <a:gd name="connsiteX78" fmla="*/ 499136 w 1364418"/>
              <a:gd name="connsiteY78" fmla="*/ 3536883 h 6858000"/>
              <a:gd name="connsiteX79" fmla="*/ 506674 w 1364418"/>
              <a:gd name="connsiteY79" fmla="*/ 3435652 h 6858000"/>
              <a:gd name="connsiteX80" fmla="*/ 508345 w 1364418"/>
              <a:gd name="connsiteY80" fmla="*/ 3307769 h 6858000"/>
              <a:gd name="connsiteX81" fmla="*/ 525908 w 1364418"/>
              <a:gd name="connsiteY81" fmla="*/ 3250522 h 6858000"/>
              <a:gd name="connsiteX82" fmla="*/ 526333 w 1364418"/>
              <a:gd name="connsiteY82" fmla="*/ 3229163 h 6858000"/>
              <a:gd name="connsiteX83" fmla="*/ 528156 w 1364418"/>
              <a:gd name="connsiteY83" fmla="*/ 3217217 h 6858000"/>
              <a:gd name="connsiteX84" fmla="*/ 514991 w 1364418"/>
              <a:gd name="connsiteY84" fmla="*/ 3183755 h 6858000"/>
              <a:gd name="connsiteX85" fmla="*/ 515492 w 1364418"/>
              <a:gd name="connsiteY85" fmla="*/ 3178642 h 6858000"/>
              <a:gd name="connsiteX86" fmla="*/ 503092 w 1364418"/>
              <a:gd name="connsiteY86" fmla="*/ 3158586 h 6858000"/>
              <a:gd name="connsiteX87" fmla="*/ 488277 w 1364418"/>
              <a:gd name="connsiteY87" fmla="*/ 3129034 h 6858000"/>
              <a:gd name="connsiteX88" fmla="*/ 488942 w 1364418"/>
              <a:gd name="connsiteY88" fmla="*/ 3126682 h 6858000"/>
              <a:gd name="connsiteX89" fmla="*/ 479810 w 1364418"/>
              <a:gd name="connsiteY89" fmla="*/ 3114519 h 6858000"/>
              <a:gd name="connsiteX90" fmla="*/ 466419 w 1364418"/>
              <a:gd name="connsiteY90" fmla="*/ 3106272 h 6858000"/>
              <a:gd name="connsiteX91" fmla="*/ 439149 w 1364418"/>
              <a:gd name="connsiteY91" fmla="*/ 2958185 h 6858000"/>
              <a:gd name="connsiteX92" fmla="*/ 381763 w 1364418"/>
              <a:gd name="connsiteY92" fmla="*/ 2762989 h 6858000"/>
              <a:gd name="connsiteX93" fmla="*/ 330681 w 1364418"/>
              <a:gd name="connsiteY93" fmla="*/ 2554718 h 6858000"/>
              <a:gd name="connsiteX94" fmla="*/ 310775 w 1364418"/>
              <a:gd name="connsiteY94" fmla="*/ 2485734 h 6858000"/>
              <a:gd name="connsiteX95" fmla="*/ 301498 w 1364418"/>
              <a:gd name="connsiteY95" fmla="*/ 2447068 h 6858000"/>
              <a:gd name="connsiteX96" fmla="*/ 288459 w 1364418"/>
              <a:gd name="connsiteY96" fmla="*/ 2425819 h 6858000"/>
              <a:gd name="connsiteX97" fmla="*/ 294458 w 1364418"/>
              <a:gd name="connsiteY97" fmla="*/ 2402874 h 6858000"/>
              <a:gd name="connsiteX98" fmla="*/ 297070 w 1364418"/>
              <a:gd name="connsiteY98" fmla="*/ 2381443 h 6858000"/>
              <a:gd name="connsiteX99" fmla="*/ 273399 w 1364418"/>
              <a:gd name="connsiteY99" fmla="*/ 2261920 h 6858000"/>
              <a:gd name="connsiteX100" fmla="*/ 263286 w 1364418"/>
              <a:gd name="connsiteY100" fmla="*/ 2195378 h 6858000"/>
              <a:gd name="connsiteX101" fmla="*/ 247503 w 1364418"/>
              <a:gd name="connsiteY101" fmla="*/ 2155135 h 6858000"/>
              <a:gd name="connsiteX102" fmla="*/ 244961 w 1364418"/>
              <a:gd name="connsiteY102" fmla="*/ 2118008 h 6858000"/>
              <a:gd name="connsiteX103" fmla="*/ 245954 w 1364418"/>
              <a:gd name="connsiteY103" fmla="*/ 2050531 h 6858000"/>
              <a:gd name="connsiteX104" fmla="*/ 237760 w 1364418"/>
              <a:gd name="connsiteY104" fmla="*/ 1963269 h 6858000"/>
              <a:gd name="connsiteX105" fmla="*/ 218938 w 1364418"/>
              <a:gd name="connsiteY105" fmla="*/ 1906352 h 6858000"/>
              <a:gd name="connsiteX106" fmla="*/ 195495 w 1364418"/>
              <a:gd name="connsiteY106" fmla="*/ 1861531 h 6858000"/>
              <a:gd name="connsiteX107" fmla="*/ 149294 w 1364418"/>
              <a:gd name="connsiteY107" fmla="*/ 1732919 h 6858000"/>
              <a:gd name="connsiteX108" fmla="*/ 121605 w 1364418"/>
              <a:gd name="connsiteY108" fmla="*/ 1663540 h 6858000"/>
              <a:gd name="connsiteX109" fmla="*/ 120731 w 1364418"/>
              <a:gd name="connsiteY109" fmla="*/ 1615777 h 6858000"/>
              <a:gd name="connsiteX110" fmla="*/ 101526 w 1364418"/>
              <a:gd name="connsiteY110" fmla="*/ 1563678 h 6858000"/>
              <a:gd name="connsiteX111" fmla="*/ 114606 w 1364418"/>
              <a:gd name="connsiteY111" fmla="*/ 1519474 h 6858000"/>
              <a:gd name="connsiteX112" fmla="*/ 107348 w 1364418"/>
              <a:gd name="connsiteY112" fmla="*/ 1477995 h 6858000"/>
              <a:gd name="connsiteX113" fmla="*/ 93433 w 1364418"/>
              <a:gd name="connsiteY113" fmla="*/ 1373769 h 6858000"/>
              <a:gd name="connsiteX114" fmla="*/ 101740 w 1364418"/>
              <a:gd name="connsiteY114" fmla="*/ 1307086 h 6858000"/>
              <a:gd name="connsiteX115" fmla="*/ 102928 w 1364418"/>
              <a:gd name="connsiteY115" fmla="*/ 1189033 h 6858000"/>
              <a:gd name="connsiteX116" fmla="*/ 107613 w 1364418"/>
              <a:gd name="connsiteY116" fmla="*/ 1168288 h 6858000"/>
              <a:gd name="connsiteX117" fmla="*/ 99895 w 1364418"/>
              <a:gd name="connsiteY117" fmla="*/ 1142577 h 6858000"/>
              <a:gd name="connsiteX118" fmla="*/ 89201 w 1364418"/>
              <a:gd name="connsiteY118" fmla="*/ 1088484 h 6858000"/>
              <a:gd name="connsiteX119" fmla="*/ 77937 w 1364418"/>
              <a:gd name="connsiteY119" fmla="*/ 1016103 h 6858000"/>
              <a:gd name="connsiteX120" fmla="*/ 79393 w 1364418"/>
              <a:gd name="connsiteY120" fmla="*/ 932283 h 6858000"/>
              <a:gd name="connsiteX121" fmla="*/ 81629 w 1364418"/>
              <a:gd name="connsiteY121" fmla="*/ 915925 h 6858000"/>
              <a:gd name="connsiteX122" fmla="*/ 74258 w 1364418"/>
              <a:gd name="connsiteY122" fmla="*/ 896999 h 6858000"/>
              <a:gd name="connsiteX123" fmla="*/ 43666 w 1364418"/>
              <a:gd name="connsiteY123" fmla="*/ 821517 h 6858000"/>
              <a:gd name="connsiteX124" fmla="*/ 22616 w 1364418"/>
              <a:gd name="connsiteY124" fmla="*/ 751353 h 6858000"/>
              <a:gd name="connsiteX125" fmla="*/ 22174 w 1364418"/>
              <a:gd name="connsiteY125" fmla="*/ 721230 h 6858000"/>
              <a:gd name="connsiteX126" fmla="*/ 7845 w 1364418"/>
              <a:gd name="connsiteY126" fmla="*/ 681659 h 6858000"/>
              <a:gd name="connsiteX127" fmla="*/ 31306 w 1364418"/>
              <a:gd name="connsiteY127" fmla="*/ 619315 h 6858000"/>
              <a:gd name="connsiteX128" fmla="*/ 15184 w 1364418"/>
              <a:gd name="connsiteY128" fmla="*/ 585934 h 6858000"/>
              <a:gd name="connsiteX129" fmla="*/ 22258 w 1364418"/>
              <a:gd name="connsiteY129" fmla="*/ 538948 h 6858000"/>
              <a:gd name="connsiteX130" fmla="*/ 26166 w 1364418"/>
              <a:gd name="connsiteY130" fmla="*/ 525163 h 6858000"/>
              <a:gd name="connsiteX131" fmla="*/ 52290 w 1364418"/>
              <a:gd name="connsiteY131" fmla="*/ 446567 h 6858000"/>
              <a:gd name="connsiteX132" fmla="*/ 51538 w 1364418"/>
              <a:gd name="connsiteY132" fmla="*/ 393828 h 6858000"/>
              <a:gd name="connsiteX133" fmla="*/ 51368 w 1364418"/>
              <a:gd name="connsiteY133" fmla="*/ 353137 h 6858000"/>
              <a:gd name="connsiteX134" fmla="*/ 55970 w 1364418"/>
              <a:gd name="connsiteY134" fmla="*/ 321428 h 6858000"/>
              <a:gd name="connsiteX135" fmla="*/ 57061 w 1364418"/>
              <a:gd name="connsiteY135" fmla="*/ 275771 h 6858000"/>
              <a:gd name="connsiteX136" fmla="*/ 74088 w 1364418"/>
              <a:gd name="connsiteY136" fmla="*/ 212860 h 6858000"/>
              <a:gd name="connsiteX137" fmla="*/ 65798 w 1364418"/>
              <a:gd name="connsiteY137" fmla="*/ 144983 h 6858000"/>
              <a:gd name="connsiteX138" fmla="*/ 78082 w 1364418"/>
              <a:gd name="connsiteY138" fmla="*/ 55288 h 6858000"/>
              <a:gd name="connsiteX139" fmla="*/ 37636 w 1364418"/>
              <a:gd name="connsiteY139"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5 w 1364418"/>
              <a:gd name="connsiteY4" fmla="*/ 6776847 h 6858000"/>
              <a:gd name="connsiteX5" fmla="*/ 149205 w 1364418"/>
              <a:gd name="connsiteY5" fmla="*/ 6737706 h 6858000"/>
              <a:gd name="connsiteX6" fmla="*/ 173944 w 1364418"/>
              <a:gd name="connsiteY6" fmla="*/ 6691589 h 6858000"/>
              <a:gd name="connsiteX7" fmla="*/ 151501 w 1364418"/>
              <a:gd name="connsiteY7" fmla="*/ 6659970 h 6858000"/>
              <a:gd name="connsiteX8" fmla="*/ 166592 w 1364418"/>
              <a:gd name="connsiteY8" fmla="*/ 6636211 h 6858000"/>
              <a:gd name="connsiteX9" fmla="*/ 184036 w 1364418"/>
              <a:gd name="connsiteY9" fmla="*/ 6594177 h 6858000"/>
              <a:gd name="connsiteX10" fmla="*/ 198076 w 1364418"/>
              <a:gd name="connsiteY10" fmla="*/ 6557575 h 6858000"/>
              <a:gd name="connsiteX11" fmla="*/ 251033 w 1364418"/>
              <a:gd name="connsiteY11" fmla="*/ 6492130 h 6858000"/>
              <a:gd name="connsiteX12" fmla="*/ 266720 w 1364418"/>
              <a:gd name="connsiteY12" fmla="*/ 6431610 h 6858000"/>
              <a:gd name="connsiteX13" fmla="*/ 310425 w 1364418"/>
              <a:gd name="connsiteY13" fmla="*/ 6379786 h 6858000"/>
              <a:gd name="connsiteX14" fmla="*/ 293648 w 1364418"/>
              <a:gd name="connsiteY14" fmla="*/ 6334727 h 6858000"/>
              <a:gd name="connsiteX15" fmla="*/ 271063 w 1364418"/>
              <a:gd name="connsiteY15" fmla="*/ 6313295 h 6858000"/>
              <a:gd name="connsiteX16" fmla="*/ 278227 w 1364418"/>
              <a:gd name="connsiteY16" fmla="*/ 6280046 h 6858000"/>
              <a:gd name="connsiteX17" fmla="*/ 260972 w 1364418"/>
              <a:gd name="connsiteY17" fmla="*/ 6270265 h 6858000"/>
              <a:gd name="connsiteX18" fmla="*/ 288000 w 1364418"/>
              <a:gd name="connsiteY18" fmla="*/ 6252834 h 6858000"/>
              <a:gd name="connsiteX19" fmla="*/ 265992 w 1364418"/>
              <a:gd name="connsiteY19" fmla="*/ 6202459 h 6858000"/>
              <a:gd name="connsiteX20" fmla="*/ 264790 w 1364418"/>
              <a:gd name="connsiteY20" fmla="*/ 6153037 h 6858000"/>
              <a:gd name="connsiteX21" fmla="*/ 280205 w 1364418"/>
              <a:gd name="connsiteY21" fmla="*/ 6078132 h 6858000"/>
              <a:gd name="connsiteX22" fmla="*/ 267592 w 1364418"/>
              <a:gd name="connsiteY22" fmla="*/ 6028119 h 6858000"/>
              <a:gd name="connsiteX23" fmla="*/ 252821 w 1364418"/>
              <a:gd name="connsiteY23" fmla="*/ 5926735 h 6858000"/>
              <a:gd name="connsiteX24" fmla="*/ 302333 w 1364418"/>
              <a:gd name="connsiteY24" fmla="*/ 5712857 h 6858000"/>
              <a:gd name="connsiteX25" fmla="*/ 332131 w 1364418"/>
              <a:gd name="connsiteY25" fmla="*/ 5660491 h 6858000"/>
              <a:gd name="connsiteX26" fmla="*/ 341254 w 1364418"/>
              <a:gd name="connsiteY26" fmla="*/ 5563435 h 6858000"/>
              <a:gd name="connsiteX27" fmla="*/ 368130 w 1364418"/>
              <a:gd name="connsiteY27" fmla="*/ 5437125 h 6858000"/>
              <a:gd name="connsiteX28" fmla="*/ 381698 w 1364418"/>
              <a:gd name="connsiteY28" fmla="*/ 5396260 h 6858000"/>
              <a:gd name="connsiteX29" fmla="*/ 397679 w 1364418"/>
              <a:gd name="connsiteY29" fmla="*/ 5330009 h 6858000"/>
              <a:gd name="connsiteX30" fmla="*/ 431172 w 1364418"/>
              <a:gd name="connsiteY30" fmla="*/ 5273739 h 6858000"/>
              <a:gd name="connsiteX31" fmla="*/ 440771 w 1364418"/>
              <a:gd name="connsiteY31" fmla="*/ 5241779 h 6858000"/>
              <a:gd name="connsiteX32" fmla="*/ 451997 w 1364418"/>
              <a:gd name="connsiteY32" fmla="*/ 5225268 h 6858000"/>
              <a:gd name="connsiteX33" fmla="*/ 453017 w 1364418"/>
              <a:gd name="connsiteY33" fmla="*/ 5217684 h 6858000"/>
              <a:gd name="connsiteX34" fmla="*/ 460358 w 1364418"/>
              <a:gd name="connsiteY34" fmla="*/ 5193377 h 6858000"/>
              <a:gd name="connsiteX35" fmla="*/ 463661 w 1364418"/>
              <a:gd name="connsiteY35" fmla="*/ 5179288 h 6858000"/>
              <a:gd name="connsiteX36" fmla="*/ 464645 w 1364418"/>
              <a:gd name="connsiteY36" fmla="*/ 5173621 h 6858000"/>
              <a:gd name="connsiteX37" fmla="*/ 460279 w 1364418"/>
              <a:gd name="connsiteY37" fmla="*/ 5159961 h 6858000"/>
              <a:gd name="connsiteX38" fmla="*/ 466956 w 1364418"/>
              <a:gd name="connsiteY38" fmla="*/ 5144295 h 6858000"/>
              <a:gd name="connsiteX39" fmla="*/ 463889 w 1364418"/>
              <a:gd name="connsiteY39" fmla="*/ 5125185 h 6858000"/>
              <a:gd name="connsiteX40" fmla="*/ 470719 w 1364418"/>
              <a:gd name="connsiteY40" fmla="*/ 5121884 h 6858000"/>
              <a:gd name="connsiteX41" fmla="*/ 477755 w 1364418"/>
              <a:gd name="connsiteY41" fmla="*/ 5067850 h 6858000"/>
              <a:gd name="connsiteX42" fmla="*/ 480486 w 1364418"/>
              <a:gd name="connsiteY42" fmla="*/ 5060861 h 6858000"/>
              <a:gd name="connsiteX43" fmla="*/ 477190 w 1364418"/>
              <a:gd name="connsiteY43" fmla="*/ 5034192 h 6858000"/>
              <a:gd name="connsiteX44" fmla="*/ 478744 w 1364418"/>
              <a:gd name="connsiteY44" fmla="*/ 4993030 h 6858000"/>
              <a:gd name="connsiteX45" fmla="*/ 485653 w 1364418"/>
              <a:gd name="connsiteY45" fmla="*/ 4946844 h 6858000"/>
              <a:gd name="connsiteX46" fmla="*/ 481509 w 1364418"/>
              <a:gd name="connsiteY46" fmla="*/ 4932692 h 6858000"/>
              <a:gd name="connsiteX47" fmla="*/ 496912 w 1364418"/>
              <a:gd name="connsiteY47" fmla="*/ 4858827 h 6858000"/>
              <a:gd name="connsiteX48" fmla="*/ 502815 w 1364418"/>
              <a:gd name="connsiteY48" fmla="*/ 4821170 h 6858000"/>
              <a:gd name="connsiteX49" fmla="*/ 507548 w 1364418"/>
              <a:gd name="connsiteY49" fmla="*/ 4780965 h 6858000"/>
              <a:gd name="connsiteX50" fmla="*/ 508841 w 1364418"/>
              <a:gd name="connsiteY50" fmla="*/ 4750867 h 6858000"/>
              <a:gd name="connsiteX51" fmla="*/ 506648 w 1364418"/>
              <a:gd name="connsiteY51" fmla="*/ 4690749 h 6858000"/>
              <a:gd name="connsiteX52" fmla="*/ 502128 w 1364418"/>
              <a:gd name="connsiteY52" fmla="*/ 4584173 h 6858000"/>
              <a:gd name="connsiteX53" fmla="*/ 497211 w 1364418"/>
              <a:gd name="connsiteY53" fmla="*/ 4444346 h 6858000"/>
              <a:gd name="connsiteX54" fmla="*/ 493776 w 1364418"/>
              <a:gd name="connsiteY54" fmla="*/ 4375228 h 6858000"/>
              <a:gd name="connsiteX55" fmla="*/ 474429 w 1364418"/>
              <a:gd name="connsiteY55" fmla="*/ 4214165 h 6858000"/>
              <a:gd name="connsiteX56" fmla="*/ 478502 w 1364418"/>
              <a:gd name="connsiteY56" fmla="*/ 4090296 h 6858000"/>
              <a:gd name="connsiteX57" fmla="*/ 463758 w 1364418"/>
              <a:gd name="connsiteY57" fmla="*/ 4033999 h 6858000"/>
              <a:gd name="connsiteX58" fmla="*/ 464907 w 1364418"/>
              <a:gd name="connsiteY58" fmla="*/ 4031933 h 6858000"/>
              <a:gd name="connsiteX59" fmla="*/ 463483 w 1364418"/>
              <a:gd name="connsiteY59" fmla="*/ 4013953 h 6858000"/>
              <a:gd name="connsiteX60" fmla="*/ 449778 w 1364418"/>
              <a:gd name="connsiteY60" fmla="*/ 3974753 h 6858000"/>
              <a:gd name="connsiteX61" fmla="*/ 451376 w 1364418"/>
              <a:gd name="connsiteY61" fmla="*/ 3969950 h 6858000"/>
              <a:gd name="connsiteX62" fmla="*/ 444798 w 1364418"/>
              <a:gd name="connsiteY62" fmla="*/ 3933779 h 6858000"/>
              <a:gd name="connsiteX63" fmla="*/ 446129 w 1364418"/>
              <a:gd name="connsiteY63" fmla="*/ 3933093 h 6858000"/>
              <a:gd name="connsiteX64" fmla="*/ 450483 w 1364418"/>
              <a:gd name="connsiteY64" fmla="*/ 3922082 h 6858000"/>
              <a:gd name="connsiteX65" fmla="*/ 455561 w 1364418"/>
              <a:gd name="connsiteY65" fmla="*/ 3901461 h 6858000"/>
              <a:gd name="connsiteX66" fmla="*/ 478155 w 1364418"/>
              <a:gd name="connsiteY66" fmla="*/ 3813873 h 6858000"/>
              <a:gd name="connsiteX67" fmla="*/ 477580 w 1364418"/>
              <a:gd name="connsiteY67" fmla="*/ 3806161 h 6858000"/>
              <a:gd name="connsiteX68" fmla="*/ 477887 w 1364418"/>
              <a:gd name="connsiteY68" fmla="*/ 3805957 h 6858000"/>
              <a:gd name="connsiteX69" fmla="*/ 477914 w 1364418"/>
              <a:gd name="connsiteY69" fmla="*/ 3797724 h 6858000"/>
              <a:gd name="connsiteX70" fmla="*/ 476529 w 1364418"/>
              <a:gd name="connsiteY70" fmla="*/ 3792098 h 6858000"/>
              <a:gd name="connsiteX71" fmla="*/ 475413 w 1364418"/>
              <a:gd name="connsiteY71" fmla="*/ 3777135 h 6858000"/>
              <a:gd name="connsiteX72" fmla="*/ 477146 w 1364418"/>
              <a:gd name="connsiteY72" fmla="*/ 3771656 h 6858000"/>
              <a:gd name="connsiteX73" fmla="*/ 480889 w 1364418"/>
              <a:gd name="connsiteY73" fmla="*/ 3769007 h 6858000"/>
              <a:gd name="connsiteX74" fmla="*/ 480355 w 1364418"/>
              <a:gd name="connsiteY74" fmla="*/ 3767709 h 6858000"/>
              <a:gd name="connsiteX75" fmla="*/ 489051 w 1364418"/>
              <a:gd name="connsiteY75" fmla="*/ 3738082 h 6858000"/>
              <a:gd name="connsiteX76" fmla="*/ 496397 w 1364418"/>
              <a:gd name="connsiteY76" fmla="*/ 3673397 h 6858000"/>
              <a:gd name="connsiteX77" fmla="*/ 495693 w 1364418"/>
              <a:gd name="connsiteY77" fmla="*/ 3637109 h 6858000"/>
              <a:gd name="connsiteX78" fmla="*/ 499136 w 1364418"/>
              <a:gd name="connsiteY78" fmla="*/ 3536883 h 6858000"/>
              <a:gd name="connsiteX79" fmla="*/ 506674 w 1364418"/>
              <a:gd name="connsiteY79" fmla="*/ 3435652 h 6858000"/>
              <a:gd name="connsiteX80" fmla="*/ 508345 w 1364418"/>
              <a:gd name="connsiteY80" fmla="*/ 3307769 h 6858000"/>
              <a:gd name="connsiteX81" fmla="*/ 525908 w 1364418"/>
              <a:gd name="connsiteY81" fmla="*/ 3250522 h 6858000"/>
              <a:gd name="connsiteX82" fmla="*/ 526333 w 1364418"/>
              <a:gd name="connsiteY82" fmla="*/ 3229163 h 6858000"/>
              <a:gd name="connsiteX83" fmla="*/ 528156 w 1364418"/>
              <a:gd name="connsiteY83" fmla="*/ 3217217 h 6858000"/>
              <a:gd name="connsiteX84" fmla="*/ 514991 w 1364418"/>
              <a:gd name="connsiteY84" fmla="*/ 3183755 h 6858000"/>
              <a:gd name="connsiteX85" fmla="*/ 515492 w 1364418"/>
              <a:gd name="connsiteY85" fmla="*/ 3178642 h 6858000"/>
              <a:gd name="connsiteX86" fmla="*/ 503092 w 1364418"/>
              <a:gd name="connsiteY86" fmla="*/ 3158586 h 6858000"/>
              <a:gd name="connsiteX87" fmla="*/ 488277 w 1364418"/>
              <a:gd name="connsiteY87" fmla="*/ 3129034 h 6858000"/>
              <a:gd name="connsiteX88" fmla="*/ 488942 w 1364418"/>
              <a:gd name="connsiteY88" fmla="*/ 3126682 h 6858000"/>
              <a:gd name="connsiteX89" fmla="*/ 479810 w 1364418"/>
              <a:gd name="connsiteY89" fmla="*/ 3114519 h 6858000"/>
              <a:gd name="connsiteX90" fmla="*/ 466419 w 1364418"/>
              <a:gd name="connsiteY90" fmla="*/ 3106272 h 6858000"/>
              <a:gd name="connsiteX91" fmla="*/ 439149 w 1364418"/>
              <a:gd name="connsiteY91" fmla="*/ 2958185 h 6858000"/>
              <a:gd name="connsiteX92" fmla="*/ 381763 w 1364418"/>
              <a:gd name="connsiteY92" fmla="*/ 2762989 h 6858000"/>
              <a:gd name="connsiteX93" fmla="*/ 330681 w 1364418"/>
              <a:gd name="connsiteY93" fmla="*/ 2554718 h 6858000"/>
              <a:gd name="connsiteX94" fmla="*/ 310775 w 1364418"/>
              <a:gd name="connsiteY94" fmla="*/ 2485734 h 6858000"/>
              <a:gd name="connsiteX95" fmla="*/ 301498 w 1364418"/>
              <a:gd name="connsiteY95" fmla="*/ 2447068 h 6858000"/>
              <a:gd name="connsiteX96" fmla="*/ 288459 w 1364418"/>
              <a:gd name="connsiteY96" fmla="*/ 2425819 h 6858000"/>
              <a:gd name="connsiteX97" fmla="*/ 294458 w 1364418"/>
              <a:gd name="connsiteY97" fmla="*/ 2402874 h 6858000"/>
              <a:gd name="connsiteX98" fmla="*/ 297070 w 1364418"/>
              <a:gd name="connsiteY98" fmla="*/ 2381443 h 6858000"/>
              <a:gd name="connsiteX99" fmla="*/ 273399 w 1364418"/>
              <a:gd name="connsiteY99" fmla="*/ 2261920 h 6858000"/>
              <a:gd name="connsiteX100" fmla="*/ 263286 w 1364418"/>
              <a:gd name="connsiteY100" fmla="*/ 2195378 h 6858000"/>
              <a:gd name="connsiteX101" fmla="*/ 247503 w 1364418"/>
              <a:gd name="connsiteY101" fmla="*/ 2155135 h 6858000"/>
              <a:gd name="connsiteX102" fmla="*/ 244961 w 1364418"/>
              <a:gd name="connsiteY102" fmla="*/ 2118008 h 6858000"/>
              <a:gd name="connsiteX103" fmla="*/ 245954 w 1364418"/>
              <a:gd name="connsiteY103" fmla="*/ 2050531 h 6858000"/>
              <a:gd name="connsiteX104" fmla="*/ 237760 w 1364418"/>
              <a:gd name="connsiteY104" fmla="*/ 1963269 h 6858000"/>
              <a:gd name="connsiteX105" fmla="*/ 218938 w 1364418"/>
              <a:gd name="connsiteY105" fmla="*/ 1906352 h 6858000"/>
              <a:gd name="connsiteX106" fmla="*/ 195495 w 1364418"/>
              <a:gd name="connsiteY106" fmla="*/ 1861531 h 6858000"/>
              <a:gd name="connsiteX107" fmla="*/ 149294 w 1364418"/>
              <a:gd name="connsiteY107" fmla="*/ 1732919 h 6858000"/>
              <a:gd name="connsiteX108" fmla="*/ 121605 w 1364418"/>
              <a:gd name="connsiteY108" fmla="*/ 1663540 h 6858000"/>
              <a:gd name="connsiteX109" fmla="*/ 120731 w 1364418"/>
              <a:gd name="connsiteY109" fmla="*/ 1615777 h 6858000"/>
              <a:gd name="connsiteX110" fmla="*/ 101526 w 1364418"/>
              <a:gd name="connsiteY110" fmla="*/ 1563678 h 6858000"/>
              <a:gd name="connsiteX111" fmla="*/ 114606 w 1364418"/>
              <a:gd name="connsiteY111" fmla="*/ 1519474 h 6858000"/>
              <a:gd name="connsiteX112" fmla="*/ 107348 w 1364418"/>
              <a:gd name="connsiteY112" fmla="*/ 1477995 h 6858000"/>
              <a:gd name="connsiteX113" fmla="*/ 93433 w 1364418"/>
              <a:gd name="connsiteY113" fmla="*/ 1373769 h 6858000"/>
              <a:gd name="connsiteX114" fmla="*/ 101740 w 1364418"/>
              <a:gd name="connsiteY114" fmla="*/ 1307086 h 6858000"/>
              <a:gd name="connsiteX115" fmla="*/ 102928 w 1364418"/>
              <a:gd name="connsiteY115" fmla="*/ 1189033 h 6858000"/>
              <a:gd name="connsiteX116" fmla="*/ 107613 w 1364418"/>
              <a:gd name="connsiteY116" fmla="*/ 1168288 h 6858000"/>
              <a:gd name="connsiteX117" fmla="*/ 99895 w 1364418"/>
              <a:gd name="connsiteY117" fmla="*/ 1142577 h 6858000"/>
              <a:gd name="connsiteX118" fmla="*/ 89201 w 1364418"/>
              <a:gd name="connsiteY118" fmla="*/ 1088484 h 6858000"/>
              <a:gd name="connsiteX119" fmla="*/ 77937 w 1364418"/>
              <a:gd name="connsiteY119" fmla="*/ 1016103 h 6858000"/>
              <a:gd name="connsiteX120" fmla="*/ 79393 w 1364418"/>
              <a:gd name="connsiteY120" fmla="*/ 932283 h 6858000"/>
              <a:gd name="connsiteX121" fmla="*/ 81629 w 1364418"/>
              <a:gd name="connsiteY121" fmla="*/ 915925 h 6858000"/>
              <a:gd name="connsiteX122" fmla="*/ 74258 w 1364418"/>
              <a:gd name="connsiteY122" fmla="*/ 896999 h 6858000"/>
              <a:gd name="connsiteX123" fmla="*/ 43666 w 1364418"/>
              <a:gd name="connsiteY123" fmla="*/ 821517 h 6858000"/>
              <a:gd name="connsiteX124" fmla="*/ 22616 w 1364418"/>
              <a:gd name="connsiteY124" fmla="*/ 751353 h 6858000"/>
              <a:gd name="connsiteX125" fmla="*/ 22174 w 1364418"/>
              <a:gd name="connsiteY125" fmla="*/ 721230 h 6858000"/>
              <a:gd name="connsiteX126" fmla="*/ 7845 w 1364418"/>
              <a:gd name="connsiteY126" fmla="*/ 681659 h 6858000"/>
              <a:gd name="connsiteX127" fmla="*/ 31306 w 1364418"/>
              <a:gd name="connsiteY127" fmla="*/ 619315 h 6858000"/>
              <a:gd name="connsiteX128" fmla="*/ 15184 w 1364418"/>
              <a:gd name="connsiteY128" fmla="*/ 585934 h 6858000"/>
              <a:gd name="connsiteX129" fmla="*/ 22258 w 1364418"/>
              <a:gd name="connsiteY129" fmla="*/ 538948 h 6858000"/>
              <a:gd name="connsiteX130" fmla="*/ 26166 w 1364418"/>
              <a:gd name="connsiteY130" fmla="*/ 525163 h 6858000"/>
              <a:gd name="connsiteX131" fmla="*/ 52290 w 1364418"/>
              <a:gd name="connsiteY131" fmla="*/ 446567 h 6858000"/>
              <a:gd name="connsiteX132" fmla="*/ 51538 w 1364418"/>
              <a:gd name="connsiteY132" fmla="*/ 393828 h 6858000"/>
              <a:gd name="connsiteX133" fmla="*/ 51368 w 1364418"/>
              <a:gd name="connsiteY133" fmla="*/ 353137 h 6858000"/>
              <a:gd name="connsiteX134" fmla="*/ 55970 w 1364418"/>
              <a:gd name="connsiteY134" fmla="*/ 321428 h 6858000"/>
              <a:gd name="connsiteX135" fmla="*/ 57061 w 1364418"/>
              <a:gd name="connsiteY135" fmla="*/ 275771 h 6858000"/>
              <a:gd name="connsiteX136" fmla="*/ 74088 w 1364418"/>
              <a:gd name="connsiteY136" fmla="*/ 212860 h 6858000"/>
              <a:gd name="connsiteX137" fmla="*/ 65798 w 1364418"/>
              <a:gd name="connsiteY137" fmla="*/ 144983 h 6858000"/>
              <a:gd name="connsiteX138" fmla="*/ 78082 w 1364418"/>
              <a:gd name="connsiteY138" fmla="*/ 55288 h 6858000"/>
              <a:gd name="connsiteX139" fmla="*/ 37636 w 1364418"/>
              <a:gd name="connsiteY139"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5 w 1364418"/>
              <a:gd name="connsiteY4" fmla="*/ 6776847 h 6858000"/>
              <a:gd name="connsiteX5" fmla="*/ 149205 w 1364418"/>
              <a:gd name="connsiteY5" fmla="*/ 6737706 h 6858000"/>
              <a:gd name="connsiteX6" fmla="*/ 173944 w 1364418"/>
              <a:gd name="connsiteY6" fmla="*/ 6691589 h 6858000"/>
              <a:gd name="connsiteX7" fmla="*/ 165968 w 1364418"/>
              <a:gd name="connsiteY7" fmla="*/ 6659970 h 6858000"/>
              <a:gd name="connsiteX8" fmla="*/ 166592 w 1364418"/>
              <a:gd name="connsiteY8" fmla="*/ 6636211 h 6858000"/>
              <a:gd name="connsiteX9" fmla="*/ 184036 w 1364418"/>
              <a:gd name="connsiteY9" fmla="*/ 6594177 h 6858000"/>
              <a:gd name="connsiteX10" fmla="*/ 198076 w 1364418"/>
              <a:gd name="connsiteY10" fmla="*/ 6557575 h 6858000"/>
              <a:gd name="connsiteX11" fmla="*/ 251033 w 1364418"/>
              <a:gd name="connsiteY11" fmla="*/ 6492130 h 6858000"/>
              <a:gd name="connsiteX12" fmla="*/ 266720 w 1364418"/>
              <a:gd name="connsiteY12" fmla="*/ 6431610 h 6858000"/>
              <a:gd name="connsiteX13" fmla="*/ 310425 w 1364418"/>
              <a:gd name="connsiteY13" fmla="*/ 6379786 h 6858000"/>
              <a:gd name="connsiteX14" fmla="*/ 293648 w 1364418"/>
              <a:gd name="connsiteY14" fmla="*/ 6334727 h 6858000"/>
              <a:gd name="connsiteX15" fmla="*/ 271063 w 1364418"/>
              <a:gd name="connsiteY15" fmla="*/ 6313295 h 6858000"/>
              <a:gd name="connsiteX16" fmla="*/ 278227 w 1364418"/>
              <a:gd name="connsiteY16" fmla="*/ 6280046 h 6858000"/>
              <a:gd name="connsiteX17" fmla="*/ 260972 w 1364418"/>
              <a:gd name="connsiteY17" fmla="*/ 6270265 h 6858000"/>
              <a:gd name="connsiteX18" fmla="*/ 288000 w 1364418"/>
              <a:gd name="connsiteY18" fmla="*/ 6252834 h 6858000"/>
              <a:gd name="connsiteX19" fmla="*/ 265992 w 1364418"/>
              <a:gd name="connsiteY19" fmla="*/ 6202459 h 6858000"/>
              <a:gd name="connsiteX20" fmla="*/ 264790 w 1364418"/>
              <a:gd name="connsiteY20" fmla="*/ 6153037 h 6858000"/>
              <a:gd name="connsiteX21" fmla="*/ 280205 w 1364418"/>
              <a:gd name="connsiteY21" fmla="*/ 6078132 h 6858000"/>
              <a:gd name="connsiteX22" fmla="*/ 267592 w 1364418"/>
              <a:gd name="connsiteY22" fmla="*/ 6028119 h 6858000"/>
              <a:gd name="connsiteX23" fmla="*/ 252821 w 1364418"/>
              <a:gd name="connsiteY23" fmla="*/ 5926735 h 6858000"/>
              <a:gd name="connsiteX24" fmla="*/ 302333 w 1364418"/>
              <a:gd name="connsiteY24" fmla="*/ 5712857 h 6858000"/>
              <a:gd name="connsiteX25" fmla="*/ 332131 w 1364418"/>
              <a:gd name="connsiteY25" fmla="*/ 5660491 h 6858000"/>
              <a:gd name="connsiteX26" fmla="*/ 341254 w 1364418"/>
              <a:gd name="connsiteY26" fmla="*/ 5563435 h 6858000"/>
              <a:gd name="connsiteX27" fmla="*/ 368130 w 1364418"/>
              <a:gd name="connsiteY27" fmla="*/ 5437125 h 6858000"/>
              <a:gd name="connsiteX28" fmla="*/ 381698 w 1364418"/>
              <a:gd name="connsiteY28" fmla="*/ 5396260 h 6858000"/>
              <a:gd name="connsiteX29" fmla="*/ 397679 w 1364418"/>
              <a:gd name="connsiteY29" fmla="*/ 5330009 h 6858000"/>
              <a:gd name="connsiteX30" fmla="*/ 431172 w 1364418"/>
              <a:gd name="connsiteY30" fmla="*/ 5273739 h 6858000"/>
              <a:gd name="connsiteX31" fmla="*/ 440771 w 1364418"/>
              <a:gd name="connsiteY31" fmla="*/ 5241779 h 6858000"/>
              <a:gd name="connsiteX32" fmla="*/ 451997 w 1364418"/>
              <a:gd name="connsiteY32" fmla="*/ 5225268 h 6858000"/>
              <a:gd name="connsiteX33" fmla="*/ 453017 w 1364418"/>
              <a:gd name="connsiteY33" fmla="*/ 5217684 h 6858000"/>
              <a:gd name="connsiteX34" fmla="*/ 460358 w 1364418"/>
              <a:gd name="connsiteY34" fmla="*/ 5193377 h 6858000"/>
              <a:gd name="connsiteX35" fmla="*/ 463661 w 1364418"/>
              <a:gd name="connsiteY35" fmla="*/ 5179288 h 6858000"/>
              <a:gd name="connsiteX36" fmla="*/ 464645 w 1364418"/>
              <a:gd name="connsiteY36" fmla="*/ 5173621 h 6858000"/>
              <a:gd name="connsiteX37" fmla="*/ 460279 w 1364418"/>
              <a:gd name="connsiteY37" fmla="*/ 5159961 h 6858000"/>
              <a:gd name="connsiteX38" fmla="*/ 466956 w 1364418"/>
              <a:gd name="connsiteY38" fmla="*/ 5144295 h 6858000"/>
              <a:gd name="connsiteX39" fmla="*/ 463889 w 1364418"/>
              <a:gd name="connsiteY39" fmla="*/ 5125185 h 6858000"/>
              <a:gd name="connsiteX40" fmla="*/ 470719 w 1364418"/>
              <a:gd name="connsiteY40" fmla="*/ 5121884 h 6858000"/>
              <a:gd name="connsiteX41" fmla="*/ 477755 w 1364418"/>
              <a:gd name="connsiteY41" fmla="*/ 5067850 h 6858000"/>
              <a:gd name="connsiteX42" fmla="*/ 480486 w 1364418"/>
              <a:gd name="connsiteY42" fmla="*/ 5060861 h 6858000"/>
              <a:gd name="connsiteX43" fmla="*/ 477190 w 1364418"/>
              <a:gd name="connsiteY43" fmla="*/ 5034192 h 6858000"/>
              <a:gd name="connsiteX44" fmla="*/ 478744 w 1364418"/>
              <a:gd name="connsiteY44" fmla="*/ 4993030 h 6858000"/>
              <a:gd name="connsiteX45" fmla="*/ 485653 w 1364418"/>
              <a:gd name="connsiteY45" fmla="*/ 4946844 h 6858000"/>
              <a:gd name="connsiteX46" fmla="*/ 481509 w 1364418"/>
              <a:gd name="connsiteY46" fmla="*/ 4932692 h 6858000"/>
              <a:gd name="connsiteX47" fmla="*/ 496912 w 1364418"/>
              <a:gd name="connsiteY47" fmla="*/ 4858827 h 6858000"/>
              <a:gd name="connsiteX48" fmla="*/ 502815 w 1364418"/>
              <a:gd name="connsiteY48" fmla="*/ 4821170 h 6858000"/>
              <a:gd name="connsiteX49" fmla="*/ 507548 w 1364418"/>
              <a:gd name="connsiteY49" fmla="*/ 4780965 h 6858000"/>
              <a:gd name="connsiteX50" fmla="*/ 508841 w 1364418"/>
              <a:gd name="connsiteY50" fmla="*/ 4750867 h 6858000"/>
              <a:gd name="connsiteX51" fmla="*/ 506648 w 1364418"/>
              <a:gd name="connsiteY51" fmla="*/ 4690749 h 6858000"/>
              <a:gd name="connsiteX52" fmla="*/ 502128 w 1364418"/>
              <a:gd name="connsiteY52" fmla="*/ 4584173 h 6858000"/>
              <a:gd name="connsiteX53" fmla="*/ 497211 w 1364418"/>
              <a:gd name="connsiteY53" fmla="*/ 4444346 h 6858000"/>
              <a:gd name="connsiteX54" fmla="*/ 493776 w 1364418"/>
              <a:gd name="connsiteY54" fmla="*/ 4375228 h 6858000"/>
              <a:gd name="connsiteX55" fmla="*/ 474429 w 1364418"/>
              <a:gd name="connsiteY55" fmla="*/ 4214165 h 6858000"/>
              <a:gd name="connsiteX56" fmla="*/ 478502 w 1364418"/>
              <a:gd name="connsiteY56" fmla="*/ 4090296 h 6858000"/>
              <a:gd name="connsiteX57" fmla="*/ 463758 w 1364418"/>
              <a:gd name="connsiteY57" fmla="*/ 4033999 h 6858000"/>
              <a:gd name="connsiteX58" fmla="*/ 464907 w 1364418"/>
              <a:gd name="connsiteY58" fmla="*/ 4031933 h 6858000"/>
              <a:gd name="connsiteX59" fmla="*/ 463483 w 1364418"/>
              <a:gd name="connsiteY59" fmla="*/ 4013953 h 6858000"/>
              <a:gd name="connsiteX60" fmla="*/ 449778 w 1364418"/>
              <a:gd name="connsiteY60" fmla="*/ 3974753 h 6858000"/>
              <a:gd name="connsiteX61" fmla="*/ 451376 w 1364418"/>
              <a:gd name="connsiteY61" fmla="*/ 3969950 h 6858000"/>
              <a:gd name="connsiteX62" fmla="*/ 444798 w 1364418"/>
              <a:gd name="connsiteY62" fmla="*/ 3933779 h 6858000"/>
              <a:gd name="connsiteX63" fmla="*/ 446129 w 1364418"/>
              <a:gd name="connsiteY63" fmla="*/ 3933093 h 6858000"/>
              <a:gd name="connsiteX64" fmla="*/ 450483 w 1364418"/>
              <a:gd name="connsiteY64" fmla="*/ 3922082 h 6858000"/>
              <a:gd name="connsiteX65" fmla="*/ 455561 w 1364418"/>
              <a:gd name="connsiteY65" fmla="*/ 3901461 h 6858000"/>
              <a:gd name="connsiteX66" fmla="*/ 478155 w 1364418"/>
              <a:gd name="connsiteY66" fmla="*/ 3813873 h 6858000"/>
              <a:gd name="connsiteX67" fmla="*/ 477580 w 1364418"/>
              <a:gd name="connsiteY67" fmla="*/ 3806161 h 6858000"/>
              <a:gd name="connsiteX68" fmla="*/ 477887 w 1364418"/>
              <a:gd name="connsiteY68" fmla="*/ 3805957 h 6858000"/>
              <a:gd name="connsiteX69" fmla="*/ 477914 w 1364418"/>
              <a:gd name="connsiteY69" fmla="*/ 3797724 h 6858000"/>
              <a:gd name="connsiteX70" fmla="*/ 476529 w 1364418"/>
              <a:gd name="connsiteY70" fmla="*/ 3792098 h 6858000"/>
              <a:gd name="connsiteX71" fmla="*/ 475413 w 1364418"/>
              <a:gd name="connsiteY71" fmla="*/ 3777135 h 6858000"/>
              <a:gd name="connsiteX72" fmla="*/ 477146 w 1364418"/>
              <a:gd name="connsiteY72" fmla="*/ 3771656 h 6858000"/>
              <a:gd name="connsiteX73" fmla="*/ 480889 w 1364418"/>
              <a:gd name="connsiteY73" fmla="*/ 3769007 h 6858000"/>
              <a:gd name="connsiteX74" fmla="*/ 480355 w 1364418"/>
              <a:gd name="connsiteY74" fmla="*/ 3767709 h 6858000"/>
              <a:gd name="connsiteX75" fmla="*/ 489051 w 1364418"/>
              <a:gd name="connsiteY75" fmla="*/ 3738082 h 6858000"/>
              <a:gd name="connsiteX76" fmla="*/ 496397 w 1364418"/>
              <a:gd name="connsiteY76" fmla="*/ 3673397 h 6858000"/>
              <a:gd name="connsiteX77" fmla="*/ 495693 w 1364418"/>
              <a:gd name="connsiteY77" fmla="*/ 3637109 h 6858000"/>
              <a:gd name="connsiteX78" fmla="*/ 499136 w 1364418"/>
              <a:gd name="connsiteY78" fmla="*/ 3536883 h 6858000"/>
              <a:gd name="connsiteX79" fmla="*/ 506674 w 1364418"/>
              <a:gd name="connsiteY79" fmla="*/ 3435652 h 6858000"/>
              <a:gd name="connsiteX80" fmla="*/ 508345 w 1364418"/>
              <a:gd name="connsiteY80" fmla="*/ 3307769 h 6858000"/>
              <a:gd name="connsiteX81" fmla="*/ 525908 w 1364418"/>
              <a:gd name="connsiteY81" fmla="*/ 3250522 h 6858000"/>
              <a:gd name="connsiteX82" fmla="*/ 526333 w 1364418"/>
              <a:gd name="connsiteY82" fmla="*/ 3229163 h 6858000"/>
              <a:gd name="connsiteX83" fmla="*/ 528156 w 1364418"/>
              <a:gd name="connsiteY83" fmla="*/ 3217217 h 6858000"/>
              <a:gd name="connsiteX84" fmla="*/ 514991 w 1364418"/>
              <a:gd name="connsiteY84" fmla="*/ 3183755 h 6858000"/>
              <a:gd name="connsiteX85" fmla="*/ 515492 w 1364418"/>
              <a:gd name="connsiteY85" fmla="*/ 3178642 h 6858000"/>
              <a:gd name="connsiteX86" fmla="*/ 503092 w 1364418"/>
              <a:gd name="connsiteY86" fmla="*/ 3158586 h 6858000"/>
              <a:gd name="connsiteX87" fmla="*/ 488277 w 1364418"/>
              <a:gd name="connsiteY87" fmla="*/ 3129034 h 6858000"/>
              <a:gd name="connsiteX88" fmla="*/ 488942 w 1364418"/>
              <a:gd name="connsiteY88" fmla="*/ 3126682 h 6858000"/>
              <a:gd name="connsiteX89" fmla="*/ 479810 w 1364418"/>
              <a:gd name="connsiteY89" fmla="*/ 3114519 h 6858000"/>
              <a:gd name="connsiteX90" fmla="*/ 466419 w 1364418"/>
              <a:gd name="connsiteY90" fmla="*/ 3106272 h 6858000"/>
              <a:gd name="connsiteX91" fmla="*/ 439149 w 1364418"/>
              <a:gd name="connsiteY91" fmla="*/ 2958185 h 6858000"/>
              <a:gd name="connsiteX92" fmla="*/ 381763 w 1364418"/>
              <a:gd name="connsiteY92" fmla="*/ 2762989 h 6858000"/>
              <a:gd name="connsiteX93" fmla="*/ 330681 w 1364418"/>
              <a:gd name="connsiteY93" fmla="*/ 2554718 h 6858000"/>
              <a:gd name="connsiteX94" fmla="*/ 310775 w 1364418"/>
              <a:gd name="connsiteY94" fmla="*/ 2485734 h 6858000"/>
              <a:gd name="connsiteX95" fmla="*/ 301498 w 1364418"/>
              <a:gd name="connsiteY95" fmla="*/ 2447068 h 6858000"/>
              <a:gd name="connsiteX96" fmla="*/ 288459 w 1364418"/>
              <a:gd name="connsiteY96" fmla="*/ 2425819 h 6858000"/>
              <a:gd name="connsiteX97" fmla="*/ 294458 w 1364418"/>
              <a:gd name="connsiteY97" fmla="*/ 2402874 h 6858000"/>
              <a:gd name="connsiteX98" fmla="*/ 297070 w 1364418"/>
              <a:gd name="connsiteY98" fmla="*/ 2381443 h 6858000"/>
              <a:gd name="connsiteX99" fmla="*/ 273399 w 1364418"/>
              <a:gd name="connsiteY99" fmla="*/ 2261920 h 6858000"/>
              <a:gd name="connsiteX100" fmla="*/ 263286 w 1364418"/>
              <a:gd name="connsiteY100" fmla="*/ 2195378 h 6858000"/>
              <a:gd name="connsiteX101" fmla="*/ 247503 w 1364418"/>
              <a:gd name="connsiteY101" fmla="*/ 2155135 h 6858000"/>
              <a:gd name="connsiteX102" fmla="*/ 244961 w 1364418"/>
              <a:gd name="connsiteY102" fmla="*/ 2118008 h 6858000"/>
              <a:gd name="connsiteX103" fmla="*/ 245954 w 1364418"/>
              <a:gd name="connsiteY103" fmla="*/ 2050531 h 6858000"/>
              <a:gd name="connsiteX104" fmla="*/ 237760 w 1364418"/>
              <a:gd name="connsiteY104" fmla="*/ 1963269 h 6858000"/>
              <a:gd name="connsiteX105" fmla="*/ 218938 w 1364418"/>
              <a:gd name="connsiteY105" fmla="*/ 1906352 h 6858000"/>
              <a:gd name="connsiteX106" fmla="*/ 195495 w 1364418"/>
              <a:gd name="connsiteY106" fmla="*/ 1861531 h 6858000"/>
              <a:gd name="connsiteX107" fmla="*/ 149294 w 1364418"/>
              <a:gd name="connsiteY107" fmla="*/ 1732919 h 6858000"/>
              <a:gd name="connsiteX108" fmla="*/ 121605 w 1364418"/>
              <a:gd name="connsiteY108" fmla="*/ 1663540 h 6858000"/>
              <a:gd name="connsiteX109" fmla="*/ 120731 w 1364418"/>
              <a:gd name="connsiteY109" fmla="*/ 1615777 h 6858000"/>
              <a:gd name="connsiteX110" fmla="*/ 101526 w 1364418"/>
              <a:gd name="connsiteY110" fmla="*/ 1563678 h 6858000"/>
              <a:gd name="connsiteX111" fmla="*/ 114606 w 1364418"/>
              <a:gd name="connsiteY111" fmla="*/ 1519474 h 6858000"/>
              <a:gd name="connsiteX112" fmla="*/ 107348 w 1364418"/>
              <a:gd name="connsiteY112" fmla="*/ 1477995 h 6858000"/>
              <a:gd name="connsiteX113" fmla="*/ 93433 w 1364418"/>
              <a:gd name="connsiteY113" fmla="*/ 1373769 h 6858000"/>
              <a:gd name="connsiteX114" fmla="*/ 101740 w 1364418"/>
              <a:gd name="connsiteY114" fmla="*/ 1307086 h 6858000"/>
              <a:gd name="connsiteX115" fmla="*/ 102928 w 1364418"/>
              <a:gd name="connsiteY115" fmla="*/ 1189033 h 6858000"/>
              <a:gd name="connsiteX116" fmla="*/ 107613 w 1364418"/>
              <a:gd name="connsiteY116" fmla="*/ 1168288 h 6858000"/>
              <a:gd name="connsiteX117" fmla="*/ 99895 w 1364418"/>
              <a:gd name="connsiteY117" fmla="*/ 1142577 h 6858000"/>
              <a:gd name="connsiteX118" fmla="*/ 89201 w 1364418"/>
              <a:gd name="connsiteY118" fmla="*/ 1088484 h 6858000"/>
              <a:gd name="connsiteX119" fmla="*/ 77937 w 1364418"/>
              <a:gd name="connsiteY119" fmla="*/ 1016103 h 6858000"/>
              <a:gd name="connsiteX120" fmla="*/ 79393 w 1364418"/>
              <a:gd name="connsiteY120" fmla="*/ 932283 h 6858000"/>
              <a:gd name="connsiteX121" fmla="*/ 81629 w 1364418"/>
              <a:gd name="connsiteY121" fmla="*/ 915925 h 6858000"/>
              <a:gd name="connsiteX122" fmla="*/ 74258 w 1364418"/>
              <a:gd name="connsiteY122" fmla="*/ 896999 h 6858000"/>
              <a:gd name="connsiteX123" fmla="*/ 43666 w 1364418"/>
              <a:gd name="connsiteY123" fmla="*/ 821517 h 6858000"/>
              <a:gd name="connsiteX124" fmla="*/ 22616 w 1364418"/>
              <a:gd name="connsiteY124" fmla="*/ 751353 h 6858000"/>
              <a:gd name="connsiteX125" fmla="*/ 22174 w 1364418"/>
              <a:gd name="connsiteY125" fmla="*/ 721230 h 6858000"/>
              <a:gd name="connsiteX126" fmla="*/ 7845 w 1364418"/>
              <a:gd name="connsiteY126" fmla="*/ 681659 h 6858000"/>
              <a:gd name="connsiteX127" fmla="*/ 31306 w 1364418"/>
              <a:gd name="connsiteY127" fmla="*/ 619315 h 6858000"/>
              <a:gd name="connsiteX128" fmla="*/ 15184 w 1364418"/>
              <a:gd name="connsiteY128" fmla="*/ 585934 h 6858000"/>
              <a:gd name="connsiteX129" fmla="*/ 22258 w 1364418"/>
              <a:gd name="connsiteY129" fmla="*/ 538948 h 6858000"/>
              <a:gd name="connsiteX130" fmla="*/ 26166 w 1364418"/>
              <a:gd name="connsiteY130" fmla="*/ 525163 h 6858000"/>
              <a:gd name="connsiteX131" fmla="*/ 52290 w 1364418"/>
              <a:gd name="connsiteY131" fmla="*/ 446567 h 6858000"/>
              <a:gd name="connsiteX132" fmla="*/ 51538 w 1364418"/>
              <a:gd name="connsiteY132" fmla="*/ 393828 h 6858000"/>
              <a:gd name="connsiteX133" fmla="*/ 51368 w 1364418"/>
              <a:gd name="connsiteY133" fmla="*/ 353137 h 6858000"/>
              <a:gd name="connsiteX134" fmla="*/ 55970 w 1364418"/>
              <a:gd name="connsiteY134" fmla="*/ 321428 h 6858000"/>
              <a:gd name="connsiteX135" fmla="*/ 57061 w 1364418"/>
              <a:gd name="connsiteY135" fmla="*/ 275771 h 6858000"/>
              <a:gd name="connsiteX136" fmla="*/ 74088 w 1364418"/>
              <a:gd name="connsiteY136" fmla="*/ 212860 h 6858000"/>
              <a:gd name="connsiteX137" fmla="*/ 65798 w 1364418"/>
              <a:gd name="connsiteY137" fmla="*/ 144983 h 6858000"/>
              <a:gd name="connsiteX138" fmla="*/ 78082 w 1364418"/>
              <a:gd name="connsiteY138" fmla="*/ 55288 h 6858000"/>
              <a:gd name="connsiteX139" fmla="*/ 37636 w 1364418"/>
              <a:gd name="connsiteY139"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5 w 1364418"/>
              <a:gd name="connsiteY4" fmla="*/ 6776847 h 6858000"/>
              <a:gd name="connsiteX5" fmla="*/ 149205 w 1364418"/>
              <a:gd name="connsiteY5" fmla="*/ 6737706 h 6858000"/>
              <a:gd name="connsiteX6" fmla="*/ 173944 w 1364418"/>
              <a:gd name="connsiteY6" fmla="*/ 6691589 h 6858000"/>
              <a:gd name="connsiteX7" fmla="*/ 165968 w 1364418"/>
              <a:gd name="connsiteY7" fmla="*/ 6659970 h 6858000"/>
              <a:gd name="connsiteX8" fmla="*/ 166592 w 1364418"/>
              <a:gd name="connsiteY8" fmla="*/ 6636211 h 6858000"/>
              <a:gd name="connsiteX9" fmla="*/ 184036 w 1364418"/>
              <a:gd name="connsiteY9" fmla="*/ 6594177 h 6858000"/>
              <a:gd name="connsiteX10" fmla="*/ 198076 w 1364418"/>
              <a:gd name="connsiteY10" fmla="*/ 6557575 h 6858000"/>
              <a:gd name="connsiteX11" fmla="*/ 251033 w 1364418"/>
              <a:gd name="connsiteY11" fmla="*/ 6492130 h 6858000"/>
              <a:gd name="connsiteX12" fmla="*/ 266720 w 1364418"/>
              <a:gd name="connsiteY12" fmla="*/ 6431610 h 6858000"/>
              <a:gd name="connsiteX13" fmla="*/ 310425 w 1364418"/>
              <a:gd name="connsiteY13" fmla="*/ 6379786 h 6858000"/>
              <a:gd name="connsiteX14" fmla="*/ 293648 w 1364418"/>
              <a:gd name="connsiteY14" fmla="*/ 6334727 h 6858000"/>
              <a:gd name="connsiteX15" fmla="*/ 271063 w 1364418"/>
              <a:gd name="connsiteY15" fmla="*/ 6313295 h 6858000"/>
              <a:gd name="connsiteX16" fmla="*/ 278227 w 1364418"/>
              <a:gd name="connsiteY16" fmla="*/ 6280046 h 6858000"/>
              <a:gd name="connsiteX17" fmla="*/ 281226 w 1364418"/>
              <a:gd name="connsiteY17" fmla="*/ 6272987 h 6858000"/>
              <a:gd name="connsiteX18" fmla="*/ 288000 w 1364418"/>
              <a:gd name="connsiteY18" fmla="*/ 6252834 h 6858000"/>
              <a:gd name="connsiteX19" fmla="*/ 265992 w 1364418"/>
              <a:gd name="connsiteY19" fmla="*/ 6202459 h 6858000"/>
              <a:gd name="connsiteX20" fmla="*/ 264790 w 1364418"/>
              <a:gd name="connsiteY20" fmla="*/ 6153037 h 6858000"/>
              <a:gd name="connsiteX21" fmla="*/ 280205 w 1364418"/>
              <a:gd name="connsiteY21" fmla="*/ 6078132 h 6858000"/>
              <a:gd name="connsiteX22" fmla="*/ 267592 w 1364418"/>
              <a:gd name="connsiteY22" fmla="*/ 6028119 h 6858000"/>
              <a:gd name="connsiteX23" fmla="*/ 252821 w 1364418"/>
              <a:gd name="connsiteY23" fmla="*/ 5926735 h 6858000"/>
              <a:gd name="connsiteX24" fmla="*/ 302333 w 1364418"/>
              <a:gd name="connsiteY24" fmla="*/ 5712857 h 6858000"/>
              <a:gd name="connsiteX25" fmla="*/ 332131 w 1364418"/>
              <a:gd name="connsiteY25" fmla="*/ 5660491 h 6858000"/>
              <a:gd name="connsiteX26" fmla="*/ 341254 w 1364418"/>
              <a:gd name="connsiteY26" fmla="*/ 5563435 h 6858000"/>
              <a:gd name="connsiteX27" fmla="*/ 368130 w 1364418"/>
              <a:gd name="connsiteY27" fmla="*/ 5437125 h 6858000"/>
              <a:gd name="connsiteX28" fmla="*/ 381698 w 1364418"/>
              <a:gd name="connsiteY28" fmla="*/ 5396260 h 6858000"/>
              <a:gd name="connsiteX29" fmla="*/ 397679 w 1364418"/>
              <a:gd name="connsiteY29" fmla="*/ 5330009 h 6858000"/>
              <a:gd name="connsiteX30" fmla="*/ 431172 w 1364418"/>
              <a:gd name="connsiteY30" fmla="*/ 5273739 h 6858000"/>
              <a:gd name="connsiteX31" fmla="*/ 440771 w 1364418"/>
              <a:gd name="connsiteY31" fmla="*/ 5241779 h 6858000"/>
              <a:gd name="connsiteX32" fmla="*/ 451997 w 1364418"/>
              <a:gd name="connsiteY32" fmla="*/ 5225268 h 6858000"/>
              <a:gd name="connsiteX33" fmla="*/ 453017 w 1364418"/>
              <a:gd name="connsiteY33" fmla="*/ 5217684 h 6858000"/>
              <a:gd name="connsiteX34" fmla="*/ 460358 w 1364418"/>
              <a:gd name="connsiteY34" fmla="*/ 5193377 h 6858000"/>
              <a:gd name="connsiteX35" fmla="*/ 463661 w 1364418"/>
              <a:gd name="connsiteY35" fmla="*/ 5179288 h 6858000"/>
              <a:gd name="connsiteX36" fmla="*/ 464645 w 1364418"/>
              <a:gd name="connsiteY36" fmla="*/ 5173621 h 6858000"/>
              <a:gd name="connsiteX37" fmla="*/ 460279 w 1364418"/>
              <a:gd name="connsiteY37" fmla="*/ 5159961 h 6858000"/>
              <a:gd name="connsiteX38" fmla="*/ 466956 w 1364418"/>
              <a:gd name="connsiteY38" fmla="*/ 5144295 h 6858000"/>
              <a:gd name="connsiteX39" fmla="*/ 463889 w 1364418"/>
              <a:gd name="connsiteY39" fmla="*/ 5125185 h 6858000"/>
              <a:gd name="connsiteX40" fmla="*/ 470719 w 1364418"/>
              <a:gd name="connsiteY40" fmla="*/ 5121884 h 6858000"/>
              <a:gd name="connsiteX41" fmla="*/ 477755 w 1364418"/>
              <a:gd name="connsiteY41" fmla="*/ 5067850 h 6858000"/>
              <a:gd name="connsiteX42" fmla="*/ 480486 w 1364418"/>
              <a:gd name="connsiteY42" fmla="*/ 5060861 h 6858000"/>
              <a:gd name="connsiteX43" fmla="*/ 477190 w 1364418"/>
              <a:gd name="connsiteY43" fmla="*/ 5034192 h 6858000"/>
              <a:gd name="connsiteX44" fmla="*/ 478744 w 1364418"/>
              <a:gd name="connsiteY44" fmla="*/ 4993030 h 6858000"/>
              <a:gd name="connsiteX45" fmla="*/ 485653 w 1364418"/>
              <a:gd name="connsiteY45" fmla="*/ 4946844 h 6858000"/>
              <a:gd name="connsiteX46" fmla="*/ 481509 w 1364418"/>
              <a:gd name="connsiteY46" fmla="*/ 4932692 h 6858000"/>
              <a:gd name="connsiteX47" fmla="*/ 496912 w 1364418"/>
              <a:gd name="connsiteY47" fmla="*/ 4858827 h 6858000"/>
              <a:gd name="connsiteX48" fmla="*/ 502815 w 1364418"/>
              <a:gd name="connsiteY48" fmla="*/ 4821170 h 6858000"/>
              <a:gd name="connsiteX49" fmla="*/ 507548 w 1364418"/>
              <a:gd name="connsiteY49" fmla="*/ 4780965 h 6858000"/>
              <a:gd name="connsiteX50" fmla="*/ 508841 w 1364418"/>
              <a:gd name="connsiteY50" fmla="*/ 4750867 h 6858000"/>
              <a:gd name="connsiteX51" fmla="*/ 506648 w 1364418"/>
              <a:gd name="connsiteY51" fmla="*/ 4690749 h 6858000"/>
              <a:gd name="connsiteX52" fmla="*/ 502128 w 1364418"/>
              <a:gd name="connsiteY52" fmla="*/ 4584173 h 6858000"/>
              <a:gd name="connsiteX53" fmla="*/ 497211 w 1364418"/>
              <a:gd name="connsiteY53" fmla="*/ 4444346 h 6858000"/>
              <a:gd name="connsiteX54" fmla="*/ 493776 w 1364418"/>
              <a:gd name="connsiteY54" fmla="*/ 4375228 h 6858000"/>
              <a:gd name="connsiteX55" fmla="*/ 474429 w 1364418"/>
              <a:gd name="connsiteY55" fmla="*/ 4214165 h 6858000"/>
              <a:gd name="connsiteX56" fmla="*/ 478502 w 1364418"/>
              <a:gd name="connsiteY56" fmla="*/ 4090296 h 6858000"/>
              <a:gd name="connsiteX57" fmla="*/ 463758 w 1364418"/>
              <a:gd name="connsiteY57" fmla="*/ 4033999 h 6858000"/>
              <a:gd name="connsiteX58" fmla="*/ 464907 w 1364418"/>
              <a:gd name="connsiteY58" fmla="*/ 4031933 h 6858000"/>
              <a:gd name="connsiteX59" fmla="*/ 463483 w 1364418"/>
              <a:gd name="connsiteY59" fmla="*/ 4013953 h 6858000"/>
              <a:gd name="connsiteX60" fmla="*/ 449778 w 1364418"/>
              <a:gd name="connsiteY60" fmla="*/ 3974753 h 6858000"/>
              <a:gd name="connsiteX61" fmla="*/ 451376 w 1364418"/>
              <a:gd name="connsiteY61" fmla="*/ 3969950 h 6858000"/>
              <a:gd name="connsiteX62" fmla="*/ 444798 w 1364418"/>
              <a:gd name="connsiteY62" fmla="*/ 3933779 h 6858000"/>
              <a:gd name="connsiteX63" fmla="*/ 446129 w 1364418"/>
              <a:gd name="connsiteY63" fmla="*/ 3933093 h 6858000"/>
              <a:gd name="connsiteX64" fmla="*/ 450483 w 1364418"/>
              <a:gd name="connsiteY64" fmla="*/ 3922082 h 6858000"/>
              <a:gd name="connsiteX65" fmla="*/ 455561 w 1364418"/>
              <a:gd name="connsiteY65" fmla="*/ 3901461 h 6858000"/>
              <a:gd name="connsiteX66" fmla="*/ 478155 w 1364418"/>
              <a:gd name="connsiteY66" fmla="*/ 3813873 h 6858000"/>
              <a:gd name="connsiteX67" fmla="*/ 477580 w 1364418"/>
              <a:gd name="connsiteY67" fmla="*/ 3806161 h 6858000"/>
              <a:gd name="connsiteX68" fmla="*/ 477887 w 1364418"/>
              <a:gd name="connsiteY68" fmla="*/ 3805957 h 6858000"/>
              <a:gd name="connsiteX69" fmla="*/ 477914 w 1364418"/>
              <a:gd name="connsiteY69" fmla="*/ 3797724 h 6858000"/>
              <a:gd name="connsiteX70" fmla="*/ 476529 w 1364418"/>
              <a:gd name="connsiteY70" fmla="*/ 3792098 h 6858000"/>
              <a:gd name="connsiteX71" fmla="*/ 475413 w 1364418"/>
              <a:gd name="connsiteY71" fmla="*/ 3777135 h 6858000"/>
              <a:gd name="connsiteX72" fmla="*/ 477146 w 1364418"/>
              <a:gd name="connsiteY72" fmla="*/ 3771656 h 6858000"/>
              <a:gd name="connsiteX73" fmla="*/ 480889 w 1364418"/>
              <a:gd name="connsiteY73" fmla="*/ 3769007 h 6858000"/>
              <a:gd name="connsiteX74" fmla="*/ 480355 w 1364418"/>
              <a:gd name="connsiteY74" fmla="*/ 3767709 h 6858000"/>
              <a:gd name="connsiteX75" fmla="*/ 489051 w 1364418"/>
              <a:gd name="connsiteY75" fmla="*/ 3738082 h 6858000"/>
              <a:gd name="connsiteX76" fmla="*/ 496397 w 1364418"/>
              <a:gd name="connsiteY76" fmla="*/ 3673397 h 6858000"/>
              <a:gd name="connsiteX77" fmla="*/ 495693 w 1364418"/>
              <a:gd name="connsiteY77" fmla="*/ 3637109 h 6858000"/>
              <a:gd name="connsiteX78" fmla="*/ 499136 w 1364418"/>
              <a:gd name="connsiteY78" fmla="*/ 3536883 h 6858000"/>
              <a:gd name="connsiteX79" fmla="*/ 506674 w 1364418"/>
              <a:gd name="connsiteY79" fmla="*/ 3435652 h 6858000"/>
              <a:gd name="connsiteX80" fmla="*/ 508345 w 1364418"/>
              <a:gd name="connsiteY80" fmla="*/ 3307769 h 6858000"/>
              <a:gd name="connsiteX81" fmla="*/ 525908 w 1364418"/>
              <a:gd name="connsiteY81" fmla="*/ 3250522 h 6858000"/>
              <a:gd name="connsiteX82" fmla="*/ 526333 w 1364418"/>
              <a:gd name="connsiteY82" fmla="*/ 3229163 h 6858000"/>
              <a:gd name="connsiteX83" fmla="*/ 528156 w 1364418"/>
              <a:gd name="connsiteY83" fmla="*/ 3217217 h 6858000"/>
              <a:gd name="connsiteX84" fmla="*/ 514991 w 1364418"/>
              <a:gd name="connsiteY84" fmla="*/ 3183755 h 6858000"/>
              <a:gd name="connsiteX85" fmla="*/ 515492 w 1364418"/>
              <a:gd name="connsiteY85" fmla="*/ 3178642 h 6858000"/>
              <a:gd name="connsiteX86" fmla="*/ 503092 w 1364418"/>
              <a:gd name="connsiteY86" fmla="*/ 3158586 h 6858000"/>
              <a:gd name="connsiteX87" fmla="*/ 488277 w 1364418"/>
              <a:gd name="connsiteY87" fmla="*/ 3129034 h 6858000"/>
              <a:gd name="connsiteX88" fmla="*/ 488942 w 1364418"/>
              <a:gd name="connsiteY88" fmla="*/ 3126682 h 6858000"/>
              <a:gd name="connsiteX89" fmla="*/ 479810 w 1364418"/>
              <a:gd name="connsiteY89" fmla="*/ 3114519 h 6858000"/>
              <a:gd name="connsiteX90" fmla="*/ 466419 w 1364418"/>
              <a:gd name="connsiteY90" fmla="*/ 3106272 h 6858000"/>
              <a:gd name="connsiteX91" fmla="*/ 439149 w 1364418"/>
              <a:gd name="connsiteY91" fmla="*/ 2958185 h 6858000"/>
              <a:gd name="connsiteX92" fmla="*/ 381763 w 1364418"/>
              <a:gd name="connsiteY92" fmla="*/ 2762989 h 6858000"/>
              <a:gd name="connsiteX93" fmla="*/ 330681 w 1364418"/>
              <a:gd name="connsiteY93" fmla="*/ 2554718 h 6858000"/>
              <a:gd name="connsiteX94" fmla="*/ 310775 w 1364418"/>
              <a:gd name="connsiteY94" fmla="*/ 2485734 h 6858000"/>
              <a:gd name="connsiteX95" fmla="*/ 301498 w 1364418"/>
              <a:gd name="connsiteY95" fmla="*/ 2447068 h 6858000"/>
              <a:gd name="connsiteX96" fmla="*/ 288459 w 1364418"/>
              <a:gd name="connsiteY96" fmla="*/ 2425819 h 6858000"/>
              <a:gd name="connsiteX97" fmla="*/ 294458 w 1364418"/>
              <a:gd name="connsiteY97" fmla="*/ 2402874 h 6858000"/>
              <a:gd name="connsiteX98" fmla="*/ 297070 w 1364418"/>
              <a:gd name="connsiteY98" fmla="*/ 2381443 h 6858000"/>
              <a:gd name="connsiteX99" fmla="*/ 273399 w 1364418"/>
              <a:gd name="connsiteY99" fmla="*/ 2261920 h 6858000"/>
              <a:gd name="connsiteX100" fmla="*/ 263286 w 1364418"/>
              <a:gd name="connsiteY100" fmla="*/ 2195378 h 6858000"/>
              <a:gd name="connsiteX101" fmla="*/ 247503 w 1364418"/>
              <a:gd name="connsiteY101" fmla="*/ 2155135 h 6858000"/>
              <a:gd name="connsiteX102" fmla="*/ 244961 w 1364418"/>
              <a:gd name="connsiteY102" fmla="*/ 2118008 h 6858000"/>
              <a:gd name="connsiteX103" fmla="*/ 245954 w 1364418"/>
              <a:gd name="connsiteY103" fmla="*/ 2050531 h 6858000"/>
              <a:gd name="connsiteX104" fmla="*/ 237760 w 1364418"/>
              <a:gd name="connsiteY104" fmla="*/ 1963269 h 6858000"/>
              <a:gd name="connsiteX105" fmla="*/ 218938 w 1364418"/>
              <a:gd name="connsiteY105" fmla="*/ 1906352 h 6858000"/>
              <a:gd name="connsiteX106" fmla="*/ 195495 w 1364418"/>
              <a:gd name="connsiteY106" fmla="*/ 1861531 h 6858000"/>
              <a:gd name="connsiteX107" fmla="*/ 149294 w 1364418"/>
              <a:gd name="connsiteY107" fmla="*/ 1732919 h 6858000"/>
              <a:gd name="connsiteX108" fmla="*/ 121605 w 1364418"/>
              <a:gd name="connsiteY108" fmla="*/ 1663540 h 6858000"/>
              <a:gd name="connsiteX109" fmla="*/ 120731 w 1364418"/>
              <a:gd name="connsiteY109" fmla="*/ 1615777 h 6858000"/>
              <a:gd name="connsiteX110" fmla="*/ 101526 w 1364418"/>
              <a:gd name="connsiteY110" fmla="*/ 1563678 h 6858000"/>
              <a:gd name="connsiteX111" fmla="*/ 114606 w 1364418"/>
              <a:gd name="connsiteY111" fmla="*/ 1519474 h 6858000"/>
              <a:gd name="connsiteX112" fmla="*/ 107348 w 1364418"/>
              <a:gd name="connsiteY112" fmla="*/ 1477995 h 6858000"/>
              <a:gd name="connsiteX113" fmla="*/ 93433 w 1364418"/>
              <a:gd name="connsiteY113" fmla="*/ 1373769 h 6858000"/>
              <a:gd name="connsiteX114" fmla="*/ 101740 w 1364418"/>
              <a:gd name="connsiteY114" fmla="*/ 1307086 h 6858000"/>
              <a:gd name="connsiteX115" fmla="*/ 102928 w 1364418"/>
              <a:gd name="connsiteY115" fmla="*/ 1189033 h 6858000"/>
              <a:gd name="connsiteX116" fmla="*/ 107613 w 1364418"/>
              <a:gd name="connsiteY116" fmla="*/ 1168288 h 6858000"/>
              <a:gd name="connsiteX117" fmla="*/ 99895 w 1364418"/>
              <a:gd name="connsiteY117" fmla="*/ 1142577 h 6858000"/>
              <a:gd name="connsiteX118" fmla="*/ 89201 w 1364418"/>
              <a:gd name="connsiteY118" fmla="*/ 1088484 h 6858000"/>
              <a:gd name="connsiteX119" fmla="*/ 77937 w 1364418"/>
              <a:gd name="connsiteY119" fmla="*/ 1016103 h 6858000"/>
              <a:gd name="connsiteX120" fmla="*/ 79393 w 1364418"/>
              <a:gd name="connsiteY120" fmla="*/ 932283 h 6858000"/>
              <a:gd name="connsiteX121" fmla="*/ 81629 w 1364418"/>
              <a:gd name="connsiteY121" fmla="*/ 915925 h 6858000"/>
              <a:gd name="connsiteX122" fmla="*/ 74258 w 1364418"/>
              <a:gd name="connsiteY122" fmla="*/ 896999 h 6858000"/>
              <a:gd name="connsiteX123" fmla="*/ 43666 w 1364418"/>
              <a:gd name="connsiteY123" fmla="*/ 821517 h 6858000"/>
              <a:gd name="connsiteX124" fmla="*/ 22616 w 1364418"/>
              <a:gd name="connsiteY124" fmla="*/ 751353 h 6858000"/>
              <a:gd name="connsiteX125" fmla="*/ 22174 w 1364418"/>
              <a:gd name="connsiteY125" fmla="*/ 721230 h 6858000"/>
              <a:gd name="connsiteX126" fmla="*/ 7845 w 1364418"/>
              <a:gd name="connsiteY126" fmla="*/ 681659 h 6858000"/>
              <a:gd name="connsiteX127" fmla="*/ 31306 w 1364418"/>
              <a:gd name="connsiteY127" fmla="*/ 619315 h 6858000"/>
              <a:gd name="connsiteX128" fmla="*/ 15184 w 1364418"/>
              <a:gd name="connsiteY128" fmla="*/ 585934 h 6858000"/>
              <a:gd name="connsiteX129" fmla="*/ 22258 w 1364418"/>
              <a:gd name="connsiteY129" fmla="*/ 538948 h 6858000"/>
              <a:gd name="connsiteX130" fmla="*/ 26166 w 1364418"/>
              <a:gd name="connsiteY130" fmla="*/ 525163 h 6858000"/>
              <a:gd name="connsiteX131" fmla="*/ 52290 w 1364418"/>
              <a:gd name="connsiteY131" fmla="*/ 446567 h 6858000"/>
              <a:gd name="connsiteX132" fmla="*/ 51538 w 1364418"/>
              <a:gd name="connsiteY132" fmla="*/ 393828 h 6858000"/>
              <a:gd name="connsiteX133" fmla="*/ 51368 w 1364418"/>
              <a:gd name="connsiteY133" fmla="*/ 353137 h 6858000"/>
              <a:gd name="connsiteX134" fmla="*/ 55970 w 1364418"/>
              <a:gd name="connsiteY134" fmla="*/ 321428 h 6858000"/>
              <a:gd name="connsiteX135" fmla="*/ 57061 w 1364418"/>
              <a:gd name="connsiteY135" fmla="*/ 275771 h 6858000"/>
              <a:gd name="connsiteX136" fmla="*/ 74088 w 1364418"/>
              <a:gd name="connsiteY136" fmla="*/ 212860 h 6858000"/>
              <a:gd name="connsiteX137" fmla="*/ 65798 w 1364418"/>
              <a:gd name="connsiteY137" fmla="*/ 144983 h 6858000"/>
              <a:gd name="connsiteX138" fmla="*/ 78082 w 1364418"/>
              <a:gd name="connsiteY138" fmla="*/ 55288 h 6858000"/>
              <a:gd name="connsiteX139" fmla="*/ 37636 w 1364418"/>
              <a:gd name="connsiteY139"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5 w 1364418"/>
              <a:gd name="connsiteY4" fmla="*/ 6776847 h 6858000"/>
              <a:gd name="connsiteX5" fmla="*/ 149205 w 1364418"/>
              <a:gd name="connsiteY5" fmla="*/ 6737706 h 6858000"/>
              <a:gd name="connsiteX6" fmla="*/ 173944 w 1364418"/>
              <a:gd name="connsiteY6" fmla="*/ 6691589 h 6858000"/>
              <a:gd name="connsiteX7" fmla="*/ 165968 w 1364418"/>
              <a:gd name="connsiteY7" fmla="*/ 6659970 h 6858000"/>
              <a:gd name="connsiteX8" fmla="*/ 166592 w 1364418"/>
              <a:gd name="connsiteY8" fmla="*/ 6636211 h 6858000"/>
              <a:gd name="connsiteX9" fmla="*/ 184036 w 1364418"/>
              <a:gd name="connsiteY9" fmla="*/ 6594177 h 6858000"/>
              <a:gd name="connsiteX10" fmla="*/ 198076 w 1364418"/>
              <a:gd name="connsiteY10" fmla="*/ 6557575 h 6858000"/>
              <a:gd name="connsiteX11" fmla="*/ 251033 w 1364418"/>
              <a:gd name="connsiteY11" fmla="*/ 6492130 h 6858000"/>
              <a:gd name="connsiteX12" fmla="*/ 266720 w 1364418"/>
              <a:gd name="connsiteY12" fmla="*/ 6431610 h 6858000"/>
              <a:gd name="connsiteX13" fmla="*/ 310425 w 1364418"/>
              <a:gd name="connsiteY13" fmla="*/ 6379786 h 6858000"/>
              <a:gd name="connsiteX14" fmla="*/ 293648 w 1364418"/>
              <a:gd name="connsiteY14" fmla="*/ 6334727 h 6858000"/>
              <a:gd name="connsiteX15" fmla="*/ 271063 w 1364418"/>
              <a:gd name="connsiteY15" fmla="*/ 6313295 h 6858000"/>
              <a:gd name="connsiteX16" fmla="*/ 278227 w 1364418"/>
              <a:gd name="connsiteY16" fmla="*/ 6280046 h 6858000"/>
              <a:gd name="connsiteX17" fmla="*/ 281226 w 1364418"/>
              <a:gd name="connsiteY17" fmla="*/ 6272987 h 6858000"/>
              <a:gd name="connsiteX18" fmla="*/ 288000 w 1364418"/>
              <a:gd name="connsiteY18" fmla="*/ 6252834 h 6858000"/>
              <a:gd name="connsiteX19" fmla="*/ 265992 w 1364418"/>
              <a:gd name="connsiteY19" fmla="*/ 6202459 h 6858000"/>
              <a:gd name="connsiteX20" fmla="*/ 264790 w 1364418"/>
              <a:gd name="connsiteY20" fmla="*/ 6153037 h 6858000"/>
              <a:gd name="connsiteX21" fmla="*/ 280205 w 1364418"/>
              <a:gd name="connsiteY21" fmla="*/ 6078132 h 6858000"/>
              <a:gd name="connsiteX22" fmla="*/ 267592 w 1364418"/>
              <a:gd name="connsiteY22" fmla="*/ 6028119 h 6858000"/>
              <a:gd name="connsiteX23" fmla="*/ 252821 w 1364418"/>
              <a:gd name="connsiteY23" fmla="*/ 5926735 h 6858000"/>
              <a:gd name="connsiteX24" fmla="*/ 302333 w 1364418"/>
              <a:gd name="connsiteY24" fmla="*/ 5712857 h 6858000"/>
              <a:gd name="connsiteX25" fmla="*/ 332131 w 1364418"/>
              <a:gd name="connsiteY25" fmla="*/ 5660491 h 6858000"/>
              <a:gd name="connsiteX26" fmla="*/ 341254 w 1364418"/>
              <a:gd name="connsiteY26" fmla="*/ 5563435 h 6858000"/>
              <a:gd name="connsiteX27" fmla="*/ 368130 w 1364418"/>
              <a:gd name="connsiteY27" fmla="*/ 5437125 h 6858000"/>
              <a:gd name="connsiteX28" fmla="*/ 381698 w 1364418"/>
              <a:gd name="connsiteY28" fmla="*/ 5396260 h 6858000"/>
              <a:gd name="connsiteX29" fmla="*/ 397679 w 1364418"/>
              <a:gd name="connsiteY29" fmla="*/ 5330009 h 6858000"/>
              <a:gd name="connsiteX30" fmla="*/ 431172 w 1364418"/>
              <a:gd name="connsiteY30" fmla="*/ 5273739 h 6858000"/>
              <a:gd name="connsiteX31" fmla="*/ 440771 w 1364418"/>
              <a:gd name="connsiteY31" fmla="*/ 5241779 h 6858000"/>
              <a:gd name="connsiteX32" fmla="*/ 451997 w 1364418"/>
              <a:gd name="connsiteY32" fmla="*/ 5225268 h 6858000"/>
              <a:gd name="connsiteX33" fmla="*/ 453017 w 1364418"/>
              <a:gd name="connsiteY33" fmla="*/ 5217684 h 6858000"/>
              <a:gd name="connsiteX34" fmla="*/ 460358 w 1364418"/>
              <a:gd name="connsiteY34" fmla="*/ 5193377 h 6858000"/>
              <a:gd name="connsiteX35" fmla="*/ 463661 w 1364418"/>
              <a:gd name="connsiteY35" fmla="*/ 5179288 h 6858000"/>
              <a:gd name="connsiteX36" fmla="*/ 464645 w 1364418"/>
              <a:gd name="connsiteY36" fmla="*/ 5173621 h 6858000"/>
              <a:gd name="connsiteX37" fmla="*/ 460279 w 1364418"/>
              <a:gd name="connsiteY37" fmla="*/ 5159961 h 6858000"/>
              <a:gd name="connsiteX38" fmla="*/ 466956 w 1364418"/>
              <a:gd name="connsiteY38" fmla="*/ 5144295 h 6858000"/>
              <a:gd name="connsiteX39" fmla="*/ 463889 w 1364418"/>
              <a:gd name="connsiteY39" fmla="*/ 5125185 h 6858000"/>
              <a:gd name="connsiteX40" fmla="*/ 470719 w 1364418"/>
              <a:gd name="connsiteY40" fmla="*/ 5121884 h 6858000"/>
              <a:gd name="connsiteX41" fmla="*/ 477755 w 1364418"/>
              <a:gd name="connsiteY41" fmla="*/ 5067850 h 6858000"/>
              <a:gd name="connsiteX42" fmla="*/ 480486 w 1364418"/>
              <a:gd name="connsiteY42" fmla="*/ 5060861 h 6858000"/>
              <a:gd name="connsiteX43" fmla="*/ 477190 w 1364418"/>
              <a:gd name="connsiteY43" fmla="*/ 5034192 h 6858000"/>
              <a:gd name="connsiteX44" fmla="*/ 478744 w 1364418"/>
              <a:gd name="connsiteY44" fmla="*/ 4993030 h 6858000"/>
              <a:gd name="connsiteX45" fmla="*/ 485653 w 1364418"/>
              <a:gd name="connsiteY45" fmla="*/ 4946844 h 6858000"/>
              <a:gd name="connsiteX46" fmla="*/ 481509 w 1364418"/>
              <a:gd name="connsiteY46" fmla="*/ 4932692 h 6858000"/>
              <a:gd name="connsiteX47" fmla="*/ 496912 w 1364418"/>
              <a:gd name="connsiteY47" fmla="*/ 4858827 h 6858000"/>
              <a:gd name="connsiteX48" fmla="*/ 502815 w 1364418"/>
              <a:gd name="connsiteY48" fmla="*/ 4821170 h 6858000"/>
              <a:gd name="connsiteX49" fmla="*/ 507548 w 1364418"/>
              <a:gd name="connsiteY49" fmla="*/ 4780965 h 6858000"/>
              <a:gd name="connsiteX50" fmla="*/ 508841 w 1364418"/>
              <a:gd name="connsiteY50" fmla="*/ 4750867 h 6858000"/>
              <a:gd name="connsiteX51" fmla="*/ 506648 w 1364418"/>
              <a:gd name="connsiteY51" fmla="*/ 4690749 h 6858000"/>
              <a:gd name="connsiteX52" fmla="*/ 502128 w 1364418"/>
              <a:gd name="connsiteY52" fmla="*/ 4584173 h 6858000"/>
              <a:gd name="connsiteX53" fmla="*/ 497211 w 1364418"/>
              <a:gd name="connsiteY53" fmla="*/ 4444346 h 6858000"/>
              <a:gd name="connsiteX54" fmla="*/ 493776 w 1364418"/>
              <a:gd name="connsiteY54" fmla="*/ 4375228 h 6858000"/>
              <a:gd name="connsiteX55" fmla="*/ 474429 w 1364418"/>
              <a:gd name="connsiteY55" fmla="*/ 4214165 h 6858000"/>
              <a:gd name="connsiteX56" fmla="*/ 478502 w 1364418"/>
              <a:gd name="connsiteY56" fmla="*/ 4090296 h 6858000"/>
              <a:gd name="connsiteX57" fmla="*/ 463758 w 1364418"/>
              <a:gd name="connsiteY57" fmla="*/ 4033999 h 6858000"/>
              <a:gd name="connsiteX58" fmla="*/ 464907 w 1364418"/>
              <a:gd name="connsiteY58" fmla="*/ 4031933 h 6858000"/>
              <a:gd name="connsiteX59" fmla="*/ 463483 w 1364418"/>
              <a:gd name="connsiteY59" fmla="*/ 4013953 h 6858000"/>
              <a:gd name="connsiteX60" fmla="*/ 449778 w 1364418"/>
              <a:gd name="connsiteY60" fmla="*/ 3974753 h 6858000"/>
              <a:gd name="connsiteX61" fmla="*/ 451376 w 1364418"/>
              <a:gd name="connsiteY61" fmla="*/ 3969950 h 6858000"/>
              <a:gd name="connsiteX62" fmla="*/ 444798 w 1364418"/>
              <a:gd name="connsiteY62" fmla="*/ 3933779 h 6858000"/>
              <a:gd name="connsiteX63" fmla="*/ 446129 w 1364418"/>
              <a:gd name="connsiteY63" fmla="*/ 3933093 h 6858000"/>
              <a:gd name="connsiteX64" fmla="*/ 450483 w 1364418"/>
              <a:gd name="connsiteY64" fmla="*/ 3922082 h 6858000"/>
              <a:gd name="connsiteX65" fmla="*/ 455561 w 1364418"/>
              <a:gd name="connsiteY65" fmla="*/ 3901461 h 6858000"/>
              <a:gd name="connsiteX66" fmla="*/ 478155 w 1364418"/>
              <a:gd name="connsiteY66" fmla="*/ 3813873 h 6858000"/>
              <a:gd name="connsiteX67" fmla="*/ 477580 w 1364418"/>
              <a:gd name="connsiteY67" fmla="*/ 3806161 h 6858000"/>
              <a:gd name="connsiteX68" fmla="*/ 477887 w 1364418"/>
              <a:gd name="connsiteY68" fmla="*/ 3805957 h 6858000"/>
              <a:gd name="connsiteX69" fmla="*/ 477914 w 1364418"/>
              <a:gd name="connsiteY69" fmla="*/ 3797724 h 6858000"/>
              <a:gd name="connsiteX70" fmla="*/ 476529 w 1364418"/>
              <a:gd name="connsiteY70" fmla="*/ 3792098 h 6858000"/>
              <a:gd name="connsiteX71" fmla="*/ 475413 w 1364418"/>
              <a:gd name="connsiteY71" fmla="*/ 3777135 h 6858000"/>
              <a:gd name="connsiteX72" fmla="*/ 477146 w 1364418"/>
              <a:gd name="connsiteY72" fmla="*/ 3771656 h 6858000"/>
              <a:gd name="connsiteX73" fmla="*/ 480889 w 1364418"/>
              <a:gd name="connsiteY73" fmla="*/ 3769007 h 6858000"/>
              <a:gd name="connsiteX74" fmla="*/ 480355 w 1364418"/>
              <a:gd name="connsiteY74" fmla="*/ 3767709 h 6858000"/>
              <a:gd name="connsiteX75" fmla="*/ 489051 w 1364418"/>
              <a:gd name="connsiteY75" fmla="*/ 3738082 h 6858000"/>
              <a:gd name="connsiteX76" fmla="*/ 496397 w 1364418"/>
              <a:gd name="connsiteY76" fmla="*/ 3673397 h 6858000"/>
              <a:gd name="connsiteX77" fmla="*/ 495693 w 1364418"/>
              <a:gd name="connsiteY77" fmla="*/ 3637109 h 6858000"/>
              <a:gd name="connsiteX78" fmla="*/ 499136 w 1364418"/>
              <a:gd name="connsiteY78" fmla="*/ 3536883 h 6858000"/>
              <a:gd name="connsiteX79" fmla="*/ 506674 w 1364418"/>
              <a:gd name="connsiteY79" fmla="*/ 3435652 h 6858000"/>
              <a:gd name="connsiteX80" fmla="*/ 508345 w 1364418"/>
              <a:gd name="connsiteY80" fmla="*/ 3307769 h 6858000"/>
              <a:gd name="connsiteX81" fmla="*/ 525908 w 1364418"/>
              <a:gd name="connsiteY81" fmla="*/ 3250522 h 6858000"/>
              <a:gd name="connsiteX82" fmla="*/ 526333 w 1364418"/>
              <a:gd name="connsiteY82" fmla="*/ 3229163 h 6858000"/>
              <a:gd name="connsiteX83" fmla="*/ 528156 w 1364418"/>
              <a:gd name="connsiteY83" fmla="*/ 3217217 h 6858000"/>
              <a:gd name="connsiteX84" fmla="*/ 514991 w 1364418"/>
              <a:gd name="connsiteY84" fmla="*/ 3183755 h 6858000"/>
              <a:gd name="connsiteX85" fmla="*/ 515492 w 1364418"/>
              <a:gd name="connsiteY85" fmla="*/ 3178642 h 6858000"/>
              <a:gd name="connsiteX86" fmla="*/ 503092 w 1364418"/>
              <a:gd name="connsiteY86" fmla="*/ 3158586 h 6858000"/>
              <a:gd name="connsiteX87" fmla="*/ 488277 w 1364418"/>
              <a:gd name="connsiteY87" fmla="*/ 3129034 h 6858000"/>
              <a:gd name="connsiteX88" fmla="*/ 488942 w 1364418"/>
              <a:gd name="connsiteY88" fmla="*/ 3126682 h 6858000"/>
              <a:gd name="connsiteX89" fmla="*/ 479810 w 1364418"/>
              <a:gd name="connsiteY89" fmla="*/ 3114519 h 6858000"/>
              <a:gd name="connsiteX90" fmla="*/ 466419 w 1364418"/>
              <a:gd name="connsiteY90" fmla="*/ 3106272 h 6858000"/>
              <a:gd name="connsiteX91" fmla="*/ 439149 w 1364418"/>
              <a:gd name="connsiteY91" fmla="*/ 2958185 h 6858000"/>
              <a:gd name="connsiteX92" fmla="*/ 381763 w 1364418"/>
              <a:gd name="connsiteY92" fmla="*/ 2762989 h 6858000"/>
              <a:gd name="connsiteX93" fmla="*/ 330681 w 1364418"/>
              <a:gd name="connsiteY93" fmla="*/ 2554718 h 6858000"/>
              <a:gd name="connsiteX94" fmla="*/ 310775 w 1364418"/>
              <a:gd name="connsiteY94" fmla="*/ 2485734 h 6858000"/>
              <a:gd name="connsiteX95" fmla="*/ 301498 w 1364418"/>
              <a:gd name="connsiteY95" fmla="*/ 2447068 h 6858000"/>
              <a:gd name="connsiteX96" fmla="*/ 288459 w 1364418"/>
              <a:gd name="connsiteY96" fmla="*/ 2425819 h 6858000"/>
              <a:gd name="connsiteX97" fmla="*/ 294458 w 1364418"/>
              <a:gd name="connsiteY97" fmla="*/ 2402874 h 6858000"/>
              <a:gd name="connsiteX98" fmla="*/ 297070 w 1364418"/>
              <a:gd name="connsiteY98" fmla="*/ 2381443 h 6858000"/>
              <a:gd name="connsiteX99" fmla="*/ 273399 w 1364418"/>
              <a:gd name="connsiteY99" fmla="*/ 2261920 h 6858000"/>
              <a:gd name="connsiteX100" fmla="*/ 263286 w 1364418"/>
              <a:gd name="connsiteY100" fmla="*/ 2195378 h 6858000"/>
              <a:gd name="connsiteX101" fmla="*/ 247503 w 1364418"/>
              <a:gd name="connsiteY101" fmla="*/ 2155135 h 6858000"/>
              <a:gd name="connsiteX102" fmla="*/ 244961 w 1364418"/>
              <a:gd name="connsiteY102" fmla="*/ 2118008 h 6858000"/>
              <a:gd name="connsiteX103" fmla="*/ 245954 w 1364418"/>
              <a:gd name="connsiteY103" fmla="*/ 2050531 h 6858000"/>
              <a:gd name="connsiteX104" fmla="*/ 237760 w 1364418"/>
              <a:gd name="connsiteY104" fmla="*/ 1963269 h 6858000"/>
              <a:gd name="connsiteX105" fmla="*/ 218938 w 1364418"/>
              <a:gd name="connsiteY105" fmla="*/ 1906352 h 6858000"/>
              <a:gd name="connsiteX106" fmla="*/ 195495 w 1364418"/>
              <a:gd name="connsiteY106" fmla="*/ 1861531 h 6858000"/>
              <a:gd name="connsiteX107" fmla="*/ 149294 w 1364418"/>
              <a:gd name="connsiteY107" fmla="*/ 1732919 h 6858000"/>
              <a:gd name="connsiteX108" fmla="*/ 121605 w 1364418"/>
              <a:gd name="connsiteY108" fmla="*/ 1663540 h 6858000"/>
              <a:gd name="connsiteX109" fmla="*/ 120731 w 1364418"/>
              <a:gd name="connsiteY109" fmla="*/ 1615777 h 6858000"/>
              <a:gd name="connsiteX110" fmla="*/ 101526 w 1364418"/>
              <a:gd name="connsiteY110" fmla="*/ 1563678 h 6858000"/>
              <a:gd name="connsiteX111" fmla="*/ 114606 w 1364418"/>
              <a:gd name="connsiteY111" fmla="*/ 1519474 h 6858000"/>
              <a:gd name="connsiteX112" fmla="*/ 107348 w 1364418"/>
              <a:gd name="connsiteY112" fmla="*/ 1477995 h 6858000"/>
              <a:gd name="connsiteX113" fmla="*/ 93433 w 1364418"/>
              <a:gd name="connsiteY113" fmla="*/ 1373769 h 6858000"/>
              <a:gd name="connsiteX114" fmla="*/ 101740 w 1364418"/>
              <a:gd name="connsiteY114" fmla="*/ 1307086 h 6858000"/>
              <a:gd name="connsiteX115" fmla="*/ 102928 w 1364418"/>
              <a:gd name="connsiteY115" fmla="*/ 1189033 h 6858000"/>
              <a:gd name="connsiteX116" fmla="*/ 107613 w 1364418"/>
              <a:gd name="connsiteY116" fmla="*/ 1168288 h 6858000"/>
              <a:gd name="connsiteX117" fmla="*/ 99895 w 1364418"/>
              <a:gd name="connsiteY117" fmla="*/ 1142577 h 6858000"/>
              <a:gd name="connsiteX118" fmla="*/ 89201 w 1364418"/>
              <a:gd name="connsiteY118" fmla="*/ 1088484 h 6858000"/>
              <a:gd name="connsiteX119" fmla="*/ 77937 w 1364418"/>
              <a:gd name="connsiteY119" fmla="*/ 1016103 h 6858000"/>
              <a:gd name="connsiteX120" fmla="*/ 79393 w 1364418"/>
              <a:gd name="connsiteY120" fmla="*/ 954054 h 6858000"/>
              <a:gd name="connsiteX121" fmla="*/ 81629 w 1364418"/>
              <a:gd name="connsiteY121" fmla="*/ 915925 h 6858000"/>
              <a:gd name="connsiteX122" fmla="*/ 74258 w 1364418"/>
              <a:gd name="connsiteY122" fmla="*/ 896999 h 6858000"/>
              <a:gd name="connsiteX123" fmla="*/ 43666 w 1364418"/>
              <a:gd name="connsiteY123" fmla="*/ 821517 h 6858000"/>
              <a:gd name="connsiteX124" fmla="*/ 22616 w 1364418"/>
              <a:gd name="connsiteY124" fmla="*/ 751353 h 6858000"/>
              <a:gd name="connsiteX125" fmla="*/ 22174 w 1364418"/>
              <a:gd name="connsiteY125" fmla="*/ 721230 h 6858000"/>
              <a:gd name="connsiteX126" fmla="*/ 7845 w 1364418"/>
              <a:gd name="connsiteY126" fmla="*/ 681659 h 6858000"/>
              <a:gd name="connsiteX127" fmla="*/ 31306 w 1364418"/>
              <a:gd name="connsiteY127" fmla="*/ 619315 h 6858000"/>
              <a:gd name="connsiteX128" fmla="*/ 15184 w 1364418"/>
              <a:gd name="connsiteY128" fmla="*/ 585934 h 6858000"/>
              <a:gd name="connsiteX129" fmla="*/ 22258 w 1364418"/>
              <a:gd name="connsiteY129" fmla="*/ 538948 h 6858000"/>
              <a:gd name="connsiteX130" fmla="*/ 26166 w 1364418"/>
              <a:gd name="connsiteY130" fmla="*/ 525163 h 6858000"/>
              <a:gd name="connsiteX131" fmla="*/ 52290 w 1364418"/>
              <a:gd name="connsiteY131" fmla="*/ 446567 h 6858000"/>
              <a:gd name="connsiteX132" fmla="*/ 51538 w 1364418"/>
              <a:gd name="connsiteY132" fmla="*/ 393828 h 6858000"/>
              <a:gd name="connsiteX133" fmla="*/ 51368 w 1364418"/>
              <a:gd name="connsiteY133" fmla="*/ 353137 h 6858000"/>
              <a:gd name="connsiteX134" fmla="*/ 55970 w 1364418"/>
              <a:gd name="connsiteY134" fmla="*/ 321428 h 6858000"/>
              <a:gd name="connsiteX135" fmla="*/ 57061 w 1364418"/>
              <a:gd name="connsiteY135" fmla="*/ 275771 h 6858000"/>
              <a:gd name="connsiteX136" fmla="*/ 74088 w 1364418"/>
              <a:gd name="connsiteY136" fmla="*/ 212860 h 6858000"/>
              <a:gd name="connsiteX137" fmla="*/ 65798 w 1364418"/>
              <a:gd name="connsiteY137" fmla="*/ 144983 h 6858000"/>
              <a:gd name="connsiteX138" fmla="*/ 78082 w 1364418"/>
              <a:gd name="connsiteY138" fmla="*/ 55288 h 6858000"/>
              <a:gd name="connsiteX139" fmla="*/ 37636 w 1364418"/>
              <a:gd name="connsiteY139"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5 w 1364418"/>
              <a:gd name="connsiteY4" fmla="*/ 6776847 h 6858000"/>
              <a:gd name="connsiteX5" fmla="*/ 149205 w 1364418"/>
              <a:gd name="connsiteY5" fmla="*/ 6737706 h 6858000"/>
              <a:gd name="connsiteX6" fmla="*/ 173944 w 1364418"/>
              <a:gd name="connsiteY6" fmla="*/ 6691589 h 6858000"/>
              <a:gd name="connsiteX7" fmla="*/ 165968 w 1364418"/>
              <a:gd name="connsiteY7" fmla="*/ 6659970 h 6858000"/>
              <a:gd name="connsiteX8" fmla="*/ 166592 w 1364418"/>
              <a:gd name="connsiteY8" fmla="*/ 6636211 h 6858000"/>
              <a:gd name="connsiteX9" fmla="*/ 184036 w 1364418"/>
              <a:gd name="connsiteY9" fmla="*/ 6594177 h 6858000"/>
              <a:gd name="connsiteX10" fmla="*/ 198076 w 1364418"/>
              <a:gd name="connsiteY10" fmla="*/ 6557575 h 6858000"/>
              <a:gd name="connsiteX11" fmla="*/ 251033 w 1364418"/>
              <a:gd name="connsiteY11" fmla="*/ 6492130 h 6858000"/>
              <a:gd name="connsiteX12" fmla="*/ 266720 w 1364418"/>
              <a:gd name="connsiteY12" fmla="*/ 6431610 h 6858000"/>
              <a:gd name="connsiteX13" fmla="*/ 310425 w 1364418"/>
              <a:gd name="connsiteY13" fmla="*/ 6379786 h 6858000"/>
              <a:gd name="connsiteX14" fmla="*/ 293648 w 1364418"/>
              <a:gd name="connsiteY14" fmla="*/ 6334727 h 6858000"/>
              <a:gd name="connsiteX15" fmla="*/ 271063 w 1364418"/>
              <a:gd name="connsiteY15" fmla="*/ 6313295 h 6858000"/>
              <a:gd name="connsiteX16" fmla="*/ 278227 w 1364418"/>
              <a:gd name="connsiteY16" fmla="*/ 6280046 h 6858000"/>
              <a:gd name="connsiteX17" fmla="*/ 281226 w 1364418"/>
              <a:gd name="connsiteY17" fmla="*/ 6272987 h 6858000"/>
              <a:gd name="connsiteX18" fmla="*/ 288000 w 1364418"/>
              <a:gd name="connsiteY18" fmla="*/ 6252834 h 6858000"/>
              <a:gd name="connsiteX19" fmla="*/ 265992 w 1364418"/>
              <a:gd name="connsiteY19" fmla="*/ 6202459 h 6858000"/>
              <a:gd name="connsiteX20" fmla="*/ 264790 w 1364418"/>
              <a:gd name="connsiteY20" fmla="*/ 6153037 h 6858000"/>
              <a:gd name="connsiteX21" fmla="*/ 280205 w 1364418"/>
              <a:gd name="connsiteY21" fmla="*/ 6078132 h 6858000"/>
              <a:gd name="connsiteX22" fmla="*/ 267592 w 1364418"/>
              <a:gd name="connsiteY22" fmla="*/ 6028119 h 6858000"/>
              <a:gd name="connsiteX23" fmla="*/ 252821 w 1364418"/>
              <a:gd name="connsiteY23" fmla="*/ 5926735 h 6858000"/>
              <a:gd name="connsiteX24" fmla="*/ 302333 w 1364418"/>
              <a:gd name="connsiteY24" fmla="*/ 5712857 h 6858000"/>
              <a:gd name="connsiteX25" fmla="*/ 332131 w 1364418"/>
              <a:gd name="connsiteY25" fmla="*/ 5660491 h 6858000"/>
              <a:gd name="connsiteX26" fmla="*/ 341254 w 1364418"/>
              <a:gd name="connsiteY26" fmla="*/ 5563435 h 6858000"/>
              <a:gd name="connsiteX27" fmla="*/ 368130 w 1364418"/>
              <a:gd name="connsiteY27" fmla="*/ 5437125 h 6858000"/>
              <a:gd name="connsiteX28" fmla="*/ 381698 w 1364418"/>
              <a:gd name="connsiteY28" fmla="*/ 5396260 h 6858000"/>
              <a:gd name="connsiteX29" fmla="*/ 397679 w 1364418"/>
              <a:gd name="connsiteY29" fmla="*/ 5330009 h 6858000"/>
              <a:gd name="connsiteX30" fmla="*/ 431172 w 1364418"/>
              <a:gd name="connsiteY30" fmla="*/ 5273739 h 6858000"/>
              <a:gd name="connsiteX31" fmla="*/ 440771 w 1364418"/>
              <a:gd name="connsiteY31" fmla="*/ 5241779 h 6858000"/>
              <a:gd name="connsiteX32" fmla="*/ 451997 w 1364418"/>
              <a:gd name="connsiteY32" fmla="*/ 5225268 h 6858000"/>
              <a:gd name="connsiteX33" fmla="*/ 453017 w 1364418"/>
              <a:gd name="connsiteY33" fmla="*/ 5217684 h 6858000"/>
              <a:gd name="connsiteX34" fmla="*/ 460358 w 1364418"/>
              <a:gd name="connsiteY34" fmla="*/ 5193377 h 6858000"/>
              <a:gd name="connsiteX35" fmla="*/ 463661 w 1364418"/>
              <a:gd name="connsiteY35" fmla="*/ 5179288 h 6858000"/>
              <a:gd name="connsiteX36" fmla="*/ 464645 w 1364418"/>
              <a:gd name="connsiteY36" fmla="*/ 5173621 h 6858000"/>
              <a:gd name="connsiteX37" fmla="*/ 460279 w 1364418"/>
              <a:gd name="connsiteY37" fmla="*/ 5159961 h 6858000"/>
              <a:gd name="connsiteX38" fmla="*/ 466956 w 1364418"/>
              <a:gd name="connsiteY38" fmla="*/ 5144295 h 6858000"/>
              <a:gd name="connsiteX39" fmla="*/ 463889 w 1364418"/>
              <a:gd name="connsiteY39" fmla="*/ 5125185 h 6858000"/>
              <a:gd name="connsiteX40" fmla="*/ 470719 w 1364418"/>
              <a:gd name="connsiteY40" fmla="*/ 5121884 h 6858000"/>
              <a:gd name="connsiteX41" fmla="*/ 477755 w 1364418"/>
              <a:gd name="connsiteY41" fmla="*/ 5067850 h 6858000"/>
              <a:gd name="connsiteX42" fmla="*/ 480486 w 1364418"/>
              <a:gd name="connsiteY42" fmla="*/ 5060861 h 6858000"/>
              <a:gd name="connsiteX43" fmla="*/ 477190 w 1364418"/>
              <a:gd name="connsiteY43" fmla="*/ 5034192 h 6858000"/>
              <a:gd name="connsiteX44" fmla="*/ 478744 w 1364418"/>
              <a:gd name="connsiteY44" fmla="*/ 4993030 h 6858000"/>
              <a:gd name="connsiteX45" fmla="*/ 485653 w 1364418"/>
              <a:gd name="connsiteY45" fmla="*/ 4946844 h 6858000"/>
              <a:gd name="connsiteX46" fmla="*/ 481509 w 1364418"/>
              <a:gd name="connsiteY46" fmla="*/ 4932692 h 6858000"/>
              <a:gd name="connsiteX47" fmla="*/ 496912 w 1364418"/>
              <a:gd name="connsiteY47" fmla="*/ 4858827 h 6858000"/>
              <a:gd name="connsiteX48" fmla="*/ 502815 w 1364418"/>
              <a:gd name="connsiteY48" fmla="*/ 4821170 h 6858000"/>
              <a:gd name="connsiteX49" fmla="*/ 507548 w 1364418"/>
              <a:gd name="connsiteY49" fmla="*/ 4780965 h 6858000"/>
              <a:gd name="connsiteX50" fmla="*/ 508841 w 1364418"/>
              <a:gd name="connsiteY50" fmla="*/ 4750867 h 6858000"/>
              <a:gd name="connsiteX51" fmla="*/ 506648 w 1364418"/>
              <a:gd name="connsiteY51" fmla="*/ 4690749 h 6858000"/>
              <a:gd name="connsiteX52" fmla="*/ 502128 w 1364418"/>
              <a:gd name="connsiteY52" fmla="*/ 4584173 h 6858000"/>
              <a:gd name="connsiteX53" fmla="*/ 497211 w 1364418"/>
              <a:gd name="connsiteY53" fmla="*/ 4444346 h 6858000"/>
              <a:gd name="connsiteX54" fmla="*/ 493776 w 1364418"/>
              <a:gd name="connsiteY54" fmla="*/ 4375228 h 6858000"/>
              <a:gd name="connsiteX55" fmla="*/ 474429 w 1364418"/>
              <a:gd name="connsiteY55" fmla="*/ 4214165 h 6858000"/>
              <a:gd name="connsiteX56" fmla="*/ 478502 w 1364418"/>
              <a:gd name="connsiteY56" fmla="*/ 4090296 h 6858000"/>
              <a:gd name="connsiteX57" fmla="*/ 463758 w 1364418"/>
              <a:gd name="connsiteY57" fmla="*/ 4033999 h 6858000"/>
              <a:gd name="connsiteX58" fmla="*/ 464907 w 1364418"/>
              <a:gd name="connsiteY58" fmla="*/ 4031933 h 6858000"/>
              <a:gd name="connsiteX59" fmla="*/ 463483 w 1364418"/>
              <a:gd name="connsiteY59" fmla="*/ 4013953 h 6858000"/>
              <a:gd name="connsiteX60" fmla="*/ 449778 w 1364418"/>
              <a:gd name="connsiteY60" fmla="*/ 3974753 h 6858000"/>
              <a:gd name="connsiteX61" fmla="*/ 451376 w 1364418"/>
              <a:gd name="connsiteY61" fmla="*/ 3969950 h 6858000"/>
              <a:gd name="connsiteX62" fmla="*/ 444798 w 1364418"/>
              <a:gd name="connsiteY62" fmla="*/ 3933779 h 6858000"/>
              <a:gd name="connsiteX63" fmla="*/ 446129 w 1364418"/>
              <a:gd name="connsiteY63" fmla="*/ 3933093 h 6858000"/>
              <a:gd name="connsiteX64" fmla="*/ 450483 w 1364418"/>
              <a:gd name="connsiteY64" fmla="*/ 3922082 h 6858000"/>
              <a:gd name="connsiteX65" fmla="*/ 455561 w 1364418"/>
              <a:gd name="connsiteY65" fmla="*/ 3901461 h 6858000"/>
              <a:gd name="connsiteX66" fmla="*/ 478155 w 1364418"/>
              <a:gd name="connsiteY66" fmla="*/ 3813873 h 6858000"/>
              <a:gd name="connsiteX67" fmla="*/ 477580 w 1364418"/>
              <a:gd name="connsiteY67" fmla="*/ 3806161 h 6858000"/>
              <a:gd name="connsiteX68" fmla="*/ 477887 w 1364418"/>
              <a:gd name="connsiteY68" fmla="*/ 3805957 h 6858000"/>
              <a:gd name="connsiteX69" fmla="*/ 477914 w 1364418"/>
              <a:gd name="connsiteY69" fmla="*/ 3797724 h 6858000"/>
              <a:gd name="connsiteX70" fmla="*/ 476529 w 1364418"/>
              <a:gd name="connsiteY70" fmla="*/ 3792098 h 6858000"/>
              <a:gd name="connsiteX71" fmla="*/ 475413 w 1364418"/>
              <a:gd name="connsiteY71" fmla="*/ 3777135 h 6858000"/>
              <a:gd name="connsiteX72" fmla="*/ 477146 w 1364418"/>
              <a:gd name="connsiteY72" fmla="*/ 3771656 h 6858000"/>
              <a:gd name="connsiteX73" fmla="*/ 480889 w 1364418"/>
              <a:gd name="connsiteY73" fmla="*/ 3769007 h 6858000"/>
              <a:gd name="connsiteX74" fmla="*/ 480355 w 1364418"/>
              <a:gd name="connsiteY74" fmla="*/ 3767709 h 6858000"/>
              <a:gd name="connsiteX75" fmla="*/ 489051 w 1364418"/>
              <a:gd name="connsiteY75" fmla="*/ 3738082 h 6858000"/>
              <a:gd name="connsiteX76" fmla="*/ 496397 w 1364418"/>
              <a:gd name="connsiteY76" fmla="*/ 3673397 h 6858000"/>
              <a:gd name="connsiteX77" fmla="*/ 495693 w 1364418"/>
              <a:gd name="connsiteY77" fmla="*/ 3637109 h 6858000"/>
              <a:gd name="connsiteX78" fmla="*/ 499136 w 1364418"/>
              <a:gd name="connsiteY78" fmla="*/ 3536883 h 6858000"/>
              <a:gd name="connsiteX79" fmla="*/ 506674 w 1364418"/>
              <a:gd name="connsiteY79" fmla="*/ 3435652 h 6858000"/>
              <a:gd name="connsiteX80" fmla="*/ 508345 w 1364418"/>
              <a:gd name="connsiteY80" fmla="*/ 3307769 h 6858000"/>
              <a:gd name="connsiteX81" fmla="*/ 525908 w 1364418"/>
              <a:gd name="connsiteY81" fmla="*/ 3250522 h 6858000"/>
              <a:gd name="connsiteX82" fmla="*/ 526333 w 1364418"/>
              <a:gd name="connsiteY82" fmla="*/ 3229163 h 6858000"/>
              <a:gd name="connsiteX83" fmla="*/ 528156 w 1364418"/>
              <a:gd name="connsiteY83" fmla="*/ 3217217 h 6858000"/>
              <a:gd name="connsiteX84" fmla="*/ 514991 w 1364418"/>
              <a:gd name="connsiteY84" fmla="*/ 3183755 h 6858000"/>
              <a:gd name="connsiteX85" fmla="*/ 515492 w 1364418"/>
              <a:gd name="connsiteY85" fmla="*/ 3178642 h 6858000"/>
              <a:gd name="connsiteX86" fmla="*/ 503092 w 1364418"/>
              <a:gd name="connsiteY86" fmla="*/ 3158586 h 6858000"/>
              <a:gd name="connsiteX87" fmla="*/ 488277 w 1364418"/>
              <a:gd name="connsiteY87" fmla="*/ 3129034 h 6858000"/>
              <a:gd name="connsiteX88" fmla="*/ 488942 w 1364418"/>
              <a:gd name="connsiteY88" fmla="*/ 3126682 h 6858000"/>
              <a:gd name="connsiteX89" fmla="*/ 479810 w 1364418"/>
              <a:gd name="connsiteY89" fmla="*/ 3114519 h 6858000"/>
              <a:gd name="connsiteX90" fmla="*/ 466419 w 1364418"/>
              <a:gd name="connsiteY90" fmla="*/ 3106272 h 6858000"/>
              <a:gd name="connsiteX91" fmla="*/ 439149 w 1364418"/>
              <a:gd name="connsiteY91" fmla="*/ 2958185 h 6858000"/>
              <a:gd name="connsiteX92" fmla="*/ 381763 w 1364418"/>
              <a:gd name="connsiteY92" fmla="*/ 2762989 h 6858000"/>
              <a:gd name="connsiteX93" fmla="*/ 330681 w 1364418"/>
              <a:gd name="connsiteY93" fmla="*/ 2554718 h 6858000"/>
              <a:gd name="connsiteX94" fmla="*/ 310775 w 1364418"/>
              <a:gd name="connsiteY94" fmla="*/ 2485734 h 6858000"/>
              <a:gd name="connsiteX95" fmla="*/ 301498 w 1364418"/>
              <a:gd name="connsiteY95" fmla="*/ 2447068 h 6858000"/>
              <a:gd name="connsiteX96" fmla="*/ 288459 w 1364418"/>
              <a:gd name="connsiteY96" fmla="*/ 2425819 h 6858000"/>
              <a:gd name="connsiteX97" fmla="*/ 294458 w 1364418"/>
              <a:gd name="connsiteY97" fmla="*/ 2402874 h 6858000"/>
              <a:gd name="connsiteX98" fmla="*/ 297070 w 1364418"/>
              <a:gd name="connsiteY98" fmla="*/ 2381443 h 6858000"/>
              <a:gd name="connsiteX99" fmla="*/ 273399 w 1364418"/>
              <a:gd name="connsiteY99" fmla="*/ 2261920 h 6858000"/>
              <a:gd name="connsiteX100" fmla="*/ 263286 w 1364418"/>
              <a:gd name="connsiteY100" fmla="*/ 2195378 h 6858000"/>
              <a:gd name="connsiteX101" fmla="*/ 247503 w 1364418"/>
              <a:gd name="connsiteY101" fmla="*/ 2155135 h 6858000"/>
              <a:gd name="connsiteX102" fmla="*/ 244961 w 1364418"/>
              <a:gd name="connsiteY102" fmla="*/ 2118008 h 6858000"/>
              <a:gd name="connsiteX103" fmla="*/ 245954 w 1364418"/>
              <a:gd name="connsiteY103" fmla="*/ 2050531 h 6858000"/>
              <a:gd name="connsiteX104" fmla="*/ 237760 w 1364418"/>
              <a:gd name="connsiteY104" fmla="*/ 1963269 h 6858000"/>
              <a:gd name="connsiteX105" fmla="*/ 218938 w 1364418"/>
              <a:gd name="connsiteY105" fmla="*/ 1906352 h 6858000"/>
              <a:gd name="connsiteX106" fmla="*/ 195495 w 1364418"/>
              <a:gd name="connsiteY106" fmla="*/ 1861531 h 6858000"/>
              <a:gd name="connsiteX107" fmla="*/ 149294 w 1364418"/>
              <a:gd name="connsiteY107" fmla="*/ 1732919 h 6858000"/>
              <a:gd name="connsiteX108" fmla="*/ 121605 w 1364418"/>
              <a:gd name="connsiteY108" fmla="*/ 1663540 h 6858000"/>
              <a:gd name="connsiteX109" fmla="*/ 120731 w 1364418"/>
              <a:gd name="connsiteY109" fmla="*/ 1615777 h 6858000"/>
              <a:gd name="connsiteX110" fmla="*/ 101526 w 1364418"/>
              <a:gd name="connsiteY110" fmla="*/ 1563678 h 6858000"/>
              <a:gd name="connsiteX111" fmla="*/ 114606 w 1364418"/>
              <a:gd name="connsiteY111" fmla="*/ 1519474 h 6858000"/>
              <a:gd name="connsiteX112" fmla="*/ 107348 w 1364418"/>
              <a:gd name="connsiteY112" fmla="*/ 1477995 h 6858000"/>
              <a:gd name="connsiteX113" fmla="*/ 93433 w 1364418"/>
              <a:gd name="connsiteY113" fmla="*/ 1373769 h 6858000"/>
              <a:gd name="connsiteX114" fmla="*/ 101740 w 1364418"/>
              <a:gd name="connsiteY114" fmla="*/ 1307086 h 6858000"/>
              <a:gd name="connsiteX115" fmla="*/ 102928 w 1364418"/>
              <a:gd name="connsiteY115" fmla="*/ 1189033 h 6858000"/>
              <a:gd name="connsiteX116" fmla="*/ 107613 w 1364418"/>
              <a:gd name="connsiteY116" fmla="*/ 1168288 h 6858000"/>
              <a:gd name="connsiteX117" fmla="*/ 99895 w 1364418"/>
              <a:gd name="connsiteY117" fmla="*/ 1142577 h 6858000"/>
              <a:gd name="connsiteX118" fmla="*/ 89201 w 1364418"/>
              <a:gd name="connsiteY118" fmla="*/ 1088484 h 6858000"/>
              <a:gd name="connsiteX119" fmla="*/ 77937 w 1364418"/>
              <a:gd name="connsiteY119" fmla="*/ 1016103 h 6858000"/>
              <a:gd name="connsiteX120" fmla="*/ 79393 w 1364418"/>
              <a:gd name="connsiteY120" fmla="*/ 954054 h 6858000"/>
              <a:gd name="connsiteX121" fmla="*/ 90309 w 1364418"/>
              <a:gd name="connsiteY121" fmla="*/ 921368 h 6858000"/>
              <a:gd name="connsiteX122" fmla="*/ 74258 w 1364418"/>
              <a:gd name="connsiteY122" fmla="*/ 896999 h 6858000"/>
              <a:gd name="connsiteX123" fmla="*/ 43666 w 1364418"/>
              <a:gd name="connsiteY123" fmla="*/ 821517 h 6858000"/>
              <a:gd name="connsiteX124" fmla="*/ 22616 w 1364418"/>
              <a:gd name="connsiteY124" fmla="*/ 751353 h 6858000"/>
              <a:gd name="connsiteX125" fmla="*/ 22174 w 1364418"/>
              <a:gd name="connsiteY125" fmla="*/ 721230 h 6858000"/>
              <a:gd name="connsiteX126" fmla="*/ 7845 w 1364418"/>
              <a:gd name="connsiteY126" fmla="*/ 681659 h 6858000"/>
              <a:gd name="connsiteX127" fmla="*/ 31306 w 1364418"/>
              <a:gd name="connsiteY127" fmla="*/ 619315 h 6858000"/>
              <a:gd name="connsiteX128" fmla="*/ 15184 w 1364418"/>
              <a:gd name="connsiteY128" fmla="*/ 585934 h 6858000"/>
              <a:gd name="connsiteX129" fmla="*/ 22258 w 1364418"/>
              <a:gd name="connsiteY129" fmla="*/ 538948 h 6858000"/>
              <a:gd name="connsiteX130" fmla="*/ 26166 w 1364418"/>
              <a:gd name="connsiteY130" fmla="*/ 525163 h 6858000"/>
              <a:gd name="connsiteX131" fmla="*/ 52290 w 1364418"/>
              <a:gd name="connsiteY131" fmla="*/ 446567 h 6858000"/>
              <a:gd name="connsiteX132" fmla="*/ 51538 w 1364418"/>
              <a:gd name="connsiteY132" fmla="*/ 393828 h 6858000"/>
              <a:gd name="connsiteX133" fmla="*/ 51368 w 1364418"/>
              <a:gd name="connsiteY133" fmla="*/ 353137 h 6858000"/>
              <a:gd name="connsiteX134" fmla="*/ 55970 w 1364418"/>
              <a:gd name="connsiteY134" fmla="*/ 321428 h 6858000"/>
              <a:gd name="connsiteX135" fmla="*/ 57061 w 1364418"/>
              <a:gd name="connsiteY135" fmla="*/ 275771 h 6858000"/>
              <a:gd name="connsiteX136" fmla="*/ 74088 w 1364418"/>
              <a:gd name="connsiteY136" fmla="*/ 212860 h 6858000"/>
              <a:gd name="connsiteX137" fmla="*/ 65798 w 1364418"/>
              <a:gd name="connsiteY137" fmla="*/ 144983 h 6858000"/>
              <a:gd name="connsiteX138" fmla="*/ 78082 w 1364418"/>
              <a:gd name="connsiteY138" fmla="*/ 55288 h 6858000"/>
              <a:gd name="connsiteX139" fmla="*/ 37636 w 1364418"/>
              <a:gd name="connsiteY139"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5 w 1364418"/>
              <a:gd name="connsiteY4" fmla="*/ 6776847 h 6858000"/>
              <a:gd name="connsiteX5" fmla="*/ 149205 w 1364418"/>
              <a:gd name="connsiteY5" fmla="*/ 6737706 h 6858000"/>
              <a:gd name="connsiteX6" fmla="*/ 173944 w 1364418"/>
              <a:gd name="connsiteY6" fmla="*/ 6691589 h 6858000"/>
              <a:gd name="connsiteX7" fmla="*/ 165968 w 1364418"/>
              <a:gd name="connsiteY7" fmla="*/ 6659970 h 6858000"/>
              <a:gd name="connsiteX8" fmla="*/ 166592 w 1364418"/>
              <a:gd name="connsiteY8" fmla="*/ 6636211 h 6858000"/>
              <a:gd name="connsiteX9" fmla="*/ 184036 w 1364418"/>
              <a:gd name="connsiteY9" fmla="*/ 6594177 h 6858000"/>
              <a:gd name="connsiteX10" fmla="*/ 251033 w 1364418"/>
              <a:gd name="connsiteY10" fmla="*/ 6492130 h 6858000"/>
              <a:gd name="connsiteX11" fmla="*/ 266720 w 1364418"/>
              <a:gd name="connsiteY11" fmla="*/ 6431610 h 6858000"/>
              <a:gd name="connsiteX12" fmla="*/ 310425 w 1364418"/>
              <a:gd name="connsiteY12" fmla="*/ 6379786 h 6858000"/>
              <a:gd name="connsiteX13" fmla="*/ 293648 w 1364418"/>
              <a:gd name="connsiteY13" fmla="*/ 6334727 h 6858000"/>
              <a:gd name="connsiteX14" fmla="*/ 271063 w 1364418"/>
              <a:gd name="connsiteY14" fmla="*/ 6313295 h 6858000"/>
              <a:gd name="connsiteX15" fmla="*/ 278227 w 1364418"/>
              <a:gd name="connsiteY15" fmla="*/ 6280046 h 6858000"/>
              <a:gd name="connsiteX16" fmla="*/ 281226 w 1364418"/>
              <a:gd name="connsiteY16" fmla="*/ 6272987 h 6858000"/>
              <a:gd name="connsiteX17" fmla="*/ 288000 w 1364418"/>
              <a:gd name="connsiteY17" fmla="*/ 6252834 h 6858000"/>
              <a:gd name="connsiteX18" fmla="*/ 265992 w 1364418"/>
              <a:gd name="connsiteY18" fmla="*/ 6202459 h 6858000"/>
              <a:gd name="connsiteX19" fmla="*/ 264790 w 1364418"/>
              <a:gd name="connsiteY19" fmla="*/ 6153037 h 6858000"/>
              <a:gd name="connsiteX20" fmla="*/ 280205 w 1364418"/>
              <a:gd name="connsiteY20" fmla="*/ 6078132 h 6858000"/>
              <a:gd name="connsiteX21" fmla="*/ 267592 w 1364418"/>
              <a:gd name="connsiteY21" fmla="*/ 6028119 h 6858000"/>
              <a:gd name="connsiteX22" fmla="*/ 252821 w 1364418"/>
              <a:gd name="connsiteY22" fmla="*/ 5926735 h 6858000"/>
              <a:gd name="connsiteX23" fmla="*/ 302333 w 1364418"/>
              <a:gd name="connsiteY23" fmla="*/ 5712857 h 6858000"/>
              <a:gd name="connsiteX24" fmla="*/ 332131 w 1364418"/>
              <a:gd name="connsiteY24" fmla="*/ 5660491 h 6858000"/>
              <a:gd name="connsiteX25" fmla="*/ 341254 w 1364418"/>
              <a:gd name="connsiteY25" fmla="*/ 5563435 h 6858000"/>
              <a:gd name="connsiteX26" fmla="*/ 368130 w 1364418"/>
              <a:gd name="connsiteY26" fmla="*/ 5437125 h 6858000"/>
              <a:gd name="connsiteX27" fmla="*/ 381698 w 1364418"/>
              <a:gd name="connsiteY27" fmla="*/ 5396260 h 6858000"/>
              <a:gd name="connsiteX28" fmla="*/ 397679 w 1364418"/>
              <a:gd name="connsiteY28" fmla="*/ 5330009 h 6858000"/>
              <a:gd name="connsiteX29" fmla="*/ 431172 w 1364418"/>
              <a:gd name="connsiteY29" fmla="*/ 5273739 h 6858000"/>
              <a:gd name="connsiteX30" fmla="*/ 440771 w 1364418"/>
              <a:gd name="connsiteY30" fmla="*/ 5241779 h 6858000"/>
              <a:gd name="connsiteX31" fmla="*/ 451997 w 1364418"/>
              <a:gd name="connsiteY31" fmla="*/ 5225268 h 6858000"/>
              <a:gd name="connsiteX32" fmla="*/ 453017 w 1364418"/>
              <a:gd name="connsiteY32" fmla="*/ 5217684 h 6858000"/>
              <a:gd name="connsiteX33" fmla="*/ 460358 w 1364418"/>
              <a:gd name="connsiteY33" fmla="*/ 5193377 h 6858000"/>
              <a:gd name="connsiteX34" fmla="*/ 463661 w 1364418"/>
              <a:gd name="connsiteY34" fmla="*/ 5179288 h 6858000"/>
              <a:gd name="connsiteX35" fmla="*/ 464645 w 1364418"/>
              <a:gd name="connsiteY35" fmla="*/ 5173621 h 6858000"/>
              <a:gd name="connsiteX36" fmla="*/ 460279 w 1364418"/>
              <a:gd name="connsiteY36" fmla="*/ 5159961 h 6858000"/>
              <a:gd name="connsiteX37" fmla="*/ 466956 w 1364418"/>
              <a:gd name="connsiteY37" fmla="*/ 5144295 h 6858000"/>
              <a:gd name="connsiteX38" fmla="*/ 463889 w 1364418"/>
              <a:gd name="connsiteY38" fmla="*/ 5125185 h 6858000"/>
              <a:gd name="connsiteX39" fmla="*/ 470719 w 1364418"/>
              <a:gd name="connsiteY39" fmla="*/ 5121884 h 6858000"/>
              <a:gd name="connsiteX40" fmla="*/ 477755 w 1364418"/>
              <a:gd name="connsiteY40" fmla="*/ 5067850 h 6858000"/>
              <a:gd name="connsiteX41" fmla="*/ 480486 w 1364418"/>
              <a:gd name="connsiteY41" fmla="*/ 5060861 h 6858000"/>
              <a:gd name="connsiteX42" fmla="*/ 477190 w 1364418"/>
              <a:gd name="connsiteY42" fmla="*/ 5034192 h 6858000"/>
              <a:gd name="connsiteX43" fmla="*/ 478744 w 1364418"/>
              <a:gd name="connsiteY43" fmla="*/ 4993030 h 6858000"/>
              <a:gd name="connsiteX44" fmla="*/ 485653 w 1364418"/>
              <a:gd name="connsiteY44" fmla="*/ 4946844 h 6858000"/>
              <a:gd name="connsiteX45" fmla="*/ 481509 w 1364418"/>
              <a:gd name="connsiteY45" fmla="*/ 4932692 h 6858000"/>
              <a:gd name="connsiteX46" fmla="*/ 496912 w 1364418"/>
              <a:gd name="connsiteY46" fmla="*/ 4858827 h 6858000"/>
              <a:gd name="connsiteX47" fmla="*/ 502815 w 1364418"/>
              <a:gd name="connsiteY47" fmla="*/ 4821170 h 6858000"/>
              <a:gd name="connsiteX48" fmla="*/ 507548 w 1364418"/>
              <a:gd name="connsiteY48" fmla="*/ 4780965 h 6858000"/>
              <a:gd name="connsiteX49" fmla="*/ 508841 w 1364418"/>
              <a:gd name="connsiteY49" fmla="*/ 4750867 h 6858000"/>
              <a:gd name="connsiteX50" fmla="*/ 506648 w 1364418"/>
              <a:gd name="connsiteY50" fmla="*/ 4690749 h 6858000"/>
              <a:gd name="connsiteX51" fmla="*/ 502128 w 1364418"/>
              <a:gd name="connsiteY51" fmla="*/ 4584173 h 6858000"/>
              <a:gd name="connsiteX52" fmla="*/ 497211 w 1364418"/>
              <a:gd name="connsiteY52" fmla="*/ 4444346 h 6858000"/>
              <a:gd name="connsiteX53" fmla="*/ 493776 w 1364418"/>
              <a:gd name="connsiteY53" fmla="*/ 4375228 h 6858000"/>
              <a:gd name="connsiteX54" fmla="*/ 474429 w 1364418"/>
              <a:gd name="connsiteY54" fmla="*/ 4214165 h 6858000"/>
              <a:gd name="connsiteX55" fmla="*/ 478502 w 1364418"/>
              <a:gd name="connsiteY55" fmla="*/ 4090296 h 6858000"/>
              <a:gd name="connsiteX56" fmla="*/ 463758 w 1364418"/>
              <a:gd name="connsiteY56" fmla="*/ 4033999 h 6858000"/>
              <a:gd name="connsiteX57" fmla="*/ 464907 w 1364418"/>
              <a:gd name="connsiteY57" fmla="*/ 4031933 h 6858000"/>
              <a:gd name="connsiteX58" fmla="*/ 463483 w 1364418"/>
              <a:gd name="connsiteY58" fmla="*/ 4013953 h 6858000"/>
              <a:gd name="connsiteX59" fmla="*/ 449778 w 1364418"/>
              <a:gd name="connsiteY59" fmla="*/ 3974753 h 6858000"/>
              <a:gd name="connsiteX60" fmla="*/ 451376 w 1364418"/>
              <a:gd name="connsiteY60" fmla="*/ 3969950 h 6858000"/>
              <a:gd name="connsiteX61" fmla="*/ 444798 w 1364418"/>
              <a:gd name="connsiteY61" fmla="*/ 3933779 h 6858000"/>
              <a:gd name="connsiteX62" fmla="*/ 446129 w 1364418"/>
              <a:gd name="connsiteY62" fmla="*/ 3933093 h 6858000"/>
              <a:gd name="connsiteX63" fmla="*/ 450483 w 1364418"/>
              <a:gd name="connsiteY63" fmla="*/ 3922082 h 6858000"/>
              <a:gd name="connsiteX64" fmla="*/ 455561 w 1364418"/>
              <a:gd name="connsiteY64" fmla="*/ 3901461 h 6858000"/>
              <a:gd name="connsiteX65" fmla="*/ 478155 w 1364418"/>
              <a:gd name="connsiteY65" fmla="*/ 3813873 h 6858000"/>
              <a:gd name="connsiteX66" fmla="*/ 477580 w 1364418"/>
              <a:gd name="connsiteY66" fmla="*/ 3806161 h 6858000"/>
              <a:gd name="connsiteX67" fmla="*/ 477887 w 1364418"/>
              <a:gd name="connsiteY67" fmla="*/ 3805957 h 6858000"/>
              <a:gd name="connsiteX68" fmla="*/ 477914 w 1364418"/>
              <a:gd name="connsiteY68" fmla="*/ 3797724 h 6858000"/>
              <a:gd name="connsiteX69" fmla="*/ 476529 w 1364418"/>
              <a:gd name="connsiteY69" fmla="*/ 3792098 h 6858000"/>
              <a:gd name="connsiteX70" fmla="*/ 475413 w 1364418"/>
              <a:gd name="connsiteY70" fmla="*/ 3777135 h 6858000"/>
              <a:gd name="connsiteX71" fmla="*/ 477146 w 1364418"/>
              <a:gd name="connsiteY71" fmla="*/ 3771656 h 6858000"/>
              <a:gd name="connsiteX72" fmla="*/ 480889 w 1364418"/>
              <a:gd name="connsiteY72" fmla="*/ 3769007 h 6858000"/>
              <a:gd name="connsiteX73" fmla="*/ 480355 w 1364418"/>
              <a:gd name="connsiteY73" fmla="*/ 3767709 h 6858000"/>
              <a:gd name="connsiteX74" fmla="*/ 489051 w 1364418"/>
              <a:gd name="connsiteY74" fmla="*/ 3738082 h 6858000"/>
              <a:gd name="connsiteX75" fmla="*/ 496397 w 1364418"/>
              <a:gd name="connsiteY75" fmla="*/ 3673397 h 6858000"/>
              <a:gd name="connsiteX76" fmla="*/ 495693 w 1364418"/>
              <a:gd name="connsiteY76" fmla="*/ 3637109 h 6858000"/>
              <a:gd name="connsiteX77" fmla="*/ 499136 w 1364418"/>
              <a:gd name="connsiteY77" fmla="*/ 3536883 h 6858000"/>
              <a:gd name="connsiteX78" fmla="*/ 506674 w 1364418"/>
              <a:gd name="connsiteY78" fmla="*/ 3435652 h 6858000"/>
              <a:gd name="connsiteX79" fmla="*/ 508345 w 1364418"/>
              <a:gd name="connsiteY79" fmla="*/ 3307769 h 6858000"/>
              <a:gd name="connsiteX80" fmla="*/ 525908 w 1364418"/>
              <a:gd name="connsiteY80" fmla="*/ 3250522 h 6858000"/>
              <a:gd name="connsiteX81" fmla="*/ 526333 w 1364418"/>
              <a:gd name="connsiteY81" fmla="*/ 3229163 h 6858000"/>
              <a:gd name="connsiteX82" fmla="*/ 528156 w 1364418"/>
              <a:gd name="connsiteY82" fmla="*/ 3217217 h 6858000"/>
              <a:gd name="connsiteX83" fmla="*/ 514991 w 1364418"/>
              <a:gd name="connsiteY83" fmla="*/ 3183755 h 6858000"/>
              <a:gd name="connsiteX84" fmla="*/ 515492 w 1364418"/>
              <a:gd name="connsiteY84" fmla="*/ 3178642 h 6858000"/>
              <a:gd name="connsiteX85" fmla="*/ 503092 w 1364418"/>
              <a:gd name="connsiteY85" fmla="*/ 3158586 h 6858000"/>
              <a:gd name="connsiteX86" fmla="*/ 488277 w 1364418"/>
              <a:gd name="connsiteY86" fmla="*/ 3129034 h 6858000"/>
              <a:gd name="connsiteX87" fmla="*/ 488942 w 1364418"/>
              <a:gd name="connsiteY87" fmla="*/ 3126682 h 6858000"/>
              <a:gd name="connsiteX88" fmla="*/ 479810 w 1364418"/>
              <a:gd name="connsiteY88" fmla="*/ 3114519 h 6858000"/>
              <a:gd name="connsiteX89" fmla="*/ 466419 w 1364418"/>
              <a:gd name="connsiteY89" fmla="*/ 3106272 h 6858000"/>
              <a:gd name="connsiteX90" fmla="*/ 439149 w 1364418"/>
              <a:gd name="connsiteY90" fmla="*/ 2958185 h 6858000"/>
              <a:gd name="connsiteX91" fmla="*/ 381763 w 1364418"/>
              <a:gd name="connsiteY91" fmla="*/ 2762989 h 6858000"/>
              <a:gd name="connsiteX92" fmla="*/ 330681 w 1364418"/>
              <a:gd name="connsiteY92" fmla="*/ 2554718 h 6858000"/>
              <a:gd name="connsiteX93" fmla="*/ 310775 w 1364418"/>
              <a:gd name="connsiteY93" fmla="*/ 2485734 h 6858000"/>
              <a:gd name="connsiteX94" fmla="*/ 301498 w 1364418"/>
              <a:gd name="connsiteY94" fmla="*/ 2447068 h 6858000"/>
              <a:gd name="connsiteX95" fmla="*/ 288459 w 1364418"/>
              <a:gd name="connsiteY95" fmla="*/ 2425819 h 6858000"/>
              <a:gd name="connsiteX96" fmla="*/ 294458 w 1364418"/>
              <a:gd name="connsiteY96" fmla="*/ 2402874 h 6858000"/>
              <a:gd name="connsiteX97" fmla="*/ 297070 w 1364418"/>
              <a:gd name="connsiteY97" fmla="*/ 2381443 h 6858000"/>
              <a:gd name="connsiteX98" fmla="*/ 273399 w 1364418"/>
              <a:gd name="connsiteY98" fmla="*/ 2261920 h 6858000"/>
              <a:gd name="connsiteX99" fmla="*/ 263286 w 1364418"/>
              <a:gd name="connsiteY99" fmla="*/ 2195378 h 6858000"/>
              <a:gd name="connsiteX100" fmla="*/ 247503 w 1364418"/>
              <a:gd name="connsiteY100" fmla="*/ 2155135 h 6858000"/>
              <a:gd name="connsiteX101" fmla="*/ 244961 w 1364418"/>
              <a:gd name="connsiteY101" fmla="*/ 2118008 h 6858000"/>
              <a:gd name="connsiteX102" fmla="*/ 245954 w 1364418"/>
              <a:gd name="connsiteY102" fmla="*/ 2050531 h 6858000"/>
              <a:gd name="connsiteX103" fmla="*/ 237760 w 1364418"/>
              <a:gd name="connsiteY103" fmla="*/ 1963269 h 6858000"/>
              <a:gd name="connsiteX104" fmla="*/ 218938 w 1364418"/>
              <a:gd name="connsiteY104" fmla="*/ 1906352 h 6858000"/>
              <a:gd name="connsiteX105" fmla="*/ 195495 w 1364418"/>
              <a:gd name="connsiteY105" fmla="*/ 1861531 h 6858000"/>
              <a:gd name="connsiteX106" fmla="*/ 149294 w 1364418"/>
              <a:gd name="connsiteY106" fmla="*/ 1732919 h 6858000"/>
              <a:gd name="connsiteX107" fmla="*/ 121605 w 1364418"/>
              <a:gd name="connsiteY107" fmla="*/ 1663540 h 6858000"/>
              <a:gd name="connsiteX108" fmla="*/ 120731 w 1364418"/>
              <a:gd name="connsiteY108" fmla="*/ 1615777 h 6858000"/>
              <a:gd name="connsiteX109" fmla="*/ 101526 w 1364418"/>
              <a:gd name="connsiteY109" fmla="*/ 1563678 h 6858000"/>
              <a:gd name="connsiteX110" fmla="*/ 114606 w 1364418"/>
              <a:gd name="connsiteY110" fmla="*/ 1519474 h 6858000"/>
              <a:gd name="connsiteX111" fmla="*/ 107348 w 1364418"/>
              <a:gd name="connsiteY111" fmla="*/ 1477995 h 6858000"/>
              <a:gd name="connsiteX112" fmla="*/ 93433 w 1364418"/>
              <a:gd name="connsiteY112" fmla="*/ 1373769 h 6858000"/>
              <a:gd name="connsiteX113" fmla="*/ 101740 w 1364418"/>
              <a:gd name="connsiteY113" fmla="*/ 1307086 h 6858000"/>
              <a:gd name="connsiteX114" fmla="*/ 102928 w 1364418"/>
              <a:gd name="connsiteY114" fmla="*/ 1189033 h 6858000"/>
              <a:gd name="connsiteX115" fmla="*/ 107613 w 1364418"/>
              <a:gd name="connsiteY115" fmla="*/ 1168288 h 6858000"/>
              <a:gd name="connsiteX116" fmla="*/ 99895 w 1364418"/>
              <a:gd name="connsiteY116" fmla="*/ 1142577 h 6858000"/>
              <a:gd name="connsiteX117" fmla="*/ 89201 w 1364418"/>
              <a:gd name="connsiteY117" fmla="*/ 1088484 h 6858000"/>
              <a:gd name="connsiteX118" fmla="*/ 77937 w 1364418"/>
              <a:gd name="connsiteY118" fmla="*/ 1016103 h 6858000"/>
              <a:gd name="connsiteX119" fmla="*/ 79393 w 1364418"/>
              <a:gd name="connsiteY119" fmla="*/ 954054 h 6858000"/>
              <a:gd name="connsiteX120" fmla="*/ 90309 w 1364418"/>
              <a:gd name="connsiteY120" fmla="*/ 921368 h 6858000"/>
              <a:gd name="connsiteX121" fmla="*/ 74258 w 1364418"/>
              <a:gd name="connsiteY121" fmla="*/ 896999 h 6858000"/>
              <a:gd name="connsiteX122" fmla="*/ 43666 w 1364418"/>
              <a:gd name="connsiteY122" fmla="*/ 821517 h 6858000"/>
              <a:gd name="connsiteX123" fmla="*/ 22616 w 1364418"/>
              <a:gd name="connsiteY123" fmla="*/ 751353 h 6858000"/>
              <a:gd name="connsiteX124" fmla="*/ 22174 w 1364418"/>
              <a:gd name="connsiteY124" fmla="*/ 721230 h 6858000"/>
              <a:gd name="connsiteX125" fmla="*/ 7845 w 1364418"/>
              <a:gd name="connsiteY125" fmla="*/ 681659 h 6858000"/>
              <a:gd name="connsiteX126" fmla="*/ 31306 w 1364418"/>
              <a:gd name="connsiteY126" fmla="*/ 619315 h 6858000"/>
              <a:gd name="connsiteX127" fmla="*/ 15184 w 1364418"/>
              <a:gd name="connsiteY127" fmla="*/ 585934 h 6858000"/>
              <a:gd name="connsiteX128" fmla="*/ 22258 w 1364418"/>
              <a:gd name="connsiteY128" fmla="*/ 538948 h 6858000"/>
              <a:gd name="connsiteX129" fmla="*/ 26166 w 1364418"/>
              <a:gd name="connsiteY129" fmla="*/ 525163 h 6858000"/>
              <a:gd name="connsiteX130" fmla="*/ 52290 w 1364418"/>
              <a:gd name="connsiteY130" fmla="*/ 446567 h 6858000"/>
              <a:gd name="connsiteX131" fmla="*/ 51538 w 1364418"/>
              <a:gd name="connsiteY131" fmla="*/ 393828 h 6858000"/>
              <a:gd name="connsiteX132" fmla="*/ 51368 w 1364418"/>
              <a:gd name="connsiteY132" fmla="*/ 353137 h 6858000"/>
              <a:gd name="connsiteX133" fmla="*/ 55970 w 1364418"/>
              <a:gd name="connsiteY133" fmla="*/ 321428 h 6858000"/>
              <a:gd name="connsiteX134" fmla="*/ 57061 w 1364418"/>
              <a:gd name="connsiteY134" fmla="*/ 275771 h 6858000"/>
              <a:gd name="connsiteX135" fmla="*/ 74088 w 1364418"/>
              <a:gd name="connsiteY135" fmla="*/ 212860 h 6858000"/>
              <a:gd name="connsiteX136" fmla="*/ 65798 w 1364418"/>
              <a:gd name="connsiteY136" fmla="*/ 144983 h 6858000"/>
              <a:gd name="connsiteX137" fmla="*/ 78082 w 1364418"/>
              <a:gd name="connsiteY137" fmla="*/ 55288 h 6858000"/>
              <a:gd name="connsiteX138" fmla="*/ 37636 w 1364418"/>
              <a:gd name="connsiteY138"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5 w 1364418"/>
              <a:gd name="connsiteY4" fmla="*/ 6776847 h 6858000"/>
              <a:gd name="connsiteX5" fmla="*/ 149205 w 1364418"/>
              <a:gd name="connsiteY5" fmla="*/ 6737706 h 6858000"/>
              <a:gd name="connsiteX6" fmla="*/ 173944 w 1364418"/>
              <a:gd name="connsiteY6" fmla="*/ 6691589 h 6858000"/>
              <a:gd name="connsiteX7" fmla="*/ 165968 w 1364418"/>
              <a:gd name="connsiteY7" fmla="*/ 6659970 h 6858000"/>
              <a:gd name="connsiteX8" fmla="*/ 166592 w 1364418"/>
              <a:gd name="connsiteY8" fmla="*/ 6636211 h 6858000"/>
              <a:gd name="connsiteX9" fmla="*/ 251033 w 1364418"/>
              <a:gd name="connsiteY9" fmla="*/ 6492130 h 6858000"/>
              <a:gd name="connsiteX10" fmla="*/ 266720 w 1364418"/>
              <a:gd name="connsiteY10" fmla="*/ 6431610 h 6858000"/>
              <a:gd name="connsiteX11" fmla="*/ 310425 w 1364418"/>
              <a:gd name="connsiteY11" fmla="*/ 6379786 h 6858000"/>
              <a:gd name="connsiteX12" fmla="*/ 293648 w 1364418"/>
              <a:gd name="connsiteY12" fmla="*/ 6334727 h 6858000"/>
              <a:gd name="connsiteX13" fmla="*/ 271063 w 1364418"/>
              <a:gd name="connsiteY13" fmla="*/ 6313295 h 6858000"/>
              <a:gd name="connsiteX14" fmla="*/ 278227 w 1364418"/>
              <a:gd name="connsiteY14" fmla="*/ 6280046 h 6858000"/>
              <a:gd name="connsiteX15" fmla="*/ 281226 w 1364418"/>
              <a:gd name="connsiteY15" fmla="*/ 6272987 h 6858000"/>
              <a:gd name="connsiteX16" fmla="*/ 288000 w 1364418"/>
              <a:gd name="connsiteY16" fmla="*/ 6252834 h 6858000"/>
              <a:gd name="connsiteX17" fmla="*/ 265992 w 1364418"/>
              <a:gd name="connsiteY17" fmla="*/ 6202459 h 6858000"/>
              <a:gd name="connsiteX18" fmla="*/ 264790 w 1364418"/>
              <a:gd name="connsiteY18" fmla="*/ 6153037 h 6858000"/>
              <a:gd name="connsiteX19" fmla="*/ 280205 w 1364418"/>
              <a:gd name="connsiteY19" fmla="*/ 6078132 h 6858000"/>
              <a:gd name="connsiteX20" fmla="*/ 267592 w 1364418"/>
              <a:gd name="connsiteY20" fmla="*/ 6028119 h 6858000"/>
              <a:gd name="connsiteX21" fmla="*/ 252821 w 1364418"/>
              <a:gd name="connsiteY21" fmla="*/ 5926735 h 6858000"/>
              <a:gd name="connsiteX22" fmla="*/ 302333 w 1364418"/>
              <a:gd name="connsiteY22" fmla="*/ 5712857 h 6858000"/>
              <a:gd name="connsiteX23" fmla="*/ 332131 w 1364418"/>
              <a:gd name="connsiteY23" fmla="*/ 5660491 h 6858000"/>
              <a:gd name="connsiteX24" fmla="*/ 341254 w 1364418"/>
              <a:gd name="connsiteY24" fmla="*/ 5563435 h 6858000"/>
              <a:gd name="connsiteX25" fmla="*/ 368130 w 1364418"/>
              <a:gd name="connsiteY25" fmla="*/ 5437125 h 6858000"/>
              <a:gd name="connsiteX26" fmla="*/ 381698 w 1364418"/>
              <a:gd name="connsiteY26" fmla="*/ 5396260 h 6858000"/>
              <a:gd name="connsiteX27" fmla="*/ 397679 w 1364418"/>
              <a:gd name="connsiteY27" fmla="*/ 5330009 h 6858000"/>
              <a:gd name="connsiteX28" fmla="*/ 431172 w 1364418"/>
              <a:gd name="connsiteY28" fmla="*/ 5273739 h 6858000"/>
              <a:gd name="connsiteX29" fmla="*/ 440771 w 1364418"/>
              <a:gd name="connsiteY29" fmla="*/ 5241779 h 6858000"/>
              <a:gd name="connsiteX30" fmla="*/ 451997 w 1364418"/>
              <a:gd name="connsiteY30" fmla="*/ 5225268 h 6858000"/>
              <a:gd name="connsiteX31" fmla="*/ 453017 w 1364418"/>
              <a:gd name="connsiteY31" fmla="*/ 5217684 h 6858000"/>
              <a:gd name="connsiteX32" fmla="*/ 460358 w 1364418"/>
              <a:gd name="connsiteY32" fmla="*/ 5193377 h 6858000"/>
              <a:gd name="connsiteX33" fmla="*/ 463661 w 1364418"/>
              <a:gd name="connsiteY33" fmla="*/ 5179288 h 6858000"/>
              <a:gd name="connsiteX34" fmla="*/ 464645 w 1364418"/>
              <a:gd name="connsiteY34" fmla="*/ 5173621 h 6858000"/>
              <a:gd name="connsiteX35" fmla="*/ 460279 w 1364418"/>
              <a:gd name="connsiteY35" fmla="*/ 5159961 h 6858000"/>
              <a:gd name="connsiteX36" fmla="*/ 466956 w 1364418"/>
              <a:gd name="connsiteY36" fmla="*/ 5144295 h 6858000"/>
              <a:gd name="connsiteX37" fmla="*/ 463889 w 1364418"/>
              <a:gd name="connsiteY37" fmla="*/ 5125185 h 6858000"/>
              <a:gd name="connsiteX38" fmla="*/ 470719 w 1364418"/>
              <a:gd name="connsiteY38" fmla="*/ 5121884 h 6858000"/>
              <a:gd name="connsiteX39" fmla="*/ 477755 w 1364418"/>
              <a:gd name="connsiteY39" fmla="*/ 5067850 h 6858000"/>
              <a:gd name="connsiteX40" fmla="*/ 480486 w 1364418"/>
              <a:gd name="connsiteY40" fmla="*/ 5060861 h 6858000"/>
              <a:gd name="connsiteX41" fmla="*/ 477190 w 1364418"/>
              <a:gd name="connsiteY41" fmla="*/ 5034192 h 6858000"/>
              <a:gd name="connsiteX42" fmla="*/ 478744 w 1364418"/>
              <a:gd name="connsiteY42" fmla="*/ 4993030 h 6858000"/>
              <a:gd name="connsiteX43" fmla="*/ 485653 w 1364418"/>
              <a:gd name="connsiteY43" fmla="*/ 4946844 h 6858000"/>
              <a:gd name="connsiteX44" fmla="*/ 481509 w 1364418"/>
              <a:gd name="connsiteY44" fmla="*/ 4932692 h 6858000"/>
              <a:gd name="connsiteX45" fmla="*/ 496912 w 1364418"/>
              <a:gd name="connsiteY45" fmla="*/ 4858827 h 6858000"/>
              <a:gd name="connsiteX46" fmla="*/ 502815 w 1364418"/>
              <a:gd name="connsiteY46" fmla="*/ 4821170 h 6858000"/>
              <a:gd name="connsiteX47" fmla="*/ 507548 w 1364418"/>
              <a:gd name="connsiteY47" fmla="*/ 4780965 h 6858000"/>
              <a:gd name="connsiteX48" fmla="*/ 508841 w 1364418"/>
              <a:gd name="connsiteY48" fmla="*/ 4750867 h 6858000"/>
              <a:gd name="connsiteX49" fmla="*/ 506648 w 1364418"/>
              <a:gd name="connsiteY49" fmla="*/ 4690749 h 6858000"/>
              <a:gd name="connsiteX50" fmla="*/ 502128 w 1364418"/>
              <a:gd name="connsiteY50" fmla="*/ 4584173 h 6858000"/>
              <a:gd name="connsiteX51" fmla="*/ 497211 w 1364418"/>
              <a:gd name="connsiteY51" fmla="*/ 4444346 h 6858000"/>
              <a:gd name="connsiteX52" fmla="*/ 493776 w 1364418"/>
              <a:gd name="connsiteY52" fmla="*/ 4375228 h 6858000"/>
              <a:gd name="connsiteX53" fmla="*/ 474429 w 1364418"/>
              <a:gd name="connsiteY53" fmla="*/ 4214165 h 6858000"/>
              <a:gd name="connsiteX54" fmla="*/ 478502 w 1364418"/>
              <a:gd name="connsiteY54" fmla="*/ 4090296 h 6858000"/>
              <a:gd name="connsiteX55" fmla="*/ 463758 w 1364418"/>
              <a:gd name="connsiteY55" fmla="*/ 4033999 h 6858000"/>
              <a:gd name="connsiteX56" fmla="*/ 464907 w 1364418"/>
              <a:gd name="connsiteY56" fmla="*/ 4031933 h 6858000"/>
              <a:gd name="connsiteX57" fmla="*/ 463483 w 1364418"/>
              <a:gd name="connsiteY57" fmla="*/ 4013953 h 6858000"/>
              <a:gd name="connsiteX58" fmla="*/ 449778 w 1364418"/>
              <a:gd name="connsiteY58" fmla="*/ 3974753 h 6858000"/>
              <a:gd name="connsiteX59" fmla="*/ 451376 w 1364418"/>
              <a:gd name="connsiteY59" fmla="*/ 3969950 h 6858000"/>
              <a:gd name="connsiteX60" fmla="*/ 444798 w 1364418"/>
              <a:gd name="connsiteY60" fmla="*/ 3933779 h 6858000"/>
              <a:gd name="connsiteX61" fmla="*/ 446129 w 1364418"/>
              <a:gd name="connsiteY61" fmla="*/ 3933093 h 6858000"/>
              <a:gd name="connsiteX62" fmla="*/ 450483 w 1364418"/>
              <a:gd name="connsiteY62" fmla="*/ 3922082 h 6858000"/>
              <a:gd name="connsiteX63" fmla="*/ 455561 w 1364418"/>
              <a:gd name="connsiteY63" fmla="*/ 3901461 h 6858000"/>
              <a:gd name="connsiteX64" fmla="*/ 478155 w 1364418"/>
              <a:gd name="connsiteY64" fmla="*/ 3813873 h 6858000"/>
              <a:gd name="connsiteX65" fmla="*/ 477580 w 1364418"/>
              <a:gd name="connsiteY65" fmla="*/ 3806161 h 6858000"/>
              <a:gd name="connsiteX66" fmla="*/ 477887 w 1364418"/>
              <a:gd name="connsiteY66" fmla="*/ 3805957 h 6858000"/>
              <a:gd name="connsiteX67" fmla="*/ 477914 w 1364418"/>
              <a:gd name="connsiteY67" fmla="*/ 3797724 h 6858000"/>
              <a:gd name="connsiteX68" fmla="*/ 476529 w 1364418"/>
              <a:gd name="connsiteY68" fmla="*/ 3792098 h 6858000"/>
              <a:gd name="connsiteX69" fmla="*/ 475413 w 1364418"/>
              <a:gd name="connsiteY69" fmla="*/ 3777135 h 6858000"/>
              <a:gd name="connsiteX70" fmla="*/ 477146 w 1364418"/>
              <a:gd name="connsiteY70" fmla="*/ 3771656 h 6858000"/>
              <a:gd name="connsiteX71" fmla="*/ 480889 w 1364418"/>
              <a:gd name="connsiteY71" fmla="*/ 3769007 h 6858000"/>
              <a:gd name="connsiteX72" fmla="*/ 480355 w 1364418"/>
              <a:gd name="connsiteY72" fmla="*/ 3767709 h 6858000"/>
              <a:gd name="connsiteX73" fmla="*/ 489051 w 1364418"/>
              <a:gd name="connsiteY73" fmla="*/ 3738082 h 6858000"/>
              <a:gd name="connsiteX74" fmla="*/ 496397 w 1364418"/>
              <a:gd name="connsiteY74" fmla="*/ 3673397 h 6858000"/>
              <a:gd name="connsiteX75" fmla="*/ 495693 w 1364418"/>
              <a:gd name="connsiteY75" fmla="*/ 3637109 h 6858000"/>
              <a:gd name="connsiteX76" fmla="*/ 499136 w 1364418"/>
              <a:gd name="connsiteY76" fmla="*/ 3536883 h 6858000"/>
              <a:gd name="connsiteX77" fmla="*/ 506674 w 1364418"/>
              <a:gd name="connsiteY77" fmla="*/ 3435652 h 6858000"/>
              <a:gd name="connsiteX78" fmla="*/ 508345 w 1364418"/>
              <a:gd name="connsiteY78" fmla="*/ 3307769 h 6858000"/>
              <a:gd name="connsiteX79" fmla="*/ 525908 w 1364418"/>
              <a:gd name="connsiteY79" fmla="*/ 3250522 h 6858000"/>
              <a:gd name="connsiteX80" fmla="*/ 526333 w 1364418"/>
              <a:gd name="connsiteY80" fmla="*/ 3229163 h 6858000"/>
              <a:gd name="connsiteX81" fmla="*/ 528156 w 1364418"/>
              <a:gd name="connsiteY81" fmla="*/ 3217217 h 6858000"/>
              <a:gd name="connsiteX82" fmla="*/ 514991 w 1364418"/>
              <a:gd name="connsiteY82" fmla="*/ 3183755 h 6858000"/>
              <a:gd name="connsiteX83" fmla="*/ 515492 w 1364418"/>
              <a:gd name="connsiteY83" fmla="*/ 3178642 h 6858000"/>
              <a:gd name="connsiteX84" fmla="*/ 503092 w 1364418"/>
              <a:gd name="connsiteY84" fmla="*/ 3158586 h 6858000"/>
              <a:gd name="connsiteX85" fmla="*/ 488277 w 1364418"/>
              <a:gd name="connsiteY85" fmla="*/ 3129034 h 6858000"/>
              <a:gd name="connsiteX86" fmla="*/ 488942 w 1364418"/>
              <a:gd name="connsiteY86" fmla="*/ 3126682 h 6858000"/>
              <a:gd name="connsiteX87" fmla="*/ 479810 w 1364418"/>
              <a:gd name="connsiteY87" fmla="*/ 3114519 h 6858000"/>
              <a:gd name="connsiteX88" fmla="*/ 466419 w 1364418"/>
              <a:gd name="connsiteY88" fmla="*/ 3106272 h 6858000"/>
              <a:gd name="connsiteX89" fmla="*/ 439149 w 1364418"/>
              <a:gd name="connsiteY89" fmla="*/ 2958185 h 6858000"/>
              <a:gd name="connsiteX90" fmla="*/ 381763 w 1364418"/>
              <a:gd name="connsiteY90" fmla="*/ 2762989 h 6858000"/>
              <a:gd name="connsiteX91" fmla="*/ 330681 w 1364418"/>
              <a:gd name="connsiteY91" fmla="*/ 2554718 h 6858000"/>
              <a:gd name="connsiteX92" fmla="*/ 310775 w 1364418"/>
              <a:gd name="connsiteY92" fmla="*/ 2485734 h 6858000"/>
              <a:gd name="connsiteX93" fmla="*/ 301498 w 1364418"/>
              <a:gd name="connsiteY93" fmla="*/ 2447068 h 6858000"/>
              <a:gd name="connsiteX94" fmla="*/ 288459 w 1364418"/>
              <a:gd name="connsiteY94" fmla="*/ 2425819 h 6858000"/>
              <a:gd name="connsiteX95" fmla="*/ 294458 w 1364418"/>
              <a:gd name="connsiteY95" fmla="*/ 2402874 h 6858000"/>
              <a:gd name="connsiteX96" fmla="*/ 297070 w 1364418"/>
              <a:gd name="connsiteY96" fmla="*/ 2381443 h 6858000"/>
              <a:gd name="connsiteX97" fmla="*/ 273399 w 1364418"/>
              <a:gd name="connsiteY97" fmla="*/ 2261920 h 6858000"/>
              <a:gd name="connsiteX98" fmla="*/ 263286 w 1364418"/>
              <a:gd name="connsiteY98" fmla="*/ 2195378 h 6858000"/>
              <a:gd name="connsiteX99" fmla="*/ 247503 w 1364418"/>
              <a:gd name="connsiteY99" fmla="*/ 2155135 h 6858000"/>
              <a:gd name="connsiteX100" fmla="*/ 244961 w 1364418"/>
              <a:gd name="connsiteY100" fmla="*/ 2118008 h 6858000"/>
              <a:gd name="connsiteX101" fmla="*/ 245954 w 1364418"/>
              <a:gd name="connsiteY101" fmla="*/ 2050531 h 6858000"/>
              <a:gd name="connsiteX102" fmla="*/ 237760 w 1364418"/>
              <a:gd name="connsiteY102" fmla="*/ 1963269 h 6858000"/>
              <a:gd name="connsiteX103" fmla="*/ 218938 w 1364418"/>
              <a:gd name="connsiteY103" fmla="*/ 1906352 h 6858000"/>
              <a:gd name="connsiteX104" fmla="*/ 195495 w 1364418"/>
              <a:gd name="connsiteY104" fmla="*/ 1861531 h 6858000"/>
              <a:gd name="connsiteX105" fmla="*/ 149294 w 1364418"/>
              <a:gd name="connsiteY105" fmla="*/ 1732919 h 6858000"/>
              <a:gd name="connsiteX106" fmla="*/ 121605 w 1364418"/>
              <a:gd name="connsiteY106" fmla="*/ 1663540 h 6858000"/>
              <a:gd name="connsiteX107" fmla="*/ 120731 w 1364418"/>
              <a:gd name="connsiteY107" fmla="*/ 1615777 h 6858000"/>
              <a:gd name="connsiteX108" fmla="*/ 101526 w 1364418"/>
              <a:gd name="connsiteY108" fmla="*/ 1563678 h 6858000"/>
              <a:gd name="connsiteX109" fmla="*/ 114606 w 1364418"/>
              <a:gd name="connsiteY109" fmla="*/ 1519474 h 6858000"/>
              <a:gd name="connsiteX110" fmla="*/ 107348 w 1364418"/>
              <a:gd name="connsiteY110" fmla="*/ 1477995 h 6858000"/>
              <a:gd name="connsiteX111" fmla="*/ 93433 w 1364418"/>
              <a:gd name="connsiteY111" fmla="*/ 1373769 h 6858000"/>
              <a:gd name="connsiteX112" fmla="*/ 101740 w 1364418"/>
              <a:gd name="connsiteY112" fmla="*/ 1307086 h 6858000"/>
              <a:gd name="connsiteX113" fmla="*/ 102928 w 1364418"/>
              <a:gd name="connsiteY113" fmla="*/ 1189033 h 6858000"/>
              <a:gd name="connsiteX114" fmla="*/ 107613 w 1364418"/>
              <a:gd name="connsiteY114" fmla="*/ 1168288 h 6858000"/>
              <a:gd name="connsiteX115" fmla="*/ 99895 w 1364418"/>
              <a:gd name="connsiteY115" fmla="*/ 1142577 h 6858000"/>
              <a:gd name="connsiteX116" fmla="*/ 89201 w 1364418"/>
              <a:gd name="connsiteY116" fmla="*/ 1088484 h 6858000"/>
              <a:gd name="connsiteX117" fmla="*/ 77937 w 1364418"/>
              <a:gd name="connsiteY117" fmla="*/ 1016103 h 6858000"/>
              <a:gd name="connsiteX118" fmla="*/ 79393 w 1364418"/>
              <a:gd name="connsiteY118" fmla="*/ 954054 h 6858000"/>
              <a:gd name="connsiteX119" fmla="*/ 90309 w 1364418"/>
              <a:gd name="connsiteY119" fmla="*/ 921368 h 6858000"/>
              <a:gd name="connsiteX120" fmla="*/ 74258 w 1364418"/>
              <a:gd name="connsiteY120" fmla="*/ 896999 h 6858000"/>
              <a:gd name="connsiteX121" fmla="*/ 43666 w 1364418"/>
              <a:gd name="connsiteY121" fmla="*/ 821517 h 6858000"/>
              <a:gd name="connsiteX122" fmla="*/ 22616 w 1364418"/>
              <a:gd name="connsiteY122" fmla="*/ 751353 h 6858000"/>
              <a:gd name="connsiteX123" fmla="*/ 22174 w 1364418"/>
              <a:gd name="connsiteY123" fmla="*/ 721230 h 6858000"/>
              <a:gd name="connsiteX124" fmla="*/ 7845 w 1364418"/>
              <a:gd name="connsiteY124" fmla="*/ 681659 h 6858000"/>
              <a:gd name="connsiteX125" fmla="*/ 31306 w 1364418"/>
              <a:gd name="connsiteY125" fmla="*/ 619315 h 6858000"/>
              <a:gd name="connsiteX126" fmla="*/ 15184 w 1364418"/>
              <a:gd name="connsiteY126" fmla="*/ 585934 h 6858000"/>
              <a:gd name="connsiteX127" fmla="*/ 22258 w 1364418"/>
              <a:gd name="connsiteY127" fmla="*/ 538948 h 6858000"/>
              <a:gd name="connsiteX128" fmla="*/ 26166 w 1364418"/>
              <a:gd name="connsiteY128" fmla="*/ 525163 h 6858000"/>
              <a:gd name="connsiteX129" fmla="*/ 52290 w 1364418"/>
              <a:gd name="connsiteY129" fmla="*/ 446567 h 6858000"/>
              <a:gd name="connsiteX130" fmla="*/ 51538 w 1364418"/>
              <a:gd name="connsiteY130" fmla="*/ 393828 h 6858000"/>
              <a:gd name="connsiteX131" fmla="*/ 51368 w 1364418"/>
              <a:gd name="connsiteY131" fmla="*/ 353137 h 6858000"/>
              <a:gd name="connsiteX132" fmla="*/ 55970 w 1364418"/>
              <a:gd name="connsiteY132" fmla="*/ 321428 h 6858000"/>
              <a:gd name="connsiteX133" fmla="*/ 57061 w 1364418"/>
              <a:gd name="connsiteY133" fmla="*/ 275771 h 6858000"/>
              <a:gd name="connsiteX134" fmla="*/ 74088 w 1364418"/>
              <a:gd name="connsiteY134" fmla="*/ 212860 h 6858000"/>
              <a:gd name="connsiteX135" fmla="*/ 65798 w 1364418"/>
              <a:gd name="connsiteY135" fmla="*/ 144983 h 6858000"/>
              <a:gd name="connsiteX136" fmla="*/ 78082 w 1364418"/>
              <a:gd name="connsiteY136" fmla="*/ 55288 h 6858000"/>
              <a:gd name="connsiteX137" fmla="*/ 37636 w 1364418"/>
              <a:gd name="connsiteY137"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5 w 1364418"/>
              <a:gd name="connsiteY4" fmla="*/ 6776847 h 6858000"/>
              <a:gd name="connsiteX5" fmla="*/ 149205 w 1364418"/>
              <a:gd name="connsiteY5" fmla="*/ 6737706 h 6858000"/>
              <a:gd name="connsiteX6" fmla="*/ 173944 w 1364418"/>
              <a:gd name="connsiteY6" fmla="*/ 6691589 h 6858000"/>
              <a:gd name="connsiteX7" fmla="*/ 165968 w 1364418"/>
              <a:gd name="connsiteY7" fmla="*/ 6659970 h 6858000"/>
              <a:gd name="connsiteX8" fmla="*/ 251033 w 1364418"/>
              <a:gd name="connsiteY8" fmla="*/ 6492130 h 6858000"/>
              <a:gd name="connsiteX9" fmla="*/ 266720 w 1364418"/>
              <a:gd name="connsiteY9" fmla="*/ 6431610 h 6858000"/>
              <a:gd name="connsiteX10" fmla="*/ 310425 w 1364418"/>
              <a:gd name="connsiteY10" fmla="*/ 6379786 h 6858000"/>
              <a:gd name="connsiteX11" fmla="*/ 293648 w 1364418"/>
              <a:gd name="connsiteY11" fmla="*/ 6334727 h 6858000"/>
              <a:gd name="connsiteX12" fmla="*/ 271063 w 1364418"/>
              <a:gd name="connsiteY12" fmla="*/ 6313295 h 6858000"/>
              <a:gd name="connsiteX13" fmla="*/ 278227 w 1364418"/>
              <a:gd name="connsiteY13" fmla="*/ 6280046 h 6858000"/>
              <a:gd name="connsiteX14" fmla="*/ 281226 w 1364418"/>
              <a:gd name="connsiteY14" fmla="*/ 6272987 h 6858000"/>
              <a:gd name="connsiteX15" fmla="*/ 288000 w 1364418"/>
              <a:gd name="connsiteY15" fmla="*/ 6252834 h 6858000"/>
              <a:gd name="connsiteX16" fmla="*/ 265992 w 1364418"/>
              <a:gd name="connsiteY16" fmla="*/ 6202459 h 6858000"/>
              <a:gd name="connsiteX17" fmla="*/ 264790 w 1364418"/>
              <a:gd name="connsiteY17" fmla="*/ 6153037 h 6858000"/>
              <a:gd name="connsiteX18" fmla="*/ 280205 w 1364418"/>
              <a:gd name="connsiteY18" fmla="*/ 6078132 h 6858000"/>
              <a:gd name="connsiteX19" fmla="*/ 267592 w 1364418"/>
              <a:gd name="connsiteY19" fmla="*/ 6028119 h 6858000"/>
              <a:gd name="connsiteX20" fmla="*/ 252821 w 1364418"/>
              <a:gd name="connsiteY20" fmla="*/ 5926735 h 6858000"/>
              <a:gd name="connsiteX21" fmla="*/ 302333 w 1364418"/>
              <a:gd name="connsiteY21" fmla="*/ 5712857 h 6858000"/>
              <a:gd name="connsiteX22" fmla="*/ 332131 w 1364418"/>
              <a:gd name="connsiteY22" fmla="*/ 5660491 h 6858000"/>
              <a:gd name="connsiteX23" fmla="*/ 341254 w 1364418"/>
              <a:gd name="connsiteY23" fmla="*/ 5563435 h 6858000"/>
              <a:gd name="connsiteX24" fmla="*/ 368130 w 1364418"/>
              <a:gd name="connsiteY24" fmla="*/ 5437125 h 6858000"/>
              <a:gd name="connsiteX25" fmla="*/ 381698 w 1364418"/>
              <a:gd name="connsiteY25" fmla="*/ 5396260 h 6858000"/>
              <a:gd name="connsiteX26" fmla="*/ 397679 w 1364418"/>
              <a:gd name="connsiteY26" fmla="*/ 5330009 h 6858000"/>
              <a:gd name="connsiteX27" fmla="*/ 431172 w 1364418"/>
              <a:gd name="connsiteY27" fmla="*/ 5273739 h 6858000"/>
              <a:gd name="connsiteX28" fmla="*/ 440771 w 1364418"/>
              <a:gd name="connsiteY28" fmla="*/ 5241779 h 6858000"/>
              <a:gd name="connsiteX29" fmla="*/ 451997 w 1364418"/>
              <a:gd name="connsiteY29" fmla="*/ 5225268 h 6858000"/>
              <a:gd name="connsiteX30" fmla="*/ 453017 w 1364418"/>
              <a:gd name="connsiteY30" fmla="*/ 5217684 h 6858000"/>
              <a:gd name="connsiteX31" fmla="*/ 460358 w 1364418"/>
              <a:gd name="connsiteY31" fmla="*/ 5193377 h 6858000"/>
              <a:gd name="connsiteX32" fmla="*/ 463661 w 1364418"/>
              <a:gd name="connsiteY32" fmla="*/ 5179288 h 6858000"/>
              <a:gd name="connsiteX33" fmla="*/ 464645 w 1364418"/>
              <a:gd name="connsiteY33" fmla="*/ 5173621 h 6858000"/>
              <a:gd name="connsiteX34" fmla="*/ 460279 w 1364418"/>
              <a:gd name="connsiteY34" fmla="*/ 5159961 h 6858000"/>
              <a:gd name="connsiteX35" fmla="*/ 466956 w 1364418"/>
              <a:gd name="connsiteY35" fmla="*/ 5144295 h 6858000"/>
              <a:gd name="connsiteX36" fmla="*/ 463889 w 1364418"/>
              <a:gd name="connsiteY36" fmla="*/ 5125185 h 6858000"/>
              <a:gd name="connsiteX37" fmla="*/ 470719 w 1364418"/>
              <a:gd name="connsiteY37" fmla="*/ 5121884 h 6858000"/>
              <a:gd name="connsiteX38" fmla="*/ 477755 w 1364418"/>
              <a:gd name="connsiteY38" fmla="*/ 5067850 h 6858000"/>
              <a:gd name="connsiteX39" fmla="*/ 480486 w 1364418"/>
              <a:gd name="connsiteY39" fmla="*/ 5060861 h 6858000"/>
              <a:gd name="connsiteX40" fmla="*/ 477190 w 1364418"/>
              <a:gd name="connsiteY40" fmla="*/ 5034192 h 6858000"/>
              <a:gd name="connsiteX41" fmla="*/ 478744 w 1364418"/>
              <a:gd name="connsiteY41" fmla="*/ 4993030 h 6858000"/>
              <a:gd name="connsiteX42" fmla="*/ 485653 w 1364418"/>
              <a:gd name="connsiteY42" fmla="*/ 4946844 h 6858000"/>
              <a:gd name="connsiteX43" fmla="*/ 481509 w 1364418"/>
              <a:gd name="connsiteY43" fmla="*/ 4932692 h 6858000"/>
              <a:gd name="connsiteX44" fmla="*/ 496912 w 1364418"/>
              <a:gd name="connsiteY44" fmla="*/ 4858827 h 6858000"/>
              <a:gd name="connsiteX45" fmla="*/ 502815 w 1364418"/>
              <a:gd name="connsiteY45" fmla="*/ 4821170 h 6858000"/>
              <a:gd name="connsiteX46" fmla="*/ 507548 w 1364418"/>
              <a:gd name="connsiteY46" fmla="*/ 4780965 h 6858000"/>
              <a:gd name="connsiteX47" fmla="*/ 508841 w 1364418"/>
              <a:gd name="connsiteY47" fmla="*/ 4750867 h 6858000"/>
              <a:gd name="connsiteX48" fmla="*/ 506648 w 1364418"/>
              <a:gd name="connsiteY48" fmla="*/ 4690749 h 6858000"/>
              <a:gd name="connsiteX49" fmla="*/ 502128 w 1364418"/>
              <a:gd name="connsiteY49" fmla="*/ 4584173 h 6858000"/>
              <a:gd name="connsiteX50" fmla="*/ 497211 w 1364418"/>
              <a:gd name="connsiteY50" fmla="*/ 4444346 h 6858000"/>
              <a:gd name="connsiteX51" fmla="*/ 493776 w 1364418"/>
              <a:gd name="connsiteY51" fmla="*/ 4375228 h 6858000"/>
              <a:gd name="connsiteX52" fmla="*/ 474429 w 1364418"/>
              <a:gd name="connsiteY52" fmla="*/ 4214165 h 6858000"/>
              <a:gd name="connsiteX53" fmla="*/ 478502 w 1364418"/>
              <a:gd name="connsiteY53" fmla="*/ 4090296 h 6858000"/>
              <a:gd name="connsiteX54" fmla="*/ 463758 w 1364418"/>
              <a:gd name="connsiteY54" fmla="*/ 4033999 h 6858000"/>
              <a:gd name="connsiteX55" fmla="*/ 464907 w 1364418"/>
              <a:gd name="connsiteY55" fmla="*/ 4031933 h 6858000"/>
              <a:gd name="connsiteX56" fmla="*/ 463483 w 1364418"/>
              <a:gd name="connsiteY56" fmla="*/ 4013953 h 6858000"/>
              <a:gd name="connsiteX57" fmla="*/ 449778 w 1364418"/>
              <a:gd name="connsiteY57" fmla="*/ 3974753 h 6858000"/>
              <a:gd name="connsiteX58" fmla="*/ 451376 w 1364418"/>
              <a:gd name="connsiteY58" fmla="*/ 3969950 h 6858000"/>
              <a:gd name="connsiteX59" fmla="*/ 444798 w 1364418"/>
              <a:gd name="connsiteY59" fmla="*/ 3933779 h 6858000"/>
              <a:gd name="connsiteX60" fmla="*/ 446129 w 1364418"/>
              <a:gd name="connsiteY60" fmla="*/ 3933093 h 6858000"/>
              <a:gd name="connsiteX61" fmla="*/ 450483 w 1364418"/>
              <a:gd name="connsiteY61" fmla="*/ 3922082 h 6858000"/>
              <a:gd name="connsiteX62" fmla="*/ 455561 w 1364418"/>
              <a:gd name="connsiteY62" fmla="*/ 3901461 h 6858000"/>
              <a:gd name="connsiteX63" fmla="*/ 478155 w 1364418"/>
              <a:gd name="connsiteY63" fmla="*/ 3813873 h 6858000"/>
              <a:gd name="connsiteX64" fmla="*/ 477580 w 1364418"/>
              <a:gd name="connsiteY64" fmla="*/ 3806161 h 6858000"/>
              <a:gd name="connsiteX65" fmla="*/ 477887 w 1364418"/>
              <a:gd name="connsiteY65" fmla="*/ 3805957 h 6858000"/>
              <a:gd name="connsiteX66" fmla="*/ 477914 w 1364418"/>
              <a:gd name="connsiteY66" fmla="*/ 3797724 h 6858000"/>
              <a:gd name="connsiteX67" fmla="*/ 476529 w 1364418"/>
              <a:gd name="connsiteY67" fmla="*/ 3792098 h 6858000"/>
              <a:gd name="connsiteX68" fmla="*/ 475413 w 1364418"/>
              <a:gd name="connsiteY68" fmla="*/ 3777135 h 6858000"/>
              <a:gd name="connsiteX69" fmla="*/ 477146 w 1364418"/>
              <a:gd name="connsiteY69" fmla="*/ 3771656 h 6858000"/>
              <a:gd name="connsiteX70" fmla="*/ 480889 w 1364418"/>
              <a:gd name="connsiteY70" fmla="*/ 3769007 h 6858000"/>
              <a:gd name="connsiteX71" fmla="*/ 480355 w 1364418"/>
              <a:gd name="connsiteY71" fmla="*/ 3767709 h 6858000"/>
              <a:gd name="connsiteX72" fmla="*/ 489051 w 1364418"/>
              <a:gd name="connsiteY72" fmla="*/ 3738082 h 6858000"/>
              <a:gd name="connsiteX73" fmla="*/ 496397 w 1364418"/>
              <a:gd name="connsiteY73" fmla="*/ 3673397 h 6858000"/>
              <a:gd name="connsiteX74" fmla="*/ 495693 w 1364418"/>
              <a:gd name="connsiteY74" fmla="*/ 3637109 h 6858000"/>
              <a:gd name="connsiteX75" fmla="*/ 499136 w 1364418"/>
              <a:gd name="connsiteY75" fmla="*/ 3536883 h 6858000"/>
              <a:gd name="connsiteX76" fmla="*/ 506674 w 1364418"/>
              <a:gd name="connsiteY76" fmla="*/ 3435652 h 6858000"/>
              <a:gd name="connsiteX77" fmla="*/ 508345 w 1364418"/>
              <a:gd name="connsiteY77" fmla="*/ 3307769 h 6858000"/>
              <a:gd name="connsiteX78" fmla="*/ 525908 w 1364418"/>
              <a:gd name="connsiteY78" fmla="*/ 3250522 h 6858000"/>
              <a:gd name="connsiteX79" fmla="*/ 526333 w 1364418"/>
              <a:gd name="connsiteY79" fmla="*/ 3229163 h 6858000"/>
              <a:gd name="connsiteX80" fmla="*/ 528156 w 1364418"/>
              <a:gd name="connsiteY80" fmla="*/ 3217217 h 6858000"/>
              <a:gd name="connsiteX81" fmla="*/ 514991 w 1364418"/>
              <a:gd name="connsiteY81" fmla="*/ 3183755 h 6858000"/>
              <a:gd name="connsiteX82" fmla="*/ 515492 w 1364418"/>
              <a:gd name="connsiteY82" fmla="*/ 3178642 h 6858000"/>
              <a:gd name="connsiteX83" fmla="*/ 503092 w 1364418"/>
              <a:gd name="connsiteY83" fmla="*/ 3158586 h 6858000"/>
              <a:gd name="connsiteX84" fmla="*/ 488277 w 1364418"/>
              <a:gd name="connsiteY84" fmla="*/ 3129034 h 6858000"/>
              <a:gd name="connsiteX85" fmla="*/ 488942 w 1364418"/>
              <a:gd name="connsiteY85" fmla="*/ 3126682 h 6858000"/>
              <a:gd name="connsiteX86" fmla="*/ 479810 w 1364418"/>
              <a:gd name="connsiteY86" fmla="*/ 3114519 h 6858000"/>
              <a:gd name="connsiteX87" fmla="*/ 466419 w 1364418"/>
              <a:gd name="connsiteY87" fmla="*/ 3106272 h 6858000"/>
              <a:gd name="connsiteX88" fmla="*/ 439149 w 1364418"/>
              <a:gd name="connsiteY88" fmla="*/ 2958185 h 6858000"/>
              <a:gd name="connsiteX89" fmla="*/ 381763 w 1364418"/>
              <a:gd name="connsiteY89" fmla="*/ 2762989 h 6858000"/>
              <a:gd name="connsiteX90" fmla="*/ 330681 w 1364418"/>
              <a:gd name="connsiteY90" fmla="*/ 2554718 h 6858000"/>
              <a:gd name="connsiteX91" fmla="*/ 310775 w 1364418"/>
              <a:gd name="connsiteY91" fmla="*/ 2485734 h 6858000"/>
              <a:gd name="connsiteX92" fmla="*/ 301498 w 1364418"/>
              <a:gd name="connsiteY92" fmla="*/ 2447068 h 6858000"/>
              <a:gd name="connsiteX93" fmla="*/ 288459 w 1364418"/>
              <a:gd name="connsiteY93" fmla="*/ 2425819 h 6858000"/>
              <a:gd name="connsiteX94" fmla="*/ 294458 w 1364418"/>
              <a:gd name="connsiteY94" fmla="*/ 2402874 h 6858000"/>
              <a:gd name="connsiteX95" fmla="*/ 297070 w 1364418"/>
              <a:gd name="connsiteY95" fmla="*/ 2381443 h 6858000"/>
              <a:gd name="connsiteX96" fmla="*/ 273399 w 1364418"/>
              <a:gd name="connsiteY96" fmla="*/ 2261920 h 6858000"/>
              <a:gd name="connsiteX97" fmla="*/ 263286 w 1364418"/>
              <a:gd name="connsiteY97" fmla="*/ 2195378 h 6858000"/>
              <a:gd name="connsiteX98" fmla="*/ 247503 w 1364418"/>
              <a:gd name="connsiteY98" fmla="*/ 2155135 h 6858000"/>
              <a:gd name="connsiteX99" fmla="*/ 244961 w 1364418"/>
              <a:gd name="connsiteY99" fmla="*/ 2118008 h 6858000"/>
              <a:gd name="connsiteX100" fmla="*/ 245954 w 1364418"/>
              <a:gd name="connsiteY100" fmla="*/ 2050531 h 6858000"/>
              <a:gd name="connsiteX101" fmla="*/ 237760 w 1364418"/>
              <a:gd name="connsiteY101" fmla="*/ 1963269 h 6858000"/>
              <a:gd name="connsiteX102" fmla="*/ 218938 w 1364418"/>
              <a:gd name="connsiteY102" fmla="*/ 1906352 h 6858000"/>
              <a:gd name="connsiteX103" fmla="*/ 195495 w 1364418"/>
              <a:gd name="connsiteY103" fmla="*/ 1861531 h 6858000"/>
              <a:gd name="connsiteX104" fmla="*/ 149294 w 1364418"/>
              <a:gd name="connsiteY104" fmla="*/ 1732919 h 6858000"/>
              <a:gd name="connsiteX105" fmla="*/ 121605 w 1364418"/>
              <a:gd name="connsiteY105" fmla="*/ 1663540 h 6858000"/>
              <a:gd name="connsiteX106" fmla="*/ 120731 w 1364418"/>
              <a:gd name="connsiteY106" fmla="*/ 1615777 h 6858000"/>
              <a:gd name="connsiteX107" fmla="*/ 101526 w 1364418"/>
              <a:gd name="connsiteY107" fmla="*/ 1563678 h 6858000"/>
              <a:gd name="connsiteX108" fmla="*/ 114606 w 1364418"/>
              <a:gd name="connsiteY108" fmla="*/ 1519474 h 6858000"/>
              <a:gd name="connsiteX109" fmla="*/ 107348 w 1364418"/>
              <a:gd name="connsiteY109" fmla="*/ 1477995 h 6858000"/>
              <a:gd name="connsiteX110" fmla="*/ 93433 w 1364418"/>
              <a:gd name="connsiteY110" fmla="*/ 1373769 h 6858000"/>
              <a:gd name="connsiteX111" fmla="*/ 101740 w 1364418"/>
              <a:gd name="connsiteY111" fmla="*/ 1307086 h 6858000"/>
              <a:gd name="connsiteX112" fmla="*/ 102928 w 1364418"/>
              <a:gd name="connsiteY112" fmla="*/ 1189033 h 6858000"/>
              <a:gd name="connsiteX113" fmla="*/ 107613 w 1364418"/>
              <a:gd name="connsiteY113" fmla="*/ 1168288 h 6858000"/>
              <a:gd name="connsiteX114" fmla="*/ 99895 w 1364418"/>
              <a:gd name="connsiteY114" fmla="*/ 1142577 h 6858000"/>
              <a:gd name="connsiteX115" fmla="*/ 89201 w 1364418"/>
              <a:gd name="connsiteY115" fmla="*/ 1088484 h 6858000"/>
              <a:gd name="connsiteX116" fmla="*/ 77937 w 1364418"/>
              <a:gd name="connsiteY116" fmla="*/ 1016103 h 6858000"/>
              <a:gd name="connsiteX117" fmla="*/ 79393 w 1364418"/>
              <a:gd name="connsiteY117" fmla="*/ 954054 h 6858000"/>
              <a:gd name="connsiteX118" fmla="*/ 90309 w 1364418"/>
              <a:gd name="connsiteY118" fmla="*/ 921368 h 6858000"/>
              <a:gd name="connsiteX119" fmla="*/ 74258 w 1364418"/>
              <a:gd name="connsiteY119" fmla="*/ 896999 h 6858000"/>
              <a:gd name="connsiteX120" fmla="*/ 43666 w 1364418"/>
              <a:gd name="connsiteY120" fmla="*/ 821517 h 6858000"/>
              <a:gd name="connsiteX121" fmla="*/ 22616 w 1364418"/>
              <a:gd name="connsiteY121" fmla="*/ 751353 h 6858000"/>
              <a:gd name="connsiteX122" fmla="*/ 22174 w 1364418"/>
              <a:gd name="connsiteY122" fmla="*/ 721230 h 6858000"/>
              <a:gd name="connsiteX123" fmla="*/ 7845 w 1364418"/>
              <a:gd name="connsiteY123" fmla="*/ 681659 h 6858000"/>
              <a:gd name="connsiteX124" fmla="*/ 31306 w 1364418"/>
              <a:gd name="connsiteY124" fmla="*/ 619315 h 6858000"/>
              <a:gd name="connsiteX125" fmla="*/ 15184 w 1364418"/>
              <a:gd name="connsiteY125" fmla="*/ 585934 h 6858000"/>
              <a:gd name="connsiteX126" fmla="*/ 22258 w 1364418"/>
              <a:gd name="connsiteY126" fmla="*/ 538948 h 6858000"/>
              <a:gd name="connsiteX127" fmla="*/ 26166 w 1364418"/>
              <a:gd name="connsiteY127" fmla="*/ 525163 h 6858000"/>
              <a:gd name="connsiteX128" fmla="*/ 52290 w 1364418"/>
              <a:gd name="connsiteY128" fmla="*/ 446567 h 6858000"/>
              <a:gd name="connsiteX129" fmla="*/ 51538 w 1364418"/>
              <a:gd name="connsiteY129" fmla="*/ 393828 h 6858000"/>
              <a:gd name="connsiteX130" fmla="*/ 51368 w 1364418"/>
              <a:gd name="connsiteY130" fmla="*/ 353137 h 6858000"/>
              <a:gd name="connsiteX131" fmla="*/ 55970 w 1364418"/>
              <a:gd name="connsiteY131" fmla="*/ 321428 h 6858000"/>
              <a:gd name="connsiteX132" fmla="*/ 57061 w 1364418"/>
              <a:gd name="connsiteY132" fmla="*/ 275771 h 6858000"/>
              <a:gd name="connsiteX133" fmla="*/ 74088 w 1364418"/>
              <a:gd name="connsiteY133" fmla="*/ 212860 h 6858000"/>
              <a:gd name="connsiteX134" fmla="*/ 65798 w 1364418"/>
              <a:gd name="connsiteY134" fmla="*/ 144983 h 6858000"/>
              <a:gd name="connsiteX135" fmla="*/ 78082 w 1364418"/>
              <a:gd name="connsiteY135" fmla="*/ 55288 h 6858000"/>
              <a:gd name="connsiteX136" fmla="*/ 37636 w 1364418"/>
              <a:gd name="connsiteY136"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5 w 1364418"/>
              <a:gd name="connsiteY4" fmla="*/ 6776847 h 6858000"/>
              <a:gd name="connsiteX5" fmla="*/ 149205 w 1364418"/>
              <a:gd name="connsiteY5" fmla="*/ 6737706 h 6858000"/>
              <a:gd name="connsiteX6" fmla="*/ 173944 w 1364418"/>
              <a:gd name="connsiteY6" fmla="*/ 6691589 h 6858000"/>
              <a:gd name="connsiteX7" fmla="*/ 286686 w 1364418"/>
              <a:gd name="connsiteY7" fmla="*/ 6664994 h 6858000"/>
              <a:gd name="connsiteX8" fmla="*/ 251033 w 1364418"/>
              <a:gd name="connsiteY8" fmla="*/ 6492130 h 6858000"/>
              <a:gd name="connsiteX9" fmla="*/ 266720 w 1364418"/>
              <a:gd name="connsiteY9" fmla="*/ 6431610 h 6858000"/>
              <a:gd name="connsiteX10" fmla="*/ 310425 w 1364418"/>
              <a:gd name="connsiteY10" fmla="*/ 6379786 h 6858000"/>
              <a:gd name="connsiteX11" fmla="*/ 293648 w 1364418"/>
              <a:gd name="connsiteY11" fmla="*/ 6334727 h 6858000"/>
              <a:gd name="connsiteX12" fmla="*/ 271063 w 1364418"/>
              <a:gd name="connsiteY12" fmla="*/ 6313295 h 6858000"/>
              <a:gd name="connsiteX13" fmla="*/ 278227 w 1364418"/>
              <a:gd name="connsiteY13" fmla="*/ 6280046 h 6858000"/>
              <a:gd name="connsiteX14" fmla="*/ 281226 w 1364418"/>
              <a:gd name="connsiteY14" fmla="*/ 6272987 h 6858000"/>
              <a:gd name="connsiteX15" fmla="*/ 288000 w 1364418"/>
              <a:gd name="connsiteY15" fmla="*/ 6252834 h 6858000"/>
              <a:gd name="connsiteX16" fmla="*/ 265992 w 1364418"/>
              <a:gd name="connsiteY16" fmla="*/ 6202459 h 6858000"/>
              <a:gd name="connsiteX17" fmla="*/ 264790 w 1364418"/>
              <a:gd name="connsiteY17" fmla="*/ 6153037 h 6858000"/>
              <a:gd name="connsiteX18" fmla="*/ 280205 w 1364418"/>
              <a:gd name="connsiteY18" fmla="*/ 6078132 h 6858000"/>
              <a:gd name="connsiteX19" fmla="*/ 267592 w 1364418"/>
              <a:gd name="connsiteY19" fmla="*/ 6028119 h 6858000"/>
              <a:gd name="connsiteX20" fmla="*/ 252821 w 1364418"/>
              <a:gd name="connsiteY20" fmla="*/ 5926735 h 6858000"/>
              <a:gd name="connsiteX21" fmla="*/ 302333 w 1364418"/>
              <a:gd name="connsiteY21" fmla="*/ 5712857 h 6858000"/>
              <a:gd name="connsiteX22" fmla="*/ 332131 w 1364418"/>
              <a:gd name="connsiteY22" fmla="*/ 5660491 h 6858000"/>
              <a:gd name="connsiteX23" fmla="*/ 341254 w 1364418"/>
              <a:gd name="connsiteY23" fmla="*/ 5563435 h 6858000"/>
              <a:gd name="connsiteX24" fmla="*/ 368130 w 1364418"/>
              <a:gd name="connsiteY24" fmla="*/ 5437125 h 6858000"/>
              <a:gd name="connsiteX25" fmla="*/ 381698 w 1364418"/>
              <a:gd name="connsiteY25" fmla="*/ 5396260 h 6858000"/>
              <a:gd name="connsiteX26" fmla="*/ 397679 w 1364418"/>
              <a:gd name="connsiteY26" fmla="*/ 5330009 h 6858000"/>
              <a:gd name="connsiteX27" fmla="*/ 431172 w 1364418"/>
              <a:gd name="connsiteY27" fmla="*/ 5273739 h 6858000"/>
              <a:gd name="connsiteX28" fmla="*/ 440771 w 1364418"/>
              <a:gd name="connsiteY28" fmla="*/ 5241779 h 6858000"/>
              <a:gd name="connsiteX29" fmla="*/ 451997 w 1364418"/>
              <a:gd name="connsiteY29" fmla="*/ 5225268 h 6858000"/>
              <a:gd name="connsiteX30" fmla="*/ 453017 w 1364418"/>
              <a:gd name="connsiteY30" fmla="*/ 5217684 h 6858000"/>
              <a:gd name="connsiteX31" fmla="*/ 460358 w 1364418"/>
              <a:gd name="connsiteY31" fmla="*/ 5193377 h 6858000"/>
              <a:gd name="connsiteX32" fmla="*/ 463661 w 1364418"/>
              <a:gd name="connsiteY32" fmla="*/ 5179288 h 6858000"/>
              <a:gd name="connsiteX33" fmla="*/ 464645 w 1364418"/>
              <a:gd name="connsiteY33" fmla="*/ 5173621 h 6858000"/>
              <a:gd name="connsiteX34" fmla="*/ 460279 w 1364418"/>
              <a:gd name="connsiteY34" fmla="*/ 5159961 h 6858000"/>
              <a:gd name="connsiteX35" fmla="*/ 466956 w 1364418"/>
              <a:gd name="connsiteY35" fmla="*/ 5144295 h 6858000"/>
              <a:gd name="connsiteX36" fmla="*/ 463889 w 1364418"/>
              <a:gd name="connsiteY36" fmla="*/ 5125185 h 6858000"/>
              <a:gd name="connsiteX37" fmla="*/ 470719 w 1364418"/>
              <a:gd name="connsiteY37" fmla="*/ 5121884 h 6858000"/>
              <a:gd name="connsiteX38" fmla="*/ 477755 w 1364418"/>
              <a:gd name="connsiteY38" fmla="*/ 5067850 h 6858000"/>
              <a:gd name="connsiteX39" fmla="*/ 480486 w 1364418"/>
              <a:gd name="connsiteY39" fmla="*/ 5060861 h 6858000"/>
              <a:gd name="connsiteX40" fmla="*/ 477190 w 1364418"/>
              <a:gd name="connsiteY40" fmla="*/ 5034192 h 6858000"/>
              <a:gd name="connsiteX41" fmla="*/ 478744 w 1364418"/>
              <a:gd name="connsiteY41" fmla="*/ 4993030 h 6858000"/>
              <a:gd name="connsiteX42" fmla="*/ 485653 w 1364418"/>
              <a:gd name="connsiteY42" fmla="*/ 4946844 h 6858000"/>
              <a:gd name="connsiteX43" fmla="*/ 481509 w 1364418"/>
              <a:gd name="connsiteY43" fmla="*/ 4932692 h 6858000"/>
              <a:gd name="connsiteX44" fmla="*/ 496912 w 1364418"/>
              <a:gd name="connsiteY44" fmla="*/ 4858827 h 6858000"/>
              <a:gd name="connsiteX45" fmla="*/ 502815 w 1364418"/>
              <a:gd name="connsiteY45" fmla="*/ 4821170 h 6858000"/>
              <a:gd name="connsiteX46" fmla="*/ 507548 w 1364418"/>
              <a:gd name="connsiteY46" fmla="*/ 4780965 h 6858000"/>
              <a:gd name="connsiteX47" fmla="*/ 508841 w 1364418"/>
              <a:gd name="connsiteY47" fmla="*/ 4750867 h 6858000"/>
              <a:gd name="connsiteX48" fmla="*/ 506648 w 1364418"/>
              <a:gd name="connsiteY48" fmla="*/ 4690749 h 6858000"/>
              <a:gd name="connsiteX49" fmla="*/ 502128 w 1364418"/>
              <a:gd name="connsiteY49" fmla="*/ 4584173 h 6858000"/>
              <a:gd name="connsiteX50" fmla="*/ 497211 w 1364418"/>
              <a:gd name="connsiteY50" fmla="*/ 4444346 h 6858000"/>
              <a:gd name="connsiteX51" fmla="*/ 493776 w 1364418"/>
              <a:gd name="connsiteY51" fmla="*/ 4375228 h 6858000"/>
              <a:gd name="connsiteX52" fmla="*/ 474429 w 1364418"/>
              <a:gd name="connsiteY52" fmla="*/ 4214165 h 6858000"/>
              <a:gd name="connsiteX53" fmla="*/ 478502 w 1364418"/>
              <a:gd name="connsiteY53" fmla="*/ 4090296 h 6858000"/>
              <a:gd name="connsiteX54" fmla="*/ 463758 w 1364418"/>
              <a:gd name="connsiteY54" fmla="*/ 4033999 h 6858000"/>
              <a:gd name="connsiteX55" fmla="*/ 464907 w 1364418"/>
              <a:gd name="connsiteY55" fmla="*/ 4031933 h 6858000"/>
              <a:gd name="connsiteX56" fmla="*/ 463483 w 1364418"/>
              <a:gd name="connsiteY56" fmla="*/ 4013953 h 6858000"/>
              <a:gd name="connsiteX57" fmla="*/ 449778 w 1364418"/>
              <a:gd name="connsiteY57" fmla="*/ 3974753 h 6858000"/>
              <a:gd name="connsiteX58" fmla="*/ 451376 w 1364418"/>
              <a:gd name="connsiteY58" fmla="*/ 3969950 h 6858000"/>
              <a:gd name="connsiteX59" fmla="*/ 444798 w 1364418"/>
              <a:gd name="connsiteY59" fmla="*/ 3933779 h 6858000"/>
              <a:gd name="connsiteX60" fmla="*/ 446129 w 1364418"/>
              <a:gd name="connsiteY60" fmla="*/ 3933093 h 6858000"/>
              <a:gd name="connsiteX61" fmla="*/ 450483 w 1364418"/>
              <a:gd name="connsiteY61" fmla="*/ 3922082 h 6858000"/>
              <a:gd name="connsiteX62" fmla="*/ 455561 w 1364418"/>
              <a:gd name="connsiteY62" fmla="*/ 3901461 h 6858000"/>
              <a:gd name="connsiteX63" fmla="*/ 478155 w 1364418"/>
              <a:gd name="connsiteY63" fmla="*/ 3813873 h 6858000"/>
              <a:gd name="connsiteX64" fmla="*/ 477580 w 1364418"/>
              <a:gd name="connsiteY64" fmla="*/ 3806161 h 6858000"/>
              <a:gd name="connsiteX65" fmla="*/ 477887 w 1364418"/>
              <a:gd name="connsiteY65" fmla="*/ 3805957 h 6858000"/>
              <a:gd name="connsiteX66" fmla="*/ 477914 w 1364418"/>
              <a:gd name="connsiteY66" fmla="*/ 3797724 h 6858000"/>
              <a:gd name="connsiteX67" fmla="*/ 476529 w 1364418"/>
              <a:gd name="connsiteY67" fmla="*/ 3792098 h 6858000"/>
              <a:gd name="connsiteX68" fmla="*/ 475413 w 1364418"/>
              <a:gd name="connsiteY68" fmla="*/ 3777135 h 6858000"/>
              <a:gd name="connsiteX69" fmla="*/ 477146 w 1364418"/>
              <a:gd name="connsiteY69" fmla="*/ 3771656 h 6858000"/>
              <a:gd name="connsiteX70" fmla="*/ 480889 w 1364418"/>
              <a:gd name="connsiteY70" fmla="*/ 3769007 h 6858000"/>
              <a:gd name="connsiteX71" fmla="*/ 480355 w 1364418"/>
              <a:gd name="connsiteY71" fmla="*/ 3767709 h 6858000"/>
              <a:gd name="connsiteX72" fmla="*/ 489051 w 1364418"/>
              <a:gd name="connsiteY72" fmla="*/ 3738082 h 6858000"/>
              <a:gd name="connsiteX73" fmla="*/ 496397 w 1364418"/>
              <a:gd name="connsiteY73" fmla="*/ 3673397 h 6858000"/>
              <a:gd name="connsiteX74" fmla="*/ 495693 w 1364418"/>
              <a:gd name="connsiteY74" fmla="*/ 3637109 h 6858000"/>
              <a:gd name="connsiteX75" fmla="*/ 499136 w 1364418"/>
              <a:gd name="connsiteY75" fmla="*/ 3536883 h 6858000"/>
              <a:gd name="connsiteX76" fmla="*/ 506674 w 1364418"/>
              <a:gd name="connsiteY76" fmla="*/ 3435652 h 6858000"/>
              <a:gd name="connsiteX77" fmla="*/ 508345 w 1364418"/>
              <a:gd name="connsiteY77" fmla="*/ 3307769 h 6858000"/>
              <a:gd name="connsiteX78" fmla="*/ 525908 w 1364418"/>
              <a:gd name="connsiteY78" fmla="*/ 3250522 h 6858000"/>
              <a:gd name="connsiteX79" fmla="*/ 526333 w 1364418"/>
              <a:gd name="connsiteY79" fmla="*/ 3229163 h 6858000"/>
              <a:gd name="connsiteX80" fmla="*/ 528156 w 1364418"/>
              <a:gd name="connsiteY80" fmla="*/ 3217217 h 6858000"/>
              <a:gd name="connsiteX81" fmla="*/ 514991 w 1364418"/>
              <a:gd name="connsiteY81" fmla="*/ 3183755 h 6858000"/>
              <a:gd name="connsiteX82" fmla="*/ 515492 w 1364418"/>
              <a:gd name="connsiteY82" fmla="*/ 3178642 h 6858000"/>
              <a:gd name="connsiteX83" fmla="*/ 503092 w 1364418"/>
              <a:gd name="connsiteY83" fmla="*/ 3158586 h 6858000"/>
              <a:gd name="connsiteX84" fmla="*/ 488277 w 1364418"/>
              <a:gd name="connsiteY84" fmla="*/ 3129034 h 6858000"/>
              <a:gd name="connsiteX85" fmla="*/ 488942 w 1364418"/>
              <a:gd name="connsiteY85" fmla="*/ 3126682 h 6858000"/>
              <a:gd name="connsiteX86" fmla="*/ 479810 w 1364418"/>
              <a:gd name="connsiteY86" fmla="*/ 3114519 h 6858000"/>
              <a:gd name="connsiteX87" fmla="*/ 466419 w 1364418"/>
              <a:gd name="connsiteY87" fmla="*/ 3106272 h 6858000"/>
              <a:gd name="connsiteX88" fmla="*/ 439149 w 1364418"/>
              <a:gd name="connsiteY88" fmla="*/ 2958185 h 6858000"/>
              <a:gd name="connsiteX89" fmla="*/ 381763 w 1364418"/>
              <a:gd name="connsiteY89" fmla="*/ 2762989 h 6858000"/>
              <a:gd name="connsiteX90" fmla="*/ 330681 w 1364418"/>
              <a:gd name="connsiteY90" fmla="*/ 2554718 h 6858000"/>
              <a:gd name="connsiteX91" fmla="*/ 310775 w 1364418"/>
              <a:gd name="connsiteY91" fmla="*/ 2485734 h 6858000"/>
              <a:gd name="connsiteX92" fmla="*/ 301498 w 1364418"/>
              <a:gd name="connsiteY92" fmla="*/ 2447068 h 6858000"/>
              <a:gd name="connsiteX93" fmla="*/ 288459 w 1364418"/>
              <a:gd name="connsiteY93" fmla="*/ 2425819 h 6858000"/>
              <a:gd name="connsiteX94" fmla="*/ 294458 w 1364418"/>
              <a:gd name="connsiteY94" fmla="*/ 2402874 h 6858000"/>
              <a:gd name="connsiteX95" fmla="*/ 297070 w 1364418"/>
              <a:gd name="connsiteY95" fmla="*/ 2381443 h 6858000"/>
              <a:gd name="connsiteX96" fmla="*/ 273399 w 1364418"/>
              <a:gd name="connsiteY96" fmla="*/ 2261920 h 6858000"/>
              <a:gd name="connsiteX97" fmla="*/ 263286 w 1364418"/>
              <a:gd name="connsiteY97" fmla="*/ 2195378 h 6858000"/>
              <a:gd name="connsiteX98" fmla="*/ 247503 w 1364418"/>
              <a:gd name="connsiteY98" fmla="*/ 2155135 h 6858000"/>
              <a:gd name="connsiteX99" fmla="*/ 244961 w 1364418"/>
              <a:gd name="connsiteY99" fmla="*/ 2118008 h 6858000"/>
              <a:gd name="connsiteX100" fmla="*/ 245954 w 1364418"/>
              <a:gd name="connsiteY100" fmla="*/ 2050531 h 6858000"/>
              <a:gd name="connsiteX101" fmla="*/ 237760 w 1364418"/>
              <a:gd name="connsiteY101" fmla="*/ 1963269 h 6858000"/>
              <a:gd name="connsiteX102" fmla="*/ 218938 w 1364418"/>
              <a:gd name="connsiteY102" fmla="*/ 1906352 h 6858000"/>
              <a:gd name="connsiteX103" fmla="*/ 195495 w 1364418"/>
              <a:gd name="connsiteY103" fmla="*/ 1861531 h 6858000"/>
              <a:gd name="connsiteX104" fmla="*/ 149294 w 1364418"/>
              <a:gd name="connsiteY104" fmla="*/ 1732919 h 6858000"/>
              <a:gd name="connsiteX105" fmla="*/ 121605 w 1364418"/>
              <a:gd name="connsiteY105" fmla="*/ 1663540 h 6858000"/>
              <a:gd name="connsiteX106" fmla="*/ 120731 w 1364418"/>
              <a:gd name="connsiteY106" fmla="*/ 1615777 h 6858000"/>
              <a:gd name="connsiteX107" fmla="*/ 101526 w 1364418"/>
              <a:gd name="connsiteY107" fmla="*/ 1563678 h 6858000"/>
              <a:gd name="connsiteX108" fmla="*/ 114606 w 1364418"/>
              <a:gd name="connsiteY108" fmla="*/ 1519474 h 6858000"/>
              <a:gd name="connsiteX109" fmla="*/ 107348 w 1364418"/>
              <a:gd name="connsiteY109" fmla="*/ 1477995 h 6858000"/>
              <a:gd name="connsiteX110" fmla="*/ 93433 w 1364418"/>
              <a:gd name="connsiteY110" fmla="*/ 1373769 h 6858000"/>
              <a:gd name="connsiteX111" fmla="*/ 101740 w 1364418"/>
              <a:gd name="connsiteY111" fmla="*/ 1307086 h 6858000"/>
              <a:gd name="connsiteX112" fmla="*/ 102928 w 1364418"/>
              <a:gd name="connsiteY112" fmla="*/ 1189033 h 6858000"/>
              <a:gd name="connsiteX113" fmla="*/ 107613 w 1364418"/>
              <a:gd name="connsiteY113" fmla="*/ 1168288 h 6858000"/>
              <a:gd name="connsiteX114" fmla="*/ 99895 w 1364418"/>
              <a:gd name="connsiteY114" fmla="*/ 1142577 h 6858000"/>
              <a:gd name="connsiteX115" fmla="*/ 89201 w 1364418"/>
              <a:gd name="connsiteY115" fmla="*/ 1088484 h 6858000"/>
              <a:gd name="connsiteX116" fmla="*/ 77937 w 1364418"/>
              <a:gd name="connsiteY116" fmla="*/ 1016103 h 6858000"/>
              <a:gd name="connsiteX117" fmla="*/ 79393 w 1364418"/>
              <a:gd name="connsiteY117" fmla="*/ 954054 h 6858000"/>
              <a:gd name="connsiteX118" fmla="*/ 90309 w 1364418"/>
              <a:gd name="connsiteY118" fmla="*/ 921368 h 6858000"/>
              <a:gd name="connsiteX119" fmla="*/ 74258 w 1364418"/>
              <a:gd name="connsiteY119" fmla="*/ 896999 h 6858000"/>
              <a:gd name="connsiteX120" fmla="*/ 43666 w 1364418"/>
              <a:gd name="connsiteY120" fmla="*/ 821517 h 6858000"/>
              <a:gd name="connsiteX121" fmla="*/ 22616 w 1364418"/>
              <a:gd name="connsiteY121" fmla="*/ 751353 h 6858000"/>
              <a:gd name="connsiteX122" fmla="*/ 22174 w 1364418"/>
              <a:gd name="connsiteY122" fmla="*/ 721230 h 6858000"/>
              <a:gd name="connsiteX123" fmla="*/ 7845 w 1364418"/>
              <a:gd name="connsiteY123" fmla="*/ 681659 h 6858000"/>
              <a:gd name="connsiteX124" fmla="*/ 31306 w 1364418"/>
              <a:gd name="connsiteY124" fmla="*/ 619315 h 6858000"/>
              <a:gd name="connsiteX125" fmla="*/ 15184 w 1364418"/>
              <a:gd name="connsiteY125" fmla="*/ 585934 h 6858000"/>
              <a:gd name="connsiteX126" fmla="*/ 22258 w 1364418"/>
              <a:gd name="connsiteY126" fmla="*/ 538948 h 6858000"/>
              <a:gd name="connsiteX127" fmla="*/ 26166 w 1364418"/>
              <a:gd name="connsiteY127" fmla="*/ 525163 h 6858000"/>
              <a:gd name="connsiteX128" fmla="*/ 52290 w 1364418"/>
              <a:gd name="connsiteY128" fmla="*/ 446567 h 6858000"/>
              <a:gd name="connsiteX129" fmla="*/ 51538 w 1364418"/>
              <a:gd name="connsiteY129" fmla="*/ 393828 h 6858000"/>
              <a:gd name="connsiteX130" fmla="*/ 51368 w 1364418"/>
              <a:gd name="connsiteY130" fmla="*/ 353137 h 6858000"/>
              <a:gd name="connsiteX131" fmla="*/ 55970 w 1364418"/>
              <a:gd name="connsiteY131" fmla="*/ 321428 h 6858000"/>
              <a:gd name="connsiteX132" fmla="*/ 57061 w 1364418"/>
              <a:gd name="connsiteY132" fmla="*/ 275771 h 6858000"/>
              <a:gd name="connsiteX133" fmla="*/ 74088 w 1364418"/>
              <a:gd name="connsiteY133" fmla="*/ 212860 h 6858000"/>
              <a:gd name="connsiteX134" fmla="*/ 65798 w 1364418"/>
              <a:gd name="connsiteY134" fmla="*/ 144983 h 6858000"/>
              <a:gd name="connsiteX135" fmla="*/ 78082 w 1364418"/>
              <a:gd name="connsiteY135" fmla="*/ 55288 h 6858000"/>
              <a:gd name="connsiteX136" fmla="*/ 37636 w 1364418"/>
              <a:gd name="connsiteY136"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5 w 1364418"/>
              <a:gd name="connsiteY4" fmla="*/ 6776847 h 6858000"/>
              <a:gd name="connsiteX5" fmla="*/ 149205 w 1364418"/>
              <a:gd name="connsiteY5" fmla="*/ 6737706 h 6858000"/>
              <a:gd name="connsiteX6" fmla="*/ 173944 w 1364418"/>
              <a:gd name="connsiteY6" fmla="*/ 6691589 h 6858000"/>
              <a:gd name="connsiteX7" fmla="*/ 286686 w 1364418"/>
              <a:gd name="connsiteY7" fmla="*/ 6664994 h 6858000"/>
              <a:gd name="connsiteX8" fmla="*/ 266720 w 1364418"/>
              <a:gd name="connsiteY8" fmla="*/ 6431610 h 6858000"/>
              <a:gd name="connsiteX9" fmla="*/ 310425 w 1364418"/>
              <a:gd name="connsiteY9" fmla="*/ 6379786 h 6858000"/>
              <a:gd name="connsiteX10" fmla="*/ 293648 w 1364418"/>
              <a:gd name="connsiteY10" fmla="*/ 6334727 h 6858000"/>
              <a:gd name="connsiteX11" fmla="*/ 271063 w 1364418"/>
              <a:gd name="connsiteY11" fmla="*/ 6313295 h 6858000"/>
              <a:gd name="connsiteX12" fmla="*/ 278227 w 1364418"/>
              <a:gd name="connsiteY12" fmla="*/ 6280046 h 6858000"/>
              <a:gd name="connsiteX13" fmla="*/ 281226 w 1364418"/>
              <a:gd name="connsiteY13" fmla="*/ 6272987 h 6858000"/>
              <a:gd name="connsiteX14" fmla="*/ 288000 w 1364418"/>
              <a:gd name="connsiteY14" fmla="*/ 6252834 h 6858000"/>
              <a:gd name="connsiteX15" fmla="*/ 265992 w 1364418"/>
              <a:gd name="connsiteY15" fmla="*/ 6202459 h 6858000"/>
              <a:gd name="connsiteX16" fmla="*/ 264790 w 1364418"/>
              <a:gd name="connsiteY16" fmla="*/ 6153037 h 6858000"/>
              <a:gd name="connsiteX17" fmla="*/ 280205 w 1364418"/>
              <a:gd name="connsiteY17" fmla="*/ 6078132 h 6858000"/>
              <a:gd name="connsiteX18" fmla="*/ 267592 w 1364418"/>
              <a:gd name="connsiteY18" fmla="*/ 6028119 h 6858000"/>
              <a:gd name="connsiteX19" fmla="*/ 252821 w 1364418"/>
              <a:gd name="connsiteY19" fmla="*/ 5926735 h 6858000"/>
              <a:gd name="connsiteX20" fmla="*/ 302333 w 1364418"/>
              <a:gd name="connsiteY20" fmla="*/ 5712857 h 6858000"/>
              <a:gd name="connsiteX21" fmla="*/ 332131 w 1364418"/>
              <a:gd name="connsiteY21" fmla="*/ 5660491 h 6858000"/>
              <a:gd name="connsiteX22" fmla="*/ 341254 w 1364418"/>
              <a:gd name="connsiteY22" fmla="*/ 5563435 h 6858000"/>
              <a:gd name="connsiteX23" fmla="*/ 368130 w 1364418"/>
              <a:gd name="connsiteY23" fmla="*/ 5437125 h 6858000"/>
              <a:gd name="connsiteX24" fmla="*/ 381698 w 1364418"/>
              <a:gd name="connsiteY24" fmla="*/ 5396260 h 6858000"/>
              <a:gd name="connsiteX25" fmla="*/ 397679 w 1364418"/>
              <a:gd name="connsiteY25" fmla="*/ 5330009 h 6858000"/>
              <a:gd name="connsiteX26" fmla="*/ 431172 w 1364418"/>
              <a:gd name="connsiteY26" fmla="*/ 5273739 h 6858000"/>
              <a:gd name="connsiteX27" fmla="*/ 440771 w 1364418"/>
              <a:gd name="connsiteY27" fmla="*/ 5241779 h 6858000"/>
              <a:gd name="connsiteX28" fmla="*/ 451997 w 1364418"/>
              <a:gd name="connsiteY28" fmla="*/ 5225268 h 6858000"/>
              <a:gd name="connsiteX29" fmla="*/ 453017 w 1364418"/>
              <a:gd name="connsiteY29" fmla="*/ 5217684 h 6858000"/>
              <a:gd name="connsiteX30" fmla="*/ 460358 w 1364418"/>
              <a:gd name="connsiteY30" fmla="*/ 5193377 h 6858000"/>
              <a:gd name="connsiteX31" fmla="*/ 463661 w 1364418"/>
              <a:gd name="connsiteY31" fmla="*/ 5179288 h 6858000"/>
              <a:gd name="connsiteX32" fmla="*/ 464645 w 1364418"/>
              <a:gd name="connsiteY32" fmla="*/ 5173621 h 6858000"/>
              <a:gd name="connsiteX33" fmla="*/ 460279 w 1364418"/>
              <a:gd name="connsiteY33" fmla="*/ 5159961 h 6858000"/>
              <a:gd name="connsiteX34" fmla="*/ 466956 w 1364418"/>
              <a:gd name="connsiteY34" fmla="*/ 5144295 h 6858000"/>
              <a:gd name="connsiteX35" fmla="*/ 463889 w 1364418"/>
              <a:gd name="connsiteY35" fmla="*/ 5125185 h 6858000"/>
              <a:gd name="connsiteX36" fmla="*/ 470719 w 1364418"/>
              <a:gd name="connsiteY36" fmla="*/ 5121884 h 6858000"/>
              <a:gd name="connsiteX37" fmla="*/ 477755 w 1364418"/>
              <a:gd name="connsiteY37" fmla="*/ 5067850 h 6858000"/>
              <a:gd name="connsiteX38" fmla="*/ 480486 w 1364418"/>
              <a:gd name="connsiteY38" fmla="*/ 5060861 h 6858000"/>
              <a:gd name="connsiteX39" fmla="*/ 477190 w 1364418"/>
              <a:gd name="connsiteY39" fmla="*/ 5034192 h 6858000"/>
              <a:gd name="connsiteX40" fmla="*/ 478744 w 1364418"/>
              <a:gd name="connsiteY40" fmla="*/ 4993030 h 6858000"/>
              <a:gd name="connsiteX41" fmla="*/ 485653 w 1364418"/>
              <a:gd name="connsiteY41" fmla="*/ 4946844 h 6858000"/>
              <a:gd name="connsiteX42" fmla="*/ 481509 w 1364418"/>
              <a:gd name="connsiteY42" fmla="*/ 4932692 h 6858000"/>
              <a:gd name="connsiteX43" fmla="*/ 496912 w 1364418"/>
              <a:gd name="connsiteY43" fmla="*/ 4858827 h 6858000"/>
              <a:gd name="connsiteX44" fmla="*/ 502815 w 1364418"/>
              <a:gd name="connsiteY44" fmla="*/ 4821170 h 6858000"/>
              <a:gd name="connsiteX45" fmla="*/ 507548 w 1364418"/>
              <a:gd name="connsiteY45" fmla="*/ 4780965 h 6858000"/>
              <a:gd name="connsiteX46" fmla="*/ 508841 w 1364418"/>
              <a:gd name="connsiteY46" fmla="*/ 4750867 h 6858000"/>
              <a:gd name="connsiteX47" fmla="*/ 506648 w 1364418"/>
              <a:gd name="connsiteY47" fmla="*/ 4690749 h 6858000"/>
              <a:gd name="connsiteX48" fmla="*/ 502128 w 1364418"/>
              <a:gd name="connsiteY48" fmla="*/ 4584173 h 6858000"/>
              <a:gd name="connsiteX49" fmla="*/ 497211 w 1364418"/>
              <a:gd name="connsiteY49" fmla="*/ 4444346 h 6858000"/>
              <a:gd name="connsiteX50" fmla="*/ 493776 w 1364418"/>
              <a:gd name="connsiteY50" fmla="*/ 4375228 h 6858000"/>
              <a:gd name="connsiteX51" fmla="*/ 474429 w 1364418"/>
              <a:gd name="connsiteY51" fmla="*/ 4214165 h 6858000"/>
              <a:gd name="connsiteX52" fmla="*/ 478502 w 1364418"/>
              <a:gd name="connsiteY52" fmla="*/ 4090296 h 6858000"/>
              <a:gd name="connsiteX53" fmla="*/ 463758 w 1364418"/>
              <a:gd name="connsiteY53" fmla="*/ 4033999 h 6858000"/>
              <a:gd name="connsiteX54" fmla="*/ 464907 w 1364418"/>
              <a:gd name="connsiteY54" fmla="*/ 4031933 h 6858000"/>
              <a:gd name="connsiteX55" fmla="*/ 463483 w 1364418"/>
              <a:gd name="connsiteY55" fmla="*/ 4013953 h 6858000"/>
              <a:gd name="connsiteX56" fmla="*/ 449778 w 1364418"/>
              <a:gd name="connsiteY56" fmla="*/ 3974753 h 6858000"/>
              <a:gd name="connsiteX57" fmla="*/ 451376 w 1364418"/>
              <a:gd name="connsiteY57" fmla="*/ 3969950 h 6858000"/>
              <a:gd name="connsiteX58" fmla="*/ 444798 w 1364418"/>
              <a:gd name="connsiteY58" fmla="*/ 3933779 h 6858000"/>
              <a:gd name="connsiteX59" fmla="*/ 446129 w 1364418"/>
              <a:gd name="connsiteY59" fmla="*/ 3933093 h 6858000"/>
              <a:gd name="connsiteX60" fmla="*/ 450483 w 1364418"/>
              <a:gd name="connsiteY60" fmla="*/ 3922082 h 6858000"/>
              <a:gd name="connsiteX61" fmla="*/ 455561 w 1364418"/>
              <a:gd name="connsiteY61" fmla="*/ 3901461 h 6858000"/>
              <a:gd name="connsiteX62" fmla="*/ 478155 w 1364418"/>
              <a:gd name="connsiteY62" fmla="*/ 3813873 h 6858000"/>
              <a:gd name="connsiteX63" fmla="*/ 477580 w 1364418"/>
              <a:gd name="connsiteY63" fmla="*/ 3806161 h 6858000"/>
              <a:gd name="connsiteX64" fmla="*/ 477887 w 1364418"/>
              <a:gd name="connsiteY64" fmla="*/ 3805957 h 6858000"/>
              <a:gd name="connsiteX65" fmla="*/ 477914 w 1364418"/>
              <a:gd name="connsiteY65" fmla="*/ 3797724 h 6858000"/>
              <a:gd name="connsiteX66" fmla="*/ 476529 w 1364418"/>
              <a:gd name="connsiteY66" fmla="*/ 3792098 h 6858000"/>
              <a:gd name="connsiteX67" fmla="*/ 475413 w 1364418"/>
              <a:gd name="connsiteY67" fmla="*/ 3777135 h 6858000"/>
              <a:gd name="connsiteX68" fmla="*/ 477146 w 1364418"/>
              <a:gd name="connsiteY68" fmla="*/ 3771656 h 6858000"/>
              <a:gd name="connsiteX69" fmla="*/ 480889 w 1364418"/>
              <a:gd name="connsiteY69" fmla="*/ 3769007 h 6858000"/>
              <a:gd name="connsiteX70" fmla="*/ 480355 w 1364418"/>
              <a:gd name="connsiteY70" fmla="*/ 3767709 h 6858000"/>
              <a:gd name="connsiteX71" fmla="*/ 489051 w 1364418"/>
              <a:gd name="connsiteY71" fmla="*/ 3738082 h 6858000"/>
              <a:gd name="connsiteX72" fmla="*/ 496397 w 1364418"/>
              <a:gd name="connsiteY72" fmla="*/ 3673397 h 6858000"/>
              <a:gd name="connsiteX73" fmla="*/ 495693 w 1364418"/>
              <a:gd name="connsiteY73" fmla="*/ 3637109 h 6858000"/>
              <a:gd name="connsiteX74" fmla="*/ 499136 w 1364418"/>
              <a:gd name="connsiteY74" fmla="*/ 3536883 h 6858000"/>
              <a:gd name="connsiteX75" fmla="*/ 506674 w 1364418"/>
              <a:gd name="connsiteY75" fmla="*/ 3435652 h 6858000"/>
              <a:gd name="connsiteX76" fmla="*/ 508345 w 1364418"/>
              <a:gd name="connsiteY76" fmla="*/ 3307769 h 6858000"/>
              <a:gd name="connsiteX77" fmla="*/ 525908 w 1364418"/>
              <a:gd name="connsiteY77" fmla="*/ 3250522 h 6858000"/>
              <a:gd name="connsiteX78" fmla="*/ 526333 w 1364418"/>
              <a:gd name="connsiteY78" fmla="*/ 3229163 h 6858000"/>
              <a:gd name="connsiteX79" fmla="*/ 528156 w 1364418"/>
              <a:gd name="connsiteY79" fmla="*/ 3217217 h 6858000"/>
              <a:gd name="connsiteX80" fmla="*/ 514991 w 1364418"/>
              <a:gd name="connsiteY80" fmla="*/ 3183755 h 6858000"/>
              <a:gd name="connsiteX81" fmla="*/ 515492 w 1364418"/>
              <a:gd name="connsiteY81" fmla="*/ 3178642 h 6858000"/>
              <a:gd name="connsiteX82" fmla="*/ 503092 w 1364418"/>
              <a:gd name="connsiteY82" fmla="*/ 3158586 h 6858000"/>
              <a:gd name="connsiteX83" fmla="*/ 488277 w 1364418"/>
              <a:gd name="connsiteY83" fmla="*/ 3129034 h 6858000"/>
              <a:gd name="connsiteX84" fmla="*/ 488942 w 1364418"/>
              <a:gd name="connsiteY84" fmla="*/ 3126682 h 6858000"/>
              <a:gd name="connsiteX85" fmla="*/ 479810 w 1364418"/>
              <a:gd name="connsiteY85" fmla="*/ 3114519 h 6858000"/>
              <a:gd name="connsiteX86" fmla="*/ 466419 w 1364418"/>
              <a:gd name="connsiteY86" fmla="*/ 3106272 h 6858000"/>
              <a:gd name="connsiteX87" fmla="*/ 439149 w 1364418"/>
              <a:gd name="connsiteY87" fmla="*/ 2958185 h 6858000"/>
              <a:gd name="connsiteX88" fmla="*/ 381763 w 1364418"/>
              <a:gd name="connsiteY88" fmla="*/ 2762989 h 6858000"/>
              <a:gd name="connsiteX89" fmla="*/ 330681 w 1364418"/>
              <a:gd name="connsiteY89" fmla="*/ 2554718 h 6858000"/>
              <a:gd name="connsiteX90" fmla="*/ 310775 w 1364418"/>
              <a:gd name="connsiteY90" fmla="*/ 2485734 h 6858000"/>
              <a:gd name="connsiteX91" fmla="*/ 301498 w 1364418"/>
              <a:gd name="connsiteY91" fmla="*/ 2447068 h 6858000"/>
              <a:gd name="connsiteX92" fmla="*/ 288459 w 1364418"/>
              <a:gd name="connsiteY92" fmla="*/ 2425819 h 6858000"/>
              <a:gd name="connsiteX93" fmla="*/ 294458 w 1364418"/>
              <a:gd name="connsiteY93" fmla="*/ 2402874 h 6858000"/>
              <a:gd name="connsiteX94" fmla="*/ 297070 w 1364418"/>
              <a:gd name="connsiteY94" fmla="*/ 2381443 h 6858000"/>
              <a:gd name="connsiteX95" fmla="*/ 273399 w 1364418"/>
              <a:gd name="connsiteY95" fmla="*/ 2261920 h 6858000"/>
              <a:gd name="connsiteX96" fmla="*/ 263286 w 1364418"/>
              <a:gd name="connsiteY96" fmla="*/ 2195378 h 6858000"/>
              <a:gd name="connsiteX97" fmla="*/ 247503 w 1364418"/>
              <a:gd name="connsiteY97" fmla="*/ 2155135 h 6858000"/>
              <a:gd name="connsiteX98" fmla="*/ 244961 w 1364418"/>
              <a:gd name="connsiteY98" fmla="*/ 2118008 h 6858000"/>
              <a:gd name="connsiteX99" fmla="*/ 245954 w 1364418"/>
              <a:gd name="connsiteY99" fmla="*/ 2050531 h 6858000"/>
              <a:gd name="connsiteX100" fmla="*/ 237760 w 1364418"/>
              <a:gd name="connsiteY100" fmla="*/ 1963269 h 6858000"/>
              <a:gd name="connsiteX101" fmla="*/ 218938 w 1364418"/>
              <a:gd name="connsiteY101" fmla="*/ 1906352 h 6858000"/>
              <a:gd name="connsiteX102" fmla="*/ 195495 w 1364418"/>
              <a:gd name="connsiteY102" fmla="*/ 1861531 h 6858000"/>
              <a:gd name="connsiteX103" fmla="*/ 149294 w 1364418"/>
              <a:gd name="connsiteY103" fmla="*/ 1732919 h 6858000"/>
              <a:gd name="connsiteX104" fmla="*/ 121605 w 1364418"/>
              <a:gd name="connsiteY104" fmla="*/ 1663540 h 6858000"/>
              <a:gd name="connsiteX105" fmla="*/ 120731 w 1364418"/>
              <a:gd name="connsiteY105" fmla="*/ 1615777 h 6858000"/>
              <a:gd name="connsiteX106" fmla="*/ 101526 w 1364418"/>
              <a:gd name="connsiteY106" fmla="*/ 1563678 h 6858000"/>
              <a:gd name="connsiteX107" fmla="*/ 114606 w 1364418"/>
              <a:gd name="connsiteY107" fmla="*/ 1519474 h 6858000"/>
              <a:gd name="connsiteX108" fmla="*/ 107348 w 1364418"/>
              <a:gd name="connsiteY108" fmla="*/ 1477995 h 6858000"/>
              <a:gd name="connsiteX109" fmla="*/ 93433 w 1364418"/>
              <a:gd name="connsiteY109" fmla="*/ 1373769 h 6858000"/>
              <a:gd name="connsiteX110" fmla="*/ 101740 w 1364418"/>
              <a:gd name="connsiteY110" fmla="*/ 1307086 h 6858000"/>
              <a:gd name="connsiteX111" fmla="*/ 102928 w 1364418"/>
              <a:gd name="connsiteY111" fmla="*/ 1189033 h 6858000"/>
              <a:gd name="connsiteX112" fmla="*/ 107613 w 1364418"/>
              <a:gd name="connsiteY112" fmla="*/ 1168288 h 6858000"/>
              <a:gd name="connsiteX113" fmla="*/ 99895 w 1364418"/>
              <a:gd name="connsiteY113" fmla="*/ 1142577 h 6858000"/>
              <a:gd name="connsiteX114" fmla="*/ 89201 w 1364418"/>
              <a:gd name="connsiteY114" fmla="*/ 1088484 h 6858000"/>
              <a:gd name="connsiteX115" fmla="*/ 77937 w 1364418"/>
              <a:gd name="connsiteY115" fmla="*/ 1016103 h 6858000"/>
              <a:gd name="connsiteX116" fmla="*/ 79393 w 1364418"/>
              <a:gd name="connsiteY116" fmla="*/ 954054 h 6858000"/>
              <a:gd name="connsiteX117" fmla="*/ 90309 w 1364418"/>
              <a:gd name="connsiteY117" fmla="*/ 921368 h 6858000"/>
              <a:gd name="connsiteX118" fmla="*/ 74258 w 1364418"/>
              <a:gd name="connsiteY118" fmla="*/ 896999 h 6858000"/>
              <a:gd name="connsiteX119" fmla="*/ 43666 w 1364418"/>
              <a:gd name="connsiteY119" fmla="*/ 821517 h 6858000"/>
              <a:gd name="connsiteX120" fmla="*/ 22616 w 1364418"/>
              <a:gd name="connsiteY120" fmla="*/ 751353 h 6858000"/>
              <a:gd name="connsiteX121" fmla="*/ 22174 w 1364418"/>
              <a:gd name="connsiteY121" fmla="*/ 721230 h 6858000"/>
              <a:gd name="connsiteX122" fmla="*/ 7845 w 1364418"/>
              <a:gd name="connsiteY122" fmla="*/ 681659 h 6858000"/>
              <a:gd name="connsiteX123" fmla="*/ 31306 w 1364418"/>
              <a:gd name="connsiteY123" fmla="*/ 619315 h 6858000"/>
              <a:gd name="connsiteX124" fmla="*/ 15184 w 1364418"/>
              <a:gd name="connsiteY124" fmla="*/ 585934 h 6858000"/>
              <a:gd name="connsiteX125" fmla="*/ 22258 w 1364418"/>
              <a:gd name="connsiteY125" fmla="*/ 538948 h 6858000"/>
              <a:gd name="connsiteX126" fmla="*/ 26166 w 1364418"/>
              <a:gd name="connsiteY126" fmla="*/ 525163 h 6858000"/>
              <a:gd name="connsiteX127" fmla="*/ 52290 w 1364418"/>
              <a:gd name="connsiteY127" fmla="*/ 446567 h 6858000"/>
              <a:gd name="connsiteX128" fmla="*/ 51538 w 1364418"/>
              <a:gd name="connsiteY128" fmla="*/ 393828 h 6858000"/>
              <a:gd name="connsiteX129" fmla="*/ 51368 w 1364418"/>
              <a:gd name="connsiteY129" fmla="*/ 353137 h 6858000"/>
              <a:gd name="connsiteX130" fmla="*/ 55970 w 1364418"/>
              <a:gd name="connsiteY130" fmla="*/ 321428 h 6858000"/>
              <a:gd name="connsiteX131" fmla="*/ 57061 w 1364418"/>
              <a:gd name="connsiteY131" fmla="*/ 275771 h 6858000"/>
              <a:gd name="connsiteX132" fmla="*/ 74088 w 1364418"/>
              <a:gd name="connsiteY132" fmla="*/ 212860 h 6858000"/>
              <a:gd name="connsiteX133" fmla="*/ 65798 w 1364418"/>
              <a:gd name="connsiteY133" fmla="*/ 144983 h 6858000"/>
              <a:gd name="connsiteX134" fmla="*/ 78082 w 1364418"/>
              <a:gd name="connsiteY134" fmla="*/ 55288 h 6858000"/>
              <a:gd name="connsiteX135" fmla="*/ 37636 w 1364418"/>
              <a:gd name="connsiteY135"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5 w 1364418"/>
              <a:gd name="connsiteY4" fmla="*/ 6776847 h 6858000"/>
              <a:gd name="connsiteX5" fmla="*/ 149205 w 1364418"/>
              <a:gd name="connsiteY5" fmla="*/ 6737706 h 6858000"/>
              <a:gd name="connsiteX6" fmla="*/ 173944 w 1364418"/>
              <a:gd name="connsiteY6" fmla="*/ 6691589 h 6858000"/>
              <a:gd name="connsiteX7" fmla="*/ 286686 w 1364418"/>
              <a:gd name="connsiteY7" fmla="*/ 6664994 h 6858000"/>
              <a:gd name="connsiteX8" fmla="*/ 339152 w 1364418"/>
              <a:gd name="connsiteY8" fmla="*/ 6471804 h 6858000"/>
              <a:gd name="connsiteX9" fmla="*/ 310425 w 1364418"/>
              <a:gd name="connsiteY9" fmla="*/ 6379786 h 6858000"/>
              <a:gd name="connsiteX10" fmla="*/ 293648 w 1364418"/>
              <a:gd name="connsiteY10" fmla="*/ 6334727 h 6858000"/>
              <a:gd name="connsiteX11" fmla="*/ 271063 w 1364418"/>
              <a:gd name="connsiteY11" fmla="*/ 6313295 h 6858000"/>
              <a:gd name="connsiteX12" fmla="*/ 278227 w 1364418"/>
              <a:gd name="connsiteY12" fmla="*/ 6280046 h 6858000"/>
              <a:gd name="connsiteX13" fmla="*/ 281226 w 1364418"/>
              <a:gd name="connsiteY13" fmla="*/ 6272987 h 6858000"/>
              <a:gd name="connsiteX14" fmla="*/ 288000 w 1364418"/>
              <a:gd name="connsiteY14" fmla="*/ 6252834 h 6858000"/>
              <a:gd name="connsiteX15" fmla="*/ 265992 w 1364418"/>
              <a:gd name="connsiteY15" fmla="*/ 6202459 h 6858000"/>
              <a:gd name="connsiteX16" fmla="*/ 264790 w 1364418"/>
              <a:gd name="connsiteY16" fmla="*/ 6153037 h 6858000"/>
              <a:gd name="connsiteX17" fmla="*/ 280205 w 1364418"/>
              <a:gd name="connsiteY17" fmla="*/ 6078132 h 6858000"/>
              <a:gd name="connsiteX18" fmla="*/ 267592 w 1364418"/>
              <a:gd name="connsiteY18" fmla="*/ 6028119 h 6858000"/>
              <a:gd name="connsiteX19" fmla="*/ 252821 w 1364418"/>
              <a:gd name="connsiteY19" fmla="*/ 5926735 h 6858000"/>
              <a:gd name="connsiteX20" fmla="*/ 302333 w 1364418"/>
              <a:gd name="connsiteY20" fmla="*/ 5712857 h 6858000"/>
              <a:gd name="connsiteX21" fmla="*/ 332131 w 1364418"/>
              <a:gd name="connsiteY21" fmla="*/ 5660491 h 6858000"/>
              <a:gd name="connsiteX22" fmla="*/ 341254 w 1364418"/>
              <a:gd name="connsiteY22" fmla="*/ 5563435 h 6858000"/>
              <a:gd name="connsiteX23" fmla="*/ 368130 w 1364418"/>
              <a:gd name="connsiteY23" fmla="*/ 5437125 h 6858000"/>
              <a:gd name="connsiteX24" fmla="*/ 381698 w 1364418"/>
              <a:gd name="connsiteY24" fmla="*/ 5396260 h 6858000"/>
              <a:gd name="connsiteX25" fmla="*/ 397679 w 1364418"/>
              <a:gd name="connsiteY25" fmla="*/ 5330009 h 6858000"/>
              <a:gd name="connsiteX26" fmla="*/ 431172 w 1364418"/>
              <a:gd name="connsiteY26" fmla="*/ 5273739 h 6858000"/>
              <a:gd name="connsiteX27" fmla="*/ 440771 w 1364418"/>
              <a:gd name="connsiteY27" fmla="*/ 5241779 h 6858000"/>
              <a:gd name="connsiteX28" fmla="*/ 451997 w 1364418"/>
              <a:gd name="connsiteY28" fmla="*/ 5225268 h 6858000"/>
              <a:gd name="connsiteX29" fmla="*/ 453017 w 1364418"/>
              <a:gd name="connsiteY29" fmla="*/ 5217684 h 6858000"/>
              <a:gd name="connsiteX30" fmla="*/ 460358 w 1364418"/>
              <a:gd name="connsiteY30" fmla="*/ 5193377 h 6858000"/>
              <a:gd name="connsiteX31" fmla="*/ 463661 w 1364418"/>
              <a:gd name="connsiteY31" fmla="*/ 5179288 h 6858000"/>
              <a:gd name="connsiteX32" fmla="*/ 464645 w 1364418"/>
              <a:gd name="connsiteY32" fmla="*/ 5173621 h 6858000"/>
              <a:gd name="connsiteX33" fmla="*/ 460279 w 1364418"/>
              <a:gd name="connsiteY33" fmla="*/ 5159961 h 6858000"/>
              <a:gd name="connsiteX34" fmla="*/ 466956 w 1364418"/>
              <a:gd name="connsiteY34" fmla="*/ 5144295 h 6858000"/>
              <a:gd name="connsiteX35" fmla="*/ 463889 w 1364418"/>
              <a:gd name="connsiteY35" fmla="*/ 5125185 h 6858000"/>
              <a:gd name="connsiteX36" fmla="*/ 470719 w 1364418"/>
              <a:gd name="connsiteY36" fmla="*/ 5121884 h 6858000"/>
              <a:gd name="connsiteX37" fmla="*/ 477755 w 1364418"/>
              <a:gd name="connsiteY37" fmla="*/ 5067850 h 6858000"/>
              <a:gd name="connsiteX38" fmla="*/ 480486 w 1364418"/>
              <a:gd name="connsiteY38" fmla="*/ 5060861 h 6858000"/>
              <a:gd name="connsiteX39" fmla="*/ 477190 w 1364418"/>
              <a:gd name="connsiteY39" fmla="*/ 5034192 h 6858000"/>
              <a:gd name="connsiteX40" fmla="*/ 478744 w 1364418"/>
              <a:gd name="connsiteY40" fmla="*/ 4993030 h 6858000"/>
              <a:gd name="connsiteX41" fmla="*/ 485653 w 1364418"/>
              <a:gd name="connsiteY41" fmla="*/ 4946844 h 6858000"/>
              <a:gd name="connsiteX42" fmla="*/ 481509 w 1364418"/>
              <a:gd name="connsiteY42" fmla="*/ 4932692 h 6858000"/>
              <a:gd name="connsiteX43" fmla="*/ 496912 w 1364418"/>
              <a:gd name="connsiteY43" fmla="*/ 4858827 h 6858000"/>
              <a:gd name="connsiteX44" fmla="*/ 502815 w 1364418"/>
              <a:gd name="connsiteY44" fmla="*/ 4821170 h 6858000"/>
              <a:gd name="connsiteX45" fmla="*/ 507548 w 1364418"/>
              <a:gd name="connsiteY45" fmla="*/ 4780965 h 6858000"/>
              <a:gd name="connsiteX46" fmla="*/ 508841 w 1364418"/>
              <a:gd name="connsiteY46" fmla="*/ 4750867 h 6858000"/>
              <a:gd name="connsiteX47" fmla="*/ 506648 w 1364418"/>
              <a:gd name="connsiteY47" fmla="*/ 4690749 h 6858000"/>
              <a:gd name="connsiteX48" fmla="*/ 502128 w 1364418"/>
              <a:gd name="connsiteY48" fmla="*/ 4584173 h 6858000"/>
              <a:gd name="connsiteX49" fmla="*/ 497211 w 1364418"/>
              <a:gd name="connsiteY49" fmla="*/ 4444346 h 6858000"/>
              <a:gd name="connsiteX50" fmla="*/ 493776 w 1364418"/>
              <a:gd name="connsiteY50" fmla="*/ 4375228 h 6858000"/>
              <a:gd name="connsiteX51" fmla="*/ 474429 w 1364418"/>
              <a:gd name="connsiteY51" fmla="*/ 4214165 h 6858000"/>
              <a:gd name="connsiteX52" fmla="*/ 478502 w 1364418"/>
              <a:gd name="connsiteY52" fmla="*/ 4090296 h 6858000"/>
              <a:gd name="connsiteX53" fmla="*/ 463758 w 1364418"/>
              <a:gd name="connsiteY53" fmla="*/ 4033999 h 6858000"/>
              <a:gd name="connsiteX54" fmla="*/ 464907 w 1364418"/>
              <a:gd name="connsiteY54" fmla="*/ 4031933 h 6858000"/>
              <a:gd name="connsiteX55" fmla="*/ 463483 w 1364418"/>
              <a:gd name="connsiteY55" fmla="*/ 4013953 h 6858000"/>
              <a:gd name="connsiteX56" fmla="*/ 449778 w 1364418"/>
              <a:gd name="connsiteY56" fmla="*/ 3974753 h 6858000"/>
              <a:gd name="connsiteX57" fmla="*/ 451376 w 1364418"/>
              <a:gd name="connsiteY57" fmla="*/ 3969950 h 6858000"/>
              <a:gd name="connsiteX58" fmla="*/ 444798 w 1364418"/>
              <a:gd name="connsiteY58" fmla="*/ 3933779 h 6858000"/>
              <a:gd name="connsiteX59" fmla="*/ 446129 w 1364418"/>
              <a:gd name="connsiteY59" fmla="*/ 3933093 h 6858000"/>
              <a:gd name="connsiteX60" fmla="*/ 450483 w 1364418"/>
              <a:gd name="connsiteY60" fmla="*/ 3922082 h 6858000"/>
              <a:gd name="connsiteX61" fmla="*/ 455561 w 1364418"/>
              <a:gd name="connsiteY61" fmla="*/ 3901461 h 6858000"/>
              <a:gd name="connsiteX62" fmla="*/ 478155 w 1364418"/>
              <a:gd name="connsiteY62" fmla="*/ 3813873 h 6858000"/>
              <a:gd name="connsiteX63" fmla="*/ 477580 w 1364418"/>
              <a:gd name="connsiteY63" fmla="*/ 3806161 h 6858000"/>
              <a:gd name="connsiteX64" fmla="*/ 477887 w 1364418"/>
              <a:gd name="connsiteY64" fmla="*/ 3805957 h 6858000"/>
              <a:gd name="connsiteX65" fmla="*/ 477914 w 1364418"/>
              <a:gd name="connsiteY65" fmla="*/ 3797724 h 6858000"/>
              <a:gd name="connsiteX66" fmla="*/ 476529 w 1364418"/>
              <a:gd name="connsiteY66" fmla="*/ 3792098 h 6858000"/>
              <a:gd name="connsiteX67" fmla="*/ 475413 w 1364418"/>
              <a:gd name="connsiteY67" fmla="*/ 3777135 h 6858000"/>
              <a:gd name="connsiteX68" fmla="*/ 477146 w 1364418"/>
              <a:gd name="connsiteY68" fmla="*/ 3771656 h 6858000"/>
              <a:gd name="connsiteX69" fmla="*/ 480889 w 1364418"/>
              <a:gd name="connsiteY69" fmla="*/ 3769007 h 6858000"/>
              <a:gd name="connsiteX70" fmla="*/ 480355 w 1364418"/>
              <a:gd name="connsiteY70" fmla="*/ 3767709 h 6858000"/>
              <a:gd name="connsiteX71" fmla="*/ 489051 w 1364418"/>
              <a:gd name="connsiteY71" fmla="*/ 3738082 h 6858000"/>
              <a:gd name="connsiteX72" fmla="*/ 496397 w 1364418"/>
              <a:gd name="connsiteY72" fmla="*/ 3673397 h 6858000"/>
              <a:gd name="connsiteX73" fmla="*/ 495693 w 1364418"/>
              <a:gd name="connsiteY73" fmla="*/ 3637109 h 6858000"/>
              <a:gd name="connsiteX74" fmla="*/ 499136 w 1364418"/>
              <a:gd name="connsiteY74" fmla="*/ 3536883 h 6858000"/>
              <a:gd name="connsiteX75" fmla="*/ 506674 w 1364418"/>
              <a:gd name="connsiteY75" fmla="*/ 3435652 h 6858000"/>
              <a:gd name="connsiteX76" fmla="*/ 508345 w 1364418"/>
              <a:gd name="connsiteY76" fmla="*/ 3307769 h 6858000"/>
              <a:gd name="connsiteX77" fmla="*/ 525908 w 1364418"/>
              <a:gd name="connsiteY77" fmla="*/ 3250522 h 6858000"/>
              <a:gd name="connsiteX78" fmla="*/ 526333 w 1364418"/>
              <a:gd name="connsiteY78" fmla="*/ 3229163 h 6858000"/>
              <a:gd name="connsiteX79" fmla="*/ 528156 w 1364418"/>
              <a:gd name="connsiteY79" fmla="*/ 3217217 h 6858000"/>
              <a:gd name="connsiteX80" fmla="*/ 514991 w 1364418"/>
              <a:gd name="connsiteY80" fmla="*/ 3183755 h 6858000"/>
              <a:gd name="connsiteX81" fmla="*/ 515492 w 1364418"/>
              <a:gd name="connsiteY81" fmla="*/ 3178642 h 6858000"/>
              <a:gd name="connsiteX82" fmla="*/ 503092 w 1364418"/>
              <a:gd name="connsiteY82" fmla="*/ 3158586 h 6858000"/>
              <a:gd name="connsiteX83" fmla="*/ 488277 w 1364418"/>
              <a:gd name="connsiteY83" fmla="*/ 3129034 h 6858000"/>
              <a:gd name="connsiteX84" fmla="*/ 488942 w 1364418"/>
              <a:gd name="connsiteY84" fmla="*/ 3126682 h 6858000"/>
              <a:gd name="connsiteX85" fmla="*/ 479810 w 1364418"/>
              <a:gd name="connsiteY85" fmla="*/ 3114519 h 6858000"/>
              <a:gd name="connsiteX86" fmla="*/ 466419 w 1364418"/>
              <a:gd name="connsiteY86" fmla="*/ 3106272 h 6858000"/>
              <a:gd name="connsiteX87" fmla="*/ 439149 w 1364418"/>
              <a:gd name="connsiteY87" fmla="*/ 2958185 h 6858000"/>
              <a:gd name="connsiteX88" fmla="*/ 381763 w 1364418"/>
              <a:gd name="connsiteY88" fmla="*/ 2762989 h 6858000"/>
              <a:gd name="connsiteX89" fmla="*/ 330681 w 1364418"/>
              <a:gd name="connsiteY89" fmla="*/ 2554718 h 6858000"/>
              <a:gd name="connsiteX90" fmla="*/ 310775 w 1364418"/>
              <a:gd name="connsiteY90" fmla="*/ 2485734 h 6858000"/>
              <a:gd name="connsiteX91" fmla="*/ 301498 w 1364418"/>
              <a:gd name="connsiteY91" fmla="*/ 2447068 h 6858000"/>
              <a:gd name="connsiteX92" fmla="*/ 288459 w 1364418"/>
              <a:gd name="connsiteY92" fmla="*/ 2425819 h 6858000"/>
              <a:gd name="connsiteX93" fmla="*/ 294458 w 1364418"/>
              <a:gd name="connsiteY93" fmla="*/ 2402874 h 6858000"/>
              <a:gd name="connsiteX94" fmla="*/ 297070 w 1364418"/>
              <a:gd name="connsiteY94" fmla="*/ 2381443 h 6858000"/>
              <a:gd name="connsiteX95" fmla="*/ 273399 w 1364418"/>
              <a:gd name="connsiteY95" fmla="*/ 2261920 h 6858000"/>
              <a:gd name="connsiteX96" fmla="*/ 263286 w 1364418"/>
              <a:gd name="connsiteY96" fmla="*/ 2195378 h 6858000"/>
              <a:gd name="connsiteX97" fmla="*/ 247503 w 1364418"/>
              <a:gd name="connsiteY97" fmla="*/ 2155135 h 6858000"/>
              <a:gd name="connsiteX98" fmla="*/ 244961 w 1364418"/>
              <a:gd name="connsiteY98" fmla="*/ 2118008 h 6858000"/>
              <a:gd name="connsiteX99" fmla="*/ 245954 w 1364418"/>
              <a:gd name="connsiteY99" fmla="*/ 2050531 h 6858000"/>
              <a:gd name="connsiteX100" fmla="*/ 237760 w 1364418"/>
              <a:gd name="connsiteY100" fmla="*/ 1963269 h 6858000"/>
              <a:gd name="connsiteX101" fmla="*/ 218938 w 1364418"/>
              <a:gd name="connsiteY101" fmla="*/ 1906352 h 6858000"/>
              <a:gd name="connsiteX102" fmla="*/ 195495 w 1364418"/>
              <a:gd name="connsiteY102" fmla="*/ 1861531 h 6858000"/>
              <a:gd name="connsiteX103" fmla="*/ 149294 w 1364418"/>
              <a:gd name="connsiteY103" fmla="*/ 1732919 h 6858000"/>
              <a:gd name="connsiteX104" fmla="*/ 121605 w 1364418"/>
              <a:gd name="connsiteY104" fmla="*/ 1663540 h 6858000"/>
              <a:gd name="connsiteX105" fmla="*/ 120731 w 1364418"/>
              <a:gd name="connsiteY105" fmla="*/ 1615777 h 6858000"/>
              <a:gd name="connsiteX106" fmla="*/ 101526 w 1364418"/>
              <a:gd name="connsiteY106" fmla="*/ 1563678 h 6858000"/>
              <a:gd name="connsiteX107" fmla="*/ 114606 w 1364418"/>
              <a:gd name="connsiteY107" fmla="*/ 1519474 h 6858000"/>
              <a:gd name="connsiteX108" fmla="*/ 107348 w 1364418"/>
              <a:gd name="connsiteY108" fmla="*/ 1477995 h 6858000"/>
              <a:gd name="connsiteX109" fmla="*/ 93433 w 1364418"/>
              <a:gd name="connsiteY109" fmla="*/ 1373769 h 6858000"/>
              <a:gd name="connsiteX110" fmla="*/ 101740 w 1364418"/>
              <a:gd name="connsiteY110" fmla="*/ 1307086 h 6858000"/>
              <a:gd name="connsiteX111" fmla="*/ 102928 w 1364418"/>
              <a:gd name="connsiteY111" fmla="*/ 1189033 h 6858000"/>
              <a:gd name="connsiteX112" fmla="*/ 107613 w 1364418"/>
              <a:gd name="connsiteY112" fmla="*/ 1168288 h 6858000"/>
              <a:gd name="connsiteX113" fmla="*/ 99895 w 1364418"/>
              <a:gd name="connsiteY113" fmla="*/ 1142577 h 6858000"/>
              <a:gd name="connsiteX114" fmla="*/ 89201 w 1364418"/>
              <a:gd name="connsiteY114" fmla="*/ 1088484 h 6858000"/>
              <a:gd name="connsiteX115" fmla="*/ 77937 w 1364418"/>
              <a:gd name="connsiteY115" fmla="*/ 1016103 h 6858000"/>
              <a:gd name="connsiteX116" fmla="*/ 79393 w 1364418"/>
              <a:gd name="connsiteY116" fmla="*/ 954054 h 6858000"/>
              <a:gd name="connsiteX117" fmla="*/ 90309 w 1364418"/>
              <a:gd name="connsiteY117" fmla="*/ 921368 h 6858000"/>
              <a:gd name="connsiteX118" fmla="*/ 74258 w 1364418"/>
              <a:gd name="connsiteY118" fmla="*/ 896999 h 6858000"/>
              <a:gd name="connsiteX119" fmla="*/ 43666 w 1364418"/>
              <a:gd name="connsiteY119" fmla="*/ 821517 h 6858000"/>
              <a:gd name="connsiteX120" fmla="*/ 22616 w 1364418"/>
              <a:gd name="connsiteY120" fmla="*/ 751353 h 6858000"/>
              <a:gd name="connsiteX121" fmla="*/ 22174 w 1364418"/>
              <a:gd name="connsiteY121" fmla="*/ 721230 h 6858000"/>
              <a:gd name="connsiteX122" fmla="*/ 7845 w 1364418"/>
              <a:gd name="connsiteY122" fmla="*/ 681659 h 6858000"/>
              <a:gd name="connsiteX123" fmla="*/ 31306 w 1364418"/>
              <a:gd name="connsiteY123" fmla="*/ 619315 h 6858000"/>
              <a:gd name="connsiteX124" fmla="*/ 15184 w 1364418"/>
              <a:gd name="connsiteY124" fmla="*/ 585934 h 6858000"/>
              <a:gd name="connsiteX125" fmla="*/ 22258 w 1364418"/>
              <a:gd name="connsiteY125" fmla="*/ 538948 h 6858000"/>
              <a:gd name="connsiteX126" fmla="*/ 26166 w 1364418"/>
              <a:gd name="connsiteY126" fmla="*/ 525163 h 6858000"/>
              <a:gd name="connsiteX127" fmla="*/ 52290 w 1364418"/>
              <a:gd name="connsiteY127" fmla="*/ 446567 h 6858000"/>
              <a:gd name="connsiteX128" fmla="*/ 51538 w 1364418"/>
              <a:gd name="connsiteY128" fmla="*/ 393828 h 6858000"/>
              <a:gd name="connsiteX129" fmla="*/ 51368 w 1364418"/>
              <a:gd name="connsiteY129" fmla="*/ 353137 h 6858000"/>
              <a:gd name="connsiteX130" fmla="*/ 55970 w 1364418"/>
              <a:gd name="connsiteY130" fmla="*/ 321428 h 6858000"/>
              <a:gd name="connsiteX131" fmla="*/ 57061 w 1364418"/>
              <a:gd name="connsiteY131" fmla="*/ 275771 h 6858000"/>
              <a:gd name="connsiteX132" fmla="*/ 74088 w 1364418"/>
              <a:gd name="connsiteY132" fmla="*/ 212860 h 6858000"/>
              <a:gd name="connsiteX133" fmla="*/ 65798 w 1364418"/>
              <a:gd name="connsiteY133" fmla="*/ 144983 h 6858000"/>
              <a:gd name="connsiteX134" fmla="*/ 78082 w 1364418"/>
              <a:gd name="connsiteY134" fmla="*/ 55288 h 6858000"/>
              <a:gd name="connsiteX135" fmla="*/ 37636 w 1364418"/>
              <a:gd name="connsiteY135"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5 w 1364418"/>
              <a:gd name="connsiteY4" fmla="*/ 6776847 h 6858000"/>
              <a:gd name="connsiteX5" fmla="*/ 149205 w 1364418"/>
              <a:gd name="connsiteY5" fmla="*/ 6737706 h 6858000"/>
              <a:gd name="connsiteX6" fmla="*/ 173944 w 1364418"/>
              <a:gd name="connsiteY6" fmla="*/ 6691589 h 6858000"/>
              <a:gd name="connsiteX7" fmla="*/ 286686 w 1364418"/>
              <a:gd name="connsiteY7" fmla="*/ 6664994 h 6858000"/>
              <a:gd name="connsiteX8" fmla="*/ 339152 w 1364418"/>
              <a:gd name="connsiteY8" fmla="*/ 6471804 h 6858000"/>
              <a:gd name="connsiteX9" fmla="*/ 334570 w 1364418"/>
              <a:gd name="connsiteY9" fmla="*/ 6389835 h 6858000"/>
              <a:gd name="connsiteX10" fmla="*/ 293648 w 1364418"/>
              <a:gd name="connsiteY10" fmla="*/ 6334727 h 6858000"/>
              <a:gd name="connsiteX11" fmla="*/ 271063 w 1364418"/>
              <a:gd name="connsiteY11" fmla="*/ 6313295 h 6858000"/>
              <a:gd name="connsiteX12" fmla="*/ 278227 w 1364418"/>
              <a:gd name="connsiteY12" fmla="*/ 6280046 h 6858000"/>
              <a:gd name="connsiteX13" fmla="*/ 281226 w 1364418"/>
              <a:gd name="connsiteY13" fmla="*/ 6272987 h 6858000"/>
              <a:gd name="connsiteX14" fmla="*/ 288000 w 1364418"/>
              <a:gd name="connsiteY14" fmla="*/ 6252834 h 6858000"/>
              <a:gd name="connsiteX15" fmla="*/ 265992 w 1364418"/>
              <a:gd name="connsiteY15" fmla="*/ 6202459 h 6858000"/>
              <a:gd name="connsiteX16" fmla="*/ 264790 w 1364418"/>
              <a:gd name="connsiteY16" fmla="*/ 6153037 h 6858000"/>
              <a:gd name="connsiteX17" fmla="*/ 280205 w 1364418"/>
              <a:gd name="connsiteY17" fmla="*/ 6078132 h 6858000"/>
              <a:gd name="connsiteX18" fmla="*/ 267592 w 1364418"/>
              <a:gd name="connsiteY18" fmla="*/ 6028119 h 6858000"/>
              <a:gd name="connsiteX19" fmla="*/ 252821 w 1364418"/>
              <a:gd name="connsiteY19" fmla="*/ 5926735 h 6858000"/>
              <a:gd name="connsiteX20" fmla="*/ 302333 w 1364418"/>
              <a:gd name="connsiteY20" fmla="*/ 5712857 h 6858000"/>
              <a:gd name="connsiteX21" fmla="*/ 332131 w 1364418"/>
              <a:gd name="connsiteY21" fmla="*/ 5660491 h 6858000"/>
              <a:gd name="connsiteX22" fmla="*/ 341254 w 1364418"/>
              <a:gd name="connsiteY22" fmla="*/ 5563435 h 6858000"/>
              <a:gd name="connsiteX23" fmla="*/ 368130 w 1364418"/>
              <a:gd name="connsiteY23" fmla="*/ 5437125 h 6858000"/>
              <a:gd name="connsiteX24" fmla="*/ 381698 w 1364418"/>
              <a:gd name="connsiteY24" fmla="*/ 5396260 h 6858000"/>
              <a:gd name="connsiteX25" fmla="*/ 397679 w 1364418"/>
              <a:gd name="connsiteY25" fmla="*/ 5330009 h 6858000"/>
              <a:gd name="connsiteX26" fmla="*/ 431172 w 1364418"/>
              <a:gd name="connsiteY26" fmla="*/ 5273739 h 6858000"/>
              <a:gd name="connsiteX27" fmla="*/ 440771 w 1364418"/>
              <a:gd name="connsiteY27" fmla="*/ 5241779 h 6858000"/>
              <a:gd name="connsiteX28" fmla="*/ 451997 w 1364418"/>
              <a:gd name="connsiteY28" fmla="*/ 5225268 h 6858000"/>
              <a:gd name="connsiteX29" fmla="*/ 453017 w 1364418"/>
              <a:gd name="connsiteY29" fmla="*/ 5217684 h 6858000"/>
              <a:gd name="connsiteX30" fmla="*/ 460358 w 1364418"/>
              <a:gd name="connsiteY30" fmla="*/ 5193377 h 6858000"/>
              <a:gd name="connsiteX31" fmla="*/ 463661 w 1364418"/>
              <a:gd name="connsiteY31" fmla="*/ 5179288 h 6858000"/>
              <a:gd name="connsiteX32" fmla="*/ 464645 w 1364418"/>
              <a:gd name="connsiteY32" fmla="*/ 5173621 h 6858000"/>
              <a:gd name="connsiteX33" fmla="*/ 460279 w 1364418"/>
              <a:gd name="connsiteY33" fmla="*/ 5159961 h 6858000"/>
              <a:gd name="connsiteX34" fmla="*/ 466956 w 1364418"/>
              <a:gd name="connsiteY34" fmla="*/ 5144295 h 6858000"/>
              <a:gd name="connsiteX35" fmla="*/ 463889 w 1364418"/>
              <a:gd name="connsiteY35" fmla="*/ 5125185 h 6858000"/>
              <a:gd name="connsiteX36" fmla="*/ 470719 w 1364418"/>
              <a:gd name="connsiteY36" fmla="*/ 5121884 h 6858000"/>
              <a:gd name="connsiteX37" fmla="*/ 477755 w 1364418"/>
              <a:gd name="connsiteY37" fmla="*/ 5067850 h 6858000"/>
              <a:gd name="connsiteX38" fmla="*/ 480486 w 1364418"/>
              <a:gd name="connsiteY38" fmla="*/ 5060861 h 6858000"/>
              <a:gd name="connsiteX39" fmla="*/ 477190 w 1364418"/>
              <a:gd name="connsiteY39" fmla="*/ 5034192 h 6858000"/>
              <a:gd name="connsiteX40" fmla="*/ 478744 w 1364418"/>
              <a:gd name="connsiteY40" fmla="*/ 4993030 h 6858000"/>
              <a:gd name="connsiteX41" fmla="*/ 485653 w 1364418"/>
              <a:gd name="connsiteY41" fmla="*/ 4946844 h 6858000"/>
              <a:gd name="connsiteX42" fmla="*/ 481509 w 1364418"/>
              <a:gd name="connsiteY42" fmla="*/ 4932692 h 6858000"/>
              <a:gd name="connsiteX43" fmla="*/ 496912 w 1364418"/>
              <a:gd name="connsiteY43" fmla="*/ 4858827 h 6858000"/>
              <a:gd name="connsiteX44" fmla="*/ 502815 w 1364418"/>
              <a:gd name="connsiteY44" fmla="*/ 4821170 h 6858000"/>
              <a:gd name="connsiteX45" fmla="*/ 507548 w 1364418"/>
              <a:gd name="connsiteY45" fmla="*/ 4780965 h 6858000"/>
              <a:gd name="connsiteX46" fmla="*/ 508841 w 1364418"/>
              <a:gd name="connsiteY46" fmla="*/ 4750867 h 6858000"/>
              <a:gd name="connsiteX47" fmla="*/ 506648 w 1364418"/>
              <a:gd name="connsiteY47" fmla="*/ 4690749 h 6858000"/>
              <a:gd name="connsiteX48" fmla="*/ 502128 w 1364418"/>
              <a:gd name="connsiteY48" fmla="*/ 4584173 h 6858000"/>
              <a:gd name="connsiteX49" fmla="*/ 497211 w 1364418"/>
              <a:gd name="connsiteY49" fmla="*/ 4444346 h 6858000"/>
              <a:gd name="connsiteX50" fmla="*/ 493776 w 1364418"/>
              <a:gd name="connsiteY50" fmla="*/ 4375228 h 6858000"/>
              <a:gd name="connsiteX51" fmla="*/ 474429 w 1364418"/>
              <a:gd name="connsiteY51" fmla="*/ 4214165 h 6858000"/>
              <a:gd name="connsiteX52" fmla="*/ 478502 w 1364418"/>
              <a:gd name="connsiteY52" fmla="*/ 4090296 h 6858000"/>
              <a:gd name="connsiteX53" fmla="*/ 463758 w 1364418"/>
              <a:gd name="connsiteY53" fmla="*/ 4033999 h 6858000"/>
              <a:gd name="connsiteX54" fmla="*/ 464907 w 1364418"/>
              <a:gd name="connsiteY54" fmla="*/ 4031933 h 6858000"/>
              <a:gd name="connsiteX55" fmla="*/ 463483 w 1364418"/>
              <a:gd name="connsiteY55" fmla="*/ 4013953 h 6858000"/>
              <a:gd name="connsiteX56" fmla="*/ 449778 w 1364418"/>
              <a:gd name="connsiteY56" fmla="*/ 3974753 h 6858000"/>
              <a:gd name="connsiteX57" fmla="*/ 451376 w 1364418"/>
              <a:gd name="connsiteY57" fmla="*/ 3969950 h 6858000"/>
              <a:gd name="connsiteX58" fmla="*/ 444798 w 1364418"/>
              <a:gd name="connsiteY58" fmla="*/ 3933779 h 6858000"/>
              <a:gd name="connsiteX59" fmla="*/ 446129 w 1364418"/>
              <a:gd name="connsiteY59" fmla="*/ 3933093 h 6858000"/>
              <a:gd name="connsiteX60" fmla="*/ 450483 w 1364418"/>
              <a:gd name="connsiteY60" fmla="*/ 3922082 h 6858000"/>
              <a:gd name="connsiteX61" fmla="*/ 455561 w 1364418"/>
              <a:gd name="connsiteY61" fmla="*/ 3901461 h 6858000"/>
              <a:gd name="connsiteX62" fmla="*/ 478155 w 1364418"/>
              <a:gd name="connsiteY62" fmla="*/ 3813873 h 6858000"/>
              <a:gd name="connsiteX63" fmla="*/ 477580 w 1364418"/>
              <a:gd name="connsiteY63" fmla="*/ 3806161 h 6858000"/>
              <a:gd name="connsiteX64" fmla="*/ 477887 w 1364418"/>
              <a:gd name="connsiteY64" fmla="*/ 3805957 h 6858000"/>
              <a:gd name="connsiteX65" fmla="*/ 477914 w 1364418"/>
              <a:gd name="connsiteY65" fmla="*/ 3797724 h 6858000"/>
              <a:gd name="connsiteX66" fmla="*/ 476529 w 1364418"/>
              <a:gd name="connsiteY66" fmla="*/ 3792098 h 6858000"/>
              <a:gd name="connsiteX67" fmla="*/ 475413 w 1364418"/>
              <a:gd name="connsiteY67" fmla="*/ 3777135 h 6858000"/>
              <a:gd name="connsiteX68" fmla="*/ 477146 w 1364418"/>
              <a:gd name="connsiteY68" fmla="*/ 3771656 h 6858000"/>
              <a:gd name="connsiteX69" fmla="*/ 480889 w 1364418"/>
              <a:gd name="connsiteY69" fmla="*/ 3769007 h 6858000"/>
              <a:gd name="connsiteX70" fmla="*/ 480355 w 1364418"/>
              <a:gd name="connsiteY70" fmla="*/ 3767709 h 6858000"/>
              <a:gd name="connsiteX71" fmla="*/ 489051 w 1364418"/>
              <a:gd name="connsiteY71" fmla="*/ 3738082 h 6858000"/>
              <a:gd name="connsiteX72" fmla="*/ 496397 w 1364418"/>
              <a:gd name="connsiteY72" fmla="*/ 3673397 h 6858000"/>
              <a:gd name="connsiteX73" fmla="*/ 495693 w 1364418"/>
              <a:gd name="connsiteY73" fmla="*/ 3637109 h 6858000"/>
              <a:gd name="connsiteX74" fmla="*/ 499136 w 1364418"/>
              <a:gd name="connsiteY74" fmla="*/ 3536883 h 6858000"/>
              <a:gd name="connsiteX75" fmla="*/ 506674 w 1364418"/>
              <a:gd name="connsiteY75" fmla="*/ 3435652 h 6858000"/>
              <a:gd name="connsiteX76" fmla="*/ 508345 w 1364418"/>
              <a:gd name="connsiteY76" fmla="*/ 3307769 h 6858000"/>
              <a:gd name="connsiteX77" fmla="*/ 525908 w 1364418"/>
              <a:gd name="connsiteY77" fmla="*/ 3250522 h 6858000"/>
              <a:gd name="connsiteX78" fmla="*/ 526333 w 1364418"/>
              <a:gd name="connsiteY78" fmla="*/ 3229163 h 6858000"/>
              <a:gd name="connsiteX79" fmla="*/ 528156 w 1364418"/>
              <a:gd name="connsiteY79" fmla="*/ 3217217 h 6858000"/>
              <a:gd name="connsiteX80" fmla="*/ 514991 w 1364418"/>
              <a:gd name="connsiteY80" fmla="*/ 3183755 h 6858000"/>
              <a:gd name="connsiteX81" fmla="*/ 515492 w 1364418"/>
              <a:gd name="connsiteY81" fmla="*/ 3178642 h 6858000"/>
              <a:gd name="connsiteX82" fmla="*/ 503092 w 1364418"/>
              <a:gd name="connsiteY82" fmla="*/ 3158586 h 6858000"/>
              <a:gd name="connsiteX83" fmla="*/ 488277 w 1364418"/>
              <a:gd name="connsiteY83" fmla="*/ 3129034 h 6858000"/>
              <a:gd name="connsiteX84" fmla="*/ 488942 w 1364418"/>
              <a:gd name="connsiteY84" fmla="*/ 3126682 h 6858000"/>
              <a:gd name="connsiteX85" fmla="*/ 479810 w 1364418"/>
              <a:gd name="connsiteY85" fmla="*/ 3114519 h 6858000"/>
              <a:gd name="connsiteX86" fmla="*/ 466419 w 1364418"/>
              <a:gd name="connsiteY86" fmla="*/ 3106272 h 6858000"/>
              <a:gd name="connsiteX87" fmla="*/ 439149 w 1364418"/>
              <a:gd name="connsiteY87" fmla="*/ 2958185 h 6858000"/>
              <a:gd name="connsiteX88" fmla="*/ 381763 w 1364418"/>
              <a:gd name="connsiteY88" fmla="*/ 2762989 h 6858000"/>
              <a:gd name="connsiteX89" fmla="*/ 330681 w 1364418"/>
              <a:gd name="connsiteY89" fmla="*/ 2554718 h 6858000"/>
              <a:gd name="connsiteX90" fmla="*/ 310775 w 1364418"/>
              <a:gd name="connsiteY90" fmla="*/ 2485734 h 6858000"/>
              <a:gd name="connsiteX91" fmla="*/ 301498 w 1364418"/>
              <a:gd name="connsiteY91" fmla="*/ 2447068 h 6858000"/>
              <a:gd name="connsiteX92" fmla="*/ 288459 w 1364418"/>
              <a:gd name="connsiteY92" fmla="*/ 2425819 h 6858000"/>
              <a:gd name="connsiteX93" fmla="*/ 294458 w 1364418"/>
              <a:gd name="connsiteY93" fmla="*/ 2402874 h 6858000"/>
              <a:gd name="connsiteX94" fmla="*/ 297070 w 1364418"/>
              <a:gd name="connsiteY94" fmla="*/ 2381443 h 6858000"/>
              <a:gd name="connsiteX95" fmla="*/ 273399 w 1364418"/>
              <a:gd name="connsiteY95" fmla="*/ 2261920 h 6858000"/>
              <a:gd name="connsiteX96" fmla="*/ 263286 w 1364418"/>
              <a:gd name="connsiteY96" fmla="*/ 2195378 h 6858000"/>
              <a:gd name="connsiteX97" fmla="*/ 247503 w 1364418"/>
              <a:gd name="connsiteY97" fmla="*/ 2155135 h 6858000"/>
              <a:gd name="connsiteX98" fmla="*/ 244961 w 1364418"/>
              <a:gd name="connsiteY98" fmla="*/ 2118008 h 6858000"/>
              <a:gd name="connsiteX99" fmla="*/ 245954 w 1364418"/>
              <a:gd name="connsiteY99" fmla="*/ 2050531 h 6858000"/>
              <a:gd name="connsiteX100" fmla="*/ 237760 w 1364418"/>
              <a:gd name="connsiteY100" fmla="*/ 1963269 h 6858000"/>
              <a:gd name="connsiteX101" fmla="*/ 218938 w 1364418"/>
              <a:gd name="connsiteY101" fmla="*/ 1906352 h 6858000"/>
              <a:gd name="connsiteX102" fmla="*/ 195495 w 1364418"/>
              <a:gd name="connsiteY102" fmla="*/ 1861531 h 6858000"/>
              <a:gd name="connsiteX103" fmla="*/ 149294 w 1364418"/>
              <a:gd name="connsiteY103" fmla="*/ 1732919 h 6858000"/>
              <a:gd name="connsiteX104" fmla="*/ 121605 w 1364418"/>
              <a:gd name="connsiteY104" fmla="*/ 1663540 h 6858000"/>
              <a:gd name="connsiteX105" fmla="*/ 120731 w 1364418"/>
              <a:gd name="connsiteY105" fmla="*/ 1615777 h 6858000"/>
              <a:gd name="connsiteX106" fmla="*/ 101526 w 1364418"/>
              <a:gd name="connsiteY106" fmla="*/ 1563678 h 6858000"/>
              <a:gd name="connsiteX107" fmla="*/ 114606 w 1364418"/>
              <a:gd name="connsiteY107" fmla="*/ 1519474 h 6858000"/>
              <a:gd name="connsiteX108" fmla="*/ 107348 w 1364418"/>
              <a:gd name="connsiteY108" fmla="*/ 1477995 h 6858000"/>
              <a:gd name="connsiteX109" fmla="*/ 93433 w 1364418"/>
              <a:gd name="connsiteY109" fmla="*/ 1373769 h 6858000"/>
              <a:gd name="connsiteX110" fmla="*/ 101740 w 1364418"/>
              <a:gd name="connsiteY110" fmla="*/ 1307086 h 6858000"/>
              <a:gd name="connsiteX111" fmla="*/ 102928 w 1364418"/>
              <a:gd name="connsiteY111" fmla="*/ 1189033 h 6858000"/>
              <a:gd name="connsiteX112" fmla="*/ 107613 w 1364418"/>
              <a:gd name="connsiteY112" fmla="*/ 1168288 h 6858000"/>
              <a:gd name="connsiteX113" fmla="*/ 99895 w 1364418"/>
              <a:gd name="connsiteY113" fmla="*/ 1142577 h 6858000"/>
              <a:gd name="connsiteX114" fmla="*/ 89201 w 1364418"/>
              <a:gd name="connsiteY114" fmla="*/ 1088484 h 6858000"/>
              <a:gd name="connsiteX115" fmla="*/ 77937 w 1364418"/>
              <a:gd name="connsiteY115" fmla="*/ 1016103 h 6858000"/>
              <a:gd name="connsiteX116" fmla="*/ 79393 w 1364418"/>
              <a:gd name="connsiteY116" fmla="*/ 954054 h 6858000"/>
              <a:gd name="connsiteX117" fmla="*/ 90309 w 1364418"/>
              <a:gd name="connsiteY117" fmla="*/ 921368 h 6858000"/>
              <a:gd name="connsiteX118" fmla="*/ 74258 w 1364418"/>
              <a:gd name="connsiteY118" fmla="*/ 896999 h 6858000"/>
              <a:gd name="connsiteX119" fmla="*/ 43666 w 1364418"/>
              <a:gd name="connsiteY119" fmla="*/ 821517 h 6858000"/>
              <a:gd name="connsiteX120" fmla="*/ 22616 w 1364418"/>
              <a:gd name="connsiteY120" fmla="*/ 751353 h 6858000"/>
              <a:gd name="connsiteX121" fmla="*/ 22174 w 1364418"/>
              <a:gd name="connsiteY121" fmla="*/ 721230 h 6858000"/>
              <a:gd name="connsiteX122" fmla="*/ 7845 w 1364418"/>
              <a:gd name="connsiteY122" fmla="*/ 681659 h 6858000"/>
              <a:gd name="connsiteX123" fmla="*/ 31306 w 1364418"/>
              <a:gd name="connsiteY123" fmla="*/ 619315 h 6858000"/>
              <a:gd name="connsiteX124" fmla="*/ 15184 w 1364418"/>
              <a:gd name="connsiteY124" fmla="*/ 585934 h 6858000"/>
              <a:gd name="connsiteX125" fmla="*/ 22258 w 1364418"/>
              <a:gd name="connsiteY125" fmla="*/ 538948 h 6858000"/>
              <a:gd name="connsiteX126" fmla="*/ 26166 w 1364418"/>
              <a:gd name="connsiteY126" fmla="*/ 525163 h 6858000"/>
              <a:gd name="connsiteX127" fmla="*/ 52290 w 1364418"/>
              <a:gd name="connsiteY127" fmla="*/ 446567 h 6858000"/>
              <a:gd name="connsiteX128" fmla="*/ 51538 w 1364418"/>
              <a:gd name="connsiteY128" fmla="*/ 393828 h 6858000"/>
              <a:gd name="connsiteX129" fmla="*/ 51368 w 1364418"/>
              <a:gd name="connsiteY129" fmla="*/ 353137 h 6858000"/>
              <a:gd name="connsiteX130" fmla="*/ 55970 w 1364418"/>
              <a:gd name="connsiteY130" fmla="*/ 321428 h 6858000"/>
              <a:gd name="connsiteX131" fmla="*/ 57061 w 1364418"/>
              <a:gd name="connsiteY131" fmla="*/ 275771 h 6858000"/>
              <a:gd name="connsiteX132" fmla="*/ 74088 w 1364418"/>
              <a:gd name="connsiteY132" fmla="*/ 212860 h 6858000"/>
              <a:gd name="connsiteX133" fmla="*/ 65798 w 1364418"/>
              <a:gd name="connsiteY133" fmla="*/ 144983 h 6858000"/>
              <a:gd name="connsiteX134" fmla="*/ 78082 w 1364418"/>
              <a:gd name="connsiteY134" fmla="*/ 55288 h 6858000"/>
              <a:gd name="connsiteX135" fmla="*/ 37636 w 1364418"/>
              <a:gd name="connsiteY135"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5 w 1364418"/>
              <a:gd name="connsiteY4" fmla="*/ 6776847 h 6858000"/>
              <a:gd name="connsiteX5" fmla="*/ 149205 w 1364418"/>
              <a:gd name="connsiteY5" fmla="*/ 6737706 h 6858000"/>
              <a:gd name="connsiteX6" fmla="*/ 240339 w 1364418"/>
              <a:gd name="connsiteY6" fmla="*/ 6711686 h 6858000"/>
              <a:gd name="connsiteX7" fmla="*/ 286686 w 1364418"/>
              <a:gd name="connsiteY7" fmla="*/ 6664994 h 6858000"/>
              <a:gd name="connsiteX8" fmla="*/ 339152 w 1364418"/>
              <a:gd name="connsiteY8" fmla="*/ 6471804 h 6858000"/>
              <a:gd name="connsiteX9" fmla="*/ 334570 w 1364418"/>
              <a:gd name="connsiteY9" fmla="*/ 6389835 h 6858000"/>
              <a:gd name="connsiteX10" fmla="*/ 293648 w 1364418"/>
              <a:gd name="connsiteY10" fmla="*/ 6334727 h 6858000"/>
              <a:gd name="connsiteX11" fmla="*/ 271063 w 1364418"/>
              <a:gd name="connsiteY11" fmla="*/ 6313295 h 6858000"/>
              <a:gd name="connsiteX12" fmla="*/ 278227 w 1364418"/>
              <a:gd name="connsiteY12" fmla="*/ 6280046 h 6858000"/>
              <a:gd name="connsiteX13" fmla="*/ 281226 w 1364418"/>
              <a:gd name="connsiteY13" fmla="*/ 6272987 h 6858000"/>
              <a:gd name="connsiteX14" fmla="*/ 288000 w 1364418"/>
              <a:gd name="connsiteY14" fmla="*/ 6252834 h 6858000"/>
              <a:gd name="connsiteX15" fmla="*/ 265992 w 1364418"/>
              <a:gd name="connsiteY15" fmla="*/ 6202459 h 6858000"/>
              <a:gd name="connsiteX16" fmla="*/ 264790 w 1364418"/>
              <a:gd name="connsiteY16" fmla="*/ 6153037 h 6858000"/>
              <a:gd name="connsiteX17" fmla="*/ 280205 w 1364418"/>
              <a:gd name="connsiteY17" fmla="*/ 6078132 h 6858000"/>
              <a:gd name="connsiteX18" fmla="*/ 267592 w 1364418"/>
              <a:gd name="connsiteY18" fmla="*/ 6028119 h 6858000"/>
              <a:gd name="connsiteX19" fmla="*/ 252821 w 1364418"/>
              <a:gd name="connsiteY19" fmla="*/ 5926735 h 6858000"/>
              <a:gd name="connsiteX20" fmla="*/ 302333 w 1364418"/>
              <a:gd name="connsiteY20" fmla="*/ 5712857 h 6858000"/>
              <a:gd name="connsiteX21" fmla="*/ 332131 w 1364418"/>
              <a:gd name="connsiteY21" fmla="*/ 5660491 h 6858000"/>
              <a:gd name="connsiteX22" fmla="*/ 341254 w 1364418"/>
              <a:gd name="connsiteY22" fmla="*/ 5563435 h 6858000"/>
              <a:gd name="connsiteX23" fmla="*/ 368130 w 1364418"/>
              <a:gd name="connsiteY23" fmla="*/ 5437125 h 6858000"/>
              <a:gd name="connsiteX24" fmla="*/ 381698 w 1364418"/>
              <a:gd name="connsiteY24" fmla="*/ 5396260 h 6858000"/>
              <a:gd name="connsiteX25" fmla="*/ 397679 w 1364418"/>
              <a:gd name="connsiteY25" fmla="*/ 5330009 h 6858000"/>
              <a:gd name="connsiteX26" fmla="*/ 431172 w 1364418"/>
              <a:gd name="connsiteY26" fmla="*/ 5273739 h 6858000"/>
              <a:gd name="connsiteX27" fmla="*/ 440771 w 1364418"/>
              <a:gd name="connsiteY27" fmla="*/ 5241779 h 6858000"/>
              <a:gd name="connsiteX28" fmla="*/ 451997 w 1364418"/>
              <a:gd name="connsiteY28" fmla="*/ 5225268 h 6858000"/>
              <a:gd name="connsiteX29" fmla="*/ 453017 w 1364418"/>
              <a:gd name="connsiteY29" fmla="*/ 5217684 h 6858000"/>
              <a:gd name="connsiteX30" fmla="*/ 460358 w 1364418"/>
              <a:gd name="connsiteY30" fmla="*/ 5193377 h 6858000"/>
              <a:gd name="connsiteX31" fmla="*/ 463661 w 1364418"/>
              <a:gd name="connsiteY31" fmla="*/ 5179288 h 6858000"/>
              <a:gd name="connsiteX32" fmla="*/ 464645 w 1364418"/>
              <a:gd name="connsiteY32" fmla="*/ 5173621 h 6858000"/>
              <a:gd name="connsiteX33" fmla="*/ 460279 w 1364418"/>
              <a:gd name="connsiteY33" fmla="*/ 5159961 h 6858000"/>
              <a:gd name="connsiteX34" fmla="*/ 466956 w 1364418"/>
              <a:gd name="connsiteY34" fmla="*/ 5144295 h 6858000"/>
              <a:gd name="connsiteX35" fmla="*/ 463889 w 1364418"/>
              <a:gd name="connsiteY35" fmla="*/ 5125185 h 6858000"/>
              <a:gd name="connsiteX36" fmla="*/ 470719 w 1364418"/>
              <a:gd name="connsiteY36" fmla="*/ 5121884 h 6858000"/>
              <a:gd name="connsiteX37" fmla="*/ 477755 w 1364418"/>
              <a:gd name="connsiteY37" fmla="*/ 5067850 h 6858000"/>
              <a:gd name="connsiteX38" fmla="*/ 480486 w 1364418"/>
              <a:gd name="connsiteY38" fmla="*/ 5060861 h 6858000"/>
              <a:gd name="connsiteX39" fmla="*/ 477190 w 1364418"/>
              <a:gd name="connsiteY39" fmla="*/ 5034192 h 6858000"/>
              <a:gd name="connsiteX40" fmla="*/ 478744 w 1364418"/>
              <a:gd name="connsiteY40" fmla="*/ 4993030 h 6858000"/>
              <a:gd name="connsiteX41" fmla="*/ 485653 w 1364418"/>
              <a:gd name="connsiteY41" fmla="*/ 4946844 h 6858000"/>
              <a:gd name="connsiteX42" fmla="*/ 481509 w 1364418"/>
              <a:gd name="connsiteY42" fmla="*/ 4932692 h 6858000"/>
              <a:gd name="connsiteX43" fmla="*/ 496912 w 1364418"/>
              <a:gd name="connsiteY43" fmla="*/ 4858827 h 6858000"/>
              <a:gd name="connsiteX44" fmla="*/ 502815 w 1364418"/>
              <a:gd name="connsiteY44" fmla="*/ 4821170 h 6858000"/>
              <a:gd name="connsiteX45" fmla="*/ 507548 w 1364418"/>
              <a:gd name="connsiteY45" fmla="*/ 4780965 h 6858000"/>
              <a:gd name="connsiteX46" fmla="*/ 508841 w 1364418"/>
              <a:gd name="connsiteY46" fmla="*/ 4750867 h 6858000"/>
              <a:gd name="connsiteX47" fmla="*/ 506648 w 1364418"/>
              <a:gd name="connsiteY47" fmla="*/ 4690749 h 6858000"/>
              <a:gd name="connsiteX48" fmla="*/ 502128 w 1364418"/>
              <a:gd name="connsiteY48" fmla="*/ 4584173 h 6858000"/>
              <a:gd name="connsiteX49" fmla="*/ 497211 w 1364418"/>
              <a:gd name="connsiteY49" fmla="*/ 4444346 h 6858000"/>
              <a:gd name="connsiteX50" fmla="*/ 493776 w 1364418"/>
              <a:gd name="connsiteY50" fmla="*/ 4375228 h 6858000"/>
              <a:gd name="connsiteX51" fmla="*/ 474429 w 1364418"/>
              <a:gd name="connsiteY51" fmla="*/ 4214165 h 6858000"/>
              <a:gd name="connsiteX52" fmla="*/ 478502 w 1364418"/>
              <a:gd name="connsiteY52" fmla="*/ 4090296 h 6858000"/>
              <a:gd name="connsiteX53" fmla="*/ 463758 w 1364418"/>
              <a:gd name="connsiteY53" fmla="*/ 4033999 h 6858000"/>
              <a:gd name="connsiteX54" fmla="*/ 464907 w 1364418"/>
              <a:gd name="connsiteY54" fmla="*/ 4031933 h 6858000"/>
              <a:gd name="connsiteX55" fmla="*/ 463483 w 1364418"/>
              <a:gd name="connsiteY55" fmla="*/ 4013953 h 6858000"/>
              <a:gd name="connsiteX56" fmla="*/ 449778 w 1364418"/>
              <a:gd name="connsiteY56" fmla="*/ 3974753 h 6858000"/>
              <a:gd name="connsiteX57" fmla="*/ 451376 w 1364418"/>
              <a:gd name="connsiteY57" fmla="*/ 3969950 h 6858000"/>
              <a:gd name="connsiteX58" fmla="*/ 444798 w 1364418"/>
              <a:gd name="connsiteY58" fmla="*/ 3933779 h 6858000"/>
              <a:gd name="connsiteX59" fmla="*/ 446129 w 1364418"/>
              <a:gd name="connsiteY59" fmla="*/ 3933093 h 6858000"/>
              <a:gd name="connsiteX60" fmla="*/ 450483 w 1364418"/>
              <a:gd name="connsiteY60" fmla="*/ 3922082 h 6858000"/>
              <a:gd name="connsiteX61" fmla="*/ 455561 w 1364418"/>
              <a:gd name="connsiteY61" fmla="*/ 3901461 h 6858000"/>
              <a:gd name="connsiteX62" fmla="*/ 478155 w 1364418"/>
              <a:gd name="connsiteY62" fmla="*/ 3813873 h 6858000"/>
              <a:gd name="connsiteX63" fmla="*/ 477580 w 1364418"/>
              <a:gd name="connsiteY63" fmla="*/ 3806161 h 6858000"/>
              <a:gd name="connsiteX64" fmla="*/ 477887 w 1364418"/>
              <a:gd name="connsiteY64" fmla="*/ 3805957 h 6858000"/>
              <a:gd name="connsiteX65" fmla="*/ 477914 w 1364418"/>
              <a:gd name="connsiteY65" fmla="*/ 3797724 h 6858000"/>
              <a:gd name="connsiteX66" fmla="*/ 476529 w 1364418"/>
              <a:gd name="connsiteY66" fmla="*/ 3792098 h 6858000"/>
              <a:gd name="connsiteX67" fmla="*/ 475413 w 1364418"/>
              <a:gd name="connsiteY67" fmla="*/ 3777135 h 6858000"/>
              <a:gd name="connsiteX68" fmla="*/ 477146 w 1364418"/>
              <a:gd name="connsiteY68" fmla="*/ 3771656 h 6858000"/>
              <a:gd name="connsiteX69" fmla="*/ 480889 w 1364418"/>
              <a:gd name="connsiteY69" fmla="*/ 3769007 h 6858000"/>
              <a:gd name="connsiteX70" fmla="*/ 480355 w 1364418"/>
              <a:gd name="connsiteY70" fmla="*/ 3767709 h 6858000"/>
              <a:gd name="connsiteX71" fmla="*/ 489051 w 1364418"/>
              <a:gd name="connsiteY71" fmla="*/ 3738082 h 6858000"/>
              <a:gd name="connsiteX72" fmla="*/ 496397 w 1364418"/>
              <a:gd name="connsiteY72" fmla="*/ 3673397 h 6858000"/>
              <a:gd name="connsiteX73" fmla="*/ 495693 w 1364418"/>
              <a:gd name="connsiteY73" fmla="*/ 3637109 h 6858000"/>
              <a:gd name="connsiteX74" fmla="*/ 499136 w 1364418"/>
              <a:gd name="connsiteY74" fmla="*/ 3536883 h 6858000"/>
              <a:gd name="connsiteX75" fmla="*/ 506674 w 1364418"/>
              <a:gd name="connsiteY75" fmla="*/ 3435652 h 6858000"/>
              <a:gd name="connsiteX76" fmla="*/ 508345 w 1364418"/>
              <a:gd name="connsiteY76" fmla="*/ 3307769 h 6858000"/>
              <a:gd name="connsiteX77" fmla="*/ 525908 w 1364418"/>
              <a:gd name="connsiteY77" fmla="*/ 3250522 h 6858000"/>
              <a:gd name="connsiteX78" fmla="*/ 526333 w 1364418"/>
              <a:gd name="connsiteY78" fmla="*/ 3229163 h 6858000"/>
              <a:gd name="connsiteX79" fmla="*/ 528156 w 1364418"/>
              <a:gd name="connsiteY79" fmla="*/ 3217217 h 6858000"/>
              <a:gd name="connsiteX80" fmla="*/ 514991 w 1364418"/>
              <a:gd name="connsiteY80" fmla="*/ 3183755 h 6858000"/>
              <a:gd name="connsiteX81" fmla="*/ 515492 w 1364418"/>
              <a:gd name="connsiteY81" fmla="*/ 3178642 h 6858000"/>
              <a:gd name="connsiteX82" fmla="*/ 503092 w 1364418"/>
              <a:gd name="connsiteY82" fmla="*/ 3158586 h 6858000"/>
              <a:gd name="connsiteX83" fmla="*/ 488277 w 1364418"/>
              <a:gd name="connsiteY83" fmla="*/ 3129034 h 6858000"/>
              <a:gd name="connsiteX84" fmla="*/ 488942 w 1364418"/>
              <a:gd name="connsiteY84" fmla="*/ 3126682 h 6858000"/>
              <a:gd name="connsiteX85" fmla="*/ 479810 w 1364418"/>
              <a:gd name="connsiteY85" fmla="*/ 3114519 h 6858000"/>
              <a:gd name="connsiteX86" fmla="*/ 466419 w 1364418"/>
              <a:gd name="connsiteY86" fmla="*/ 3106272 h 6858000"/>
              <a:gd name="connsiteX87" fmla="*/ 439149 w 1364418"/>
              <a:gd name="connsiteY87" fmla="*/ 2958185 h 6858000"/>
              <a:gd name="connsiteX88" fmla="*/ 381763 w 1364418"/>
              <a:gd name="connsiteY88" fmla="*/ 2762989 h 6858000"/>
              <a:gd name="connsiteX89" fmla="*/ 330681 w 1364418"/>
              <a:gd name="connsiteY89" fmla="*/ 2554718 h 6858000"/>
              <a:gd name="connsiteX90" fmla="*/ 310775 w 1364418"/>
              <a:gd name="connsiteY90" fmla="*/ 2485734 h 6858000"/>
              <a:gd name="connsiteX91" fmla="*/ 301498 w 1364418"/>
              <a:gd name="connsiteY91" fmla="*/ 2447068 h 6858000"/>
              <a:gd name="connsiteX92" fmla="*/ 288459 w 1364418"/>
              <a:gd name="connsiteY92" fmla="*/ 2425819 h 6858000"/>
              <a:gd name="connsiteX93" fmla="*/ 294458 w 1364418"/>
              <a:gd name="connsiteY93" fmla="*/ 2402874 h 6858000"/>
              <a:gd name="connsiteX94" fmla="*/ 297070 w 1364418"/>
              <a:gd name="connsiteY94" fmla="*/ 2381443 h 6858000"/>
              <a:gd name="connsiteX95" fmla="*/ 273399 w 1364418"/>
              <a:gd name="connsiteY95" fmla="*/ 2261920 h 6858000"/>
              <a:gd name="connsiteX96" fmla="*/ 263286 w 1364418"/>
              <a:gd name="connsiteY96" fmla="*/ 2195378 h 6858000"/>
              <a:gd name="connsiteX97" fmla="*/ 247503 w 1364418"/>
              <a:gd name="connsiteY97" fmla="*/ 2155135 h 6858000"/>
              <a:gd name="connsiteX98" fmla="*/ 244961 w 1364418"/>
              <a:gd name="connsiteY98" fmla="*/ 2118008 h 6858000"/>
              <a:gd name="connsiteX99" fmla="*/ 245954 w 1364418"/>
              <a:gd name="connsiteY99" fmla="*/ 2050531 h 6858000"/>
              <a:gd name="connsiteX100" fmla="*/ 237760 w 1364418"/>
              <a:gd name="connsiteY100" fmla="*/ 1963269 h 6858000"/>
              <a:gd name="connsiteX101" fmla="*/ 218938 w 1364418"/>
              <a:gd name="connsiteY101" fmla="*/ 1906352 h 6858000"/>
              <a:gd name="connsiteX102" fmla="*/ 195495 w 1364418"/>
              <a:gd name="connsiteY102" fmla="*/ 1861531 h 6858000"/>
              <a:gd name="connsiteX103" fmla="*/ 149294 w 1364418"/>
              <a:gd name="connsiteY103" fmla="*/ 1732919 h 6858000"/>
              <a:gd name="connsiteX104" fmla="*/ 121605 w 1364418"/>
              <a:gd name="connsiteY104" fmla="*/ 1663540 h 6858000"/>
              <a:gd name="connsiteX105" fmla="*/ 120731 w 1364418"/>
              <a:gd name="connsiteY105" fmla="*/ 1615777 h 6858000"/>
              <a:gd name="connsiteX106" fmla="*/ 101526 w 1364418"/>
              <a:gd name="connsiteY106" fmla="*/ 1563678 h 6858000"/>
              <a:gd name="connsiteX107" fmla="*/ 114606 w 1364418"/>
              <a:gd name="connsiteY107" fmla="*/ 1519474 h 6858000"/>
              <a:gd name="connsiteX108" fmla="*/ 107348 w 1364418"/>
              <a:gd name="connsiteY108" fmla="*/ 1477995 h 6858000"/>
              <a:gd name="connsiteX109" fmla="*/ 93433 w 1364418"/>
              <a:gd name="connsiteY109" fmla="*/ 1373769 h 6858000"/>
              <a:gd name="connsiteX110" fmla="*/ 101740 w 1364418"/>
              <a:gd name="connsiteY110" fmla="*/ 1307086 h 6858000"/>
              <a:gd name="connsiteX111" fmla="*/ 102928 w 1364418"/>
              <a:gd name="connsiteY111" fmla="*/ 1189033 h 6858000"/>
              <a:gd name="connsiteX112" fmla="*/ 107613 w 1364418"/>
              <a:gd name="connsiteY112" fmla="*/ 1168288 h 6858000"/>
              <a:gd name="connsiteX113" fmla="*/ 99895 w 1364418"/>
              <a:gd name="connsiteY113" fmla="*/ 1142577 h 6858000"/>
              <a:gd name="connsiteX114" fmla="*/ 89201 w 1364418"/>
              <a:gd name="connsiteY114" fmla="*/ 1088484 h 6858000"/>
              <a:gd name="connsiteX115" fmla="*/ 77937 w 1364418"/>
              <a:gd name="connsiteY115" fmla="*/ 1016103 h 6858000"/>
              <a:gd name="connsiteX116" fmla="*/ 79393 w 1364418"/>
              <a:gd name="connsiteY116" fmla="*/ 954054 h 6858000"/>
              <a:gd name="connsiteX117" fmla="*/ 90309 w 1364418"/>
              <a:gd name="connsiteY117" fmla="*/ 921368 h 6858000"/>
              <a:gd name="connsiteX118" fmla="*/ 74258 w 1364418"/>
              <a:gd name="connsiteY118" fmla="*/ 896999 h 6858000"/>
              <a:gd name="connsiteX119" fmla="*/ 43666 w 1364418"/>
              <a:gd name="connsiteY119" fmla="*/ 821517 h 6858000"/>
              <a:gd name="connsiteX120" fmla="*/ 22616 w 1364418"/>
              <a:gd name="connsiteY120" fmla="*/ 751353 h 6858000"/>
              <a:gd name="connsiteX121" fmla="*/ 22174 w 1364418"/>
              <a:gd name="connsiteY121" fmla="*/ 721230 h 6858000"/>
              <a:gd name="connsiteX122" fmla="*/ 7845 w 1364418"/>
              <a:gd name="connsiteY122" fmla="*/ 681659 h 6858000"/>
              <a:gd name="connsiteX123" fmla="*/ 31306 w 1364418"/>
              <a:gd name="connsiteY123" fmla="*/ 619315 h 6858000"/>
              <a:gd name="connsiteX124" fmla="*/ 15184 w 1364418"/>
              <a:gd name="connsiteY124" fmla="*/ 585934 h 6858000"/>
              <a:gd name="connsiteX125" fmla="*/ 22258 w 1364418"/>
              <a:gd name="connsiteY125" fmla="*/ 538948 h 6858000"/>
              <a:gd name="connsiteX126" fmla="*/ 26166 w 1364418"/>
              <a:gd name="connsiteY126" fmla="*/ 525163 h 6858000"/>
              <a:gd name="connsiteX127" fmla="*/ 52290 w 1364418"/>
              <a:gd name="connsiteY127" fmla="*/ 446567 h 6858000"/>
              <a:gd name="connsiteX128" fmla="*/ 51538 w 1364418"/>
              <a:gd name="connsiteY128" fmla="*/ 393828 h 6858000"/>
              <a:gd name="connsiteX129" fmla="*/ 51368 w 1364418"/>
              <a:gd name="connsiteY129" fmla="*/ 353137 h 6858000"/>
              <a:gd name="connsiteX130" fmla="*/ 55970 w 1364418"/>
              <a:gd name="connsiteY130" fmla="*/ 321428 h 6858000"/>
              <a:gd name="connsiteX131" fmla="*/ 57061 w 1364418"/>
              <a:gd name="connsiteY131" fmla="*/ 275771 h 6858000"/>
              <a:gd name="connsiteX132" fmla="*/ 74088 w 1364418"/>
              <a:gd name="connsiteY132" fmla="*/ 212860 h 6858000"/>
              <a:gd name="connsiteX133" fmla="*/ 65798 w 1364418"/>
              <a:gd name="connsiteY133" fmla="*/ 144983 h 6858000"/>
              <a:gd name="connsiteX134" fmla="*/ 78082 w 1364418"/>
              <a:gd name="connsiteY134" fmla="*/ 55288 h 6858000"/>
              <a:gd name="connsiteX135" fmla="*/ 37636 w 1364418"/>
              <a:gd name="connsiteY135"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4 w 1364418"/>
              <a:gd name="connsiteY4" fmla="*/ 6832113 h 6858000"/>
              <a:gd name="connsiteX5" fmla="*/ 149205 w 1364418"/>
              <a:gd name="connsiteY5" fmla="*/ 6737706 h 6858000"/>
              <a:gd name="connsiteX6" fmla="*/ 240339 w 1364418"/>
              <a:gd name="connsiteY6" fmla="*/ 6711686 h 6858000"/>
              <a:gd name="connsiteX7" fmla="*/ 286686 w 1364418"/>
              <a:gd name="connsiteY7" fmla="*/ 6664994 h 6858000"/>
              <a:gd name="connsiteX8" fmla="*/ 339152 w 1364418"/>
              <a:gd name="connsiteY8" fmla="*/ 6471804 h 6858000"/>
              <a:gd name="connsiteX9" fmla="*/ 334570 w 1364418"/>
              <a:gd name="connsiteY9" fmla="*/ 6389835 h 6858000"/>
              <a:gd name="connsiteX10" fmla="*/ 293648 w 1364418"/>
              <a:gd name="connsiteY10" fmla="*/ 6334727 h 6858000"/>
              <a:gd name="connsiteX11" fmla="*/ 271063 w 1364418"/>
              <a:gd name="connsiteY11" fmla="*/ 6313295 h 6858000"/>
              <a:gd name="connsiteX12" fmla="*/ 278227 w 1364418"/>
              <a:gd name="connsiteY12" fmla="*/ 6280046 h 6858000"/>
              <a:gd name="connsiteX13" fmla="*/ 281226 w 1364418"/>
              <a:gd name="connsiteY13" fmla="*/ 6272987 h 6858000"/>
              <a:gd name="connsiteX14" fmla="*/ 288000 w 1364418"/>
              <a:gd name="connsiteY14" fmla="*/ 6252834 h 6858000"/>
              <a:gd name="connsiteX15" fmla="*/ 265992 w 1364418"/>
              <a:gd name="connsiteY15" fmla="*/ 6202459 h 6858000"/>
              <a:gd name="connsiteX16" fmla="*/ 264790 w 1364418"/>
              <a:gd name="connsiteY16" fmla="*/ 6153037 h 6858000"/>
              <a:gd name="connsiteX17" fmla="*/ 280205 w 1364418"/>
              <a:gd name="connsiteY17" fmla="*/ 6078132 h 6858000"/>
              <a:gd name="connsiteX18" fmla="*/ 267592 w 1364418"/>
              <a:gd name="connsiteY18" fmla="*/ 6028119 h 6858000"/>
              <a:gd name="connsiteX19" fmla="*/ 252821 w 1364418"/>
              <a:gd name="connsiteY19" fmla="*/ 5926735 h 6858000"/>
              <a:gd name="connsiteX20" fmla="*/ 302333 w 1364418"/>
              <a:gd name="connsiteY20" fmla="*/ 5712857 h 6858000"/>
              <a:gd name="connsiteX21" fmla="*/ 332131 w 1364418"/>
              <a:gd name="connsiteY21" fmla="*/ 5660491 h 6858000"/>
              <a:gd name="connsiteX22" fmla="*/ 341254 w 1364418"/>
              <a:gd name="connsiteY22" fmla="*/ 5563435 h 6858000"/>
              <a:gd name="connsiteX23" fmla="*/ 368130 w 1364418"/>
              <a:gd name="connsiteY23" fmla="*/ 5437125 h 6858000"/>
              <a:gd name="connsiteX24" fmla="*/ 381698 w 1364418"/>
              <a:gd name="connsiteY24" fmla="*/ 5396260 h 6858000"/>
              <a:gd name="connsiteX25" fmla="*/ 397679 w 1364418"/>
              <a:gd name="connsiteY25" fmla="*/ 5330009 h 6858000"/>
              <a:gd name="connsiteX26" fmla="*/ 431172 w 1364418"/>
              <a:gd name="connsiteY26" fmla="*/ 5273739 h 6858000"/>
              <a:gd name="connsiteX27" fmla="*/ 440771 w 1364418"/>
              <a:gd name="connsiteY27" fmla="*/ 5241779 h 6858000"/>
              <a:gd name="connsiteX28" fmla="*/ 451997 w 1364418"/>
              <a:gd name="connsiteY28" fmla="*/ 5225268 h 6858000"/>
              <a:gd name="connsiteX29" fmla="*/ 453017 w 1364418"/>
              <a:gd name="connsiteY29" fmla="*/ 5217684 h 6858000"/>
              <a:gd name="connsiteX30" fmla="*/ 460358 w 1364418"/>
              <a:gd name="connsiteY30" fmla="*/ 5193377 h 6858000"/>
              <a:gd name="connsiteX31" fmla="*/ 463661 w 1364418"/>
              <a:gd name="connsiteY31" fmla="*/ 5179288 h 6858000"/>
              <a:gd name="connsiteX32" fmla="*/ 464645 w 1364418"/>
              <a:gd name="connsiteY32" fmla="*/ 5173621 h 6858000"/>
              <a:gd name="connsiteX33" fmla="*/ 460279 w 1364418"/>
              <a:gd name="connsiteY33" fmla="*/ 5159961 h 6858000"/>
              <a:gd name="connsiteX34" fmla="*/ 466956 w 1364418"/>
              <a:gd name="connsiteY34" fmla="*/ 5144295 h 6858000"/>
              <a:gd name="connsiteX35" fmla="*/ 463889 w 1364418"/>
              <a:gd name="connsiteY35" fmla="*/ 5125185 h 6858000"/>
              <a:gd name="connsiteX36" fmla="*/ 470719 w 1364418"/>
              <a:gd name="connsiteY36" fmla="*/ 5121884 h 6858000"/>
              <a:gd name="connsiteX37" fmla="*/ 477755 w 1364418"/>
              <a:gd name="connsiteY37" fmla="*/ 5067850 h 6858000"/>
              <a:gd name="connsiteX38" fmla="*/ 480486 w 1364418"/>
              <a:gd name="connsiteY38" fmla="*/ 5060861 h 6858000"/>
              <a:gd name="connsiteX39" fmla="*/ 477190 w 1364418"/>
              <a:gd name="connsiteY39" fmla="*/ 5034192 h 6858000"/>
              <a:gd name="connsiteX40" fmla="*/ 478744 w 1364418"/>
              <a:gd name="connsiteY40" fmla="*/ 4993030 h 6858000"/>
              <a:gd name="connsiteX41" fmla="*/ 485653 w 1364418"/>
              <a:gd name="connsiteY41" fmla="*/ 4946844 h 6858000"/>
              <a:gd name="connsiteX42" fmla="*/ 481509 w 1364418"/>
              <a:gd name="connsiteY42" fmla="*/ 4932692 h 6858000"/>
              <a:gd name="connsiteX43" fmla="*/ 496912 w 1364418"/>
              <a:gd name="connsiteY43" fmla="*/ 4858827 h 6858000"/>
              <a:gd name="connsiteX44" fmla="*/ 502815 w 1364418"/>
              <a:gd name="connsiteY44" fmla="*/ 4821170 h 6858000"/>
              <a:gd name="connsiteX45" fmla="*/ 507548 w 1364418"/>
              <a:gd name="connsiteY45" fmla="*/ 4780965 h 6858000"/>
              <a:gd name="connsiteX46" fmla="*/ 508841 w 1364418"/>
              <a:gd name="connsiteY46" fmla="*/ 4750867 h 6858000"/>
              <a:gd name="connsiteX47" fmla="*/ 506648 w 1364418"/>
              <a:gd name="connsiteY47" fmla="*/ 4690749 h 6858000"/>
              <a:gd name="connsiteX48" fmla="*/ 502128 w 1364418"/>
              <a:gd name="connsiteY48" fmla="*/ 4584173 h 6858000"/>
              <a:gd name="connsiteX49" fmla="*/ 497211 w 1364418"/>
              <a:gd name="connsiteY49" fmla="*/ 4444346 h 6858000"/>
              <a:gd name="connsiteX50" fmla="*/ 493776 w 1364418"/>
              <a:gd name="connsiteY50" fmla="*/ 4375228 h 6858000"/>
              <a:gd name="connsiteX51" fmla="*/ 474429 w 1364418"/>
              <a:gd name="connsiteY51" fmla="*/ 4214165 h 6858000"/>
              <a:gd name="connsiteX52" fmla="*/ 478502 w 1364418"/>
              <a:gd name="connsiteY52" fmla="*/ 4090296 h 6858000"/>
              <a:gd name="connsiteX53" fmla="*/ 463758 w 1364418"/>
              <a:gd name="connsiteY53" fmla="*/ 4033999 h 6858000"/>
              <a:gd name="connsiteX54" fmla="*/ 464907 w 1364418"/>
              <a:gd name="connsiteY54" fmla="*/ 4031933 h 6858000"/>
              <a:gd name="connsiteX55" fmla="*/ 463483 w 1364418"/>
              <a:gd name="connsiteY55" fmla="*/ 4013953 h 6858000"/>
              <a:gd name="connsiteX56" fmla="*/ 449778 w 1364418"/>
              <a:gd name="connsiteY56" fmla="*/ 3974753 h 6858000"/>
              <a:gd name="connsiteX57" fmla="*/ 451376 w 1364418"/>
              <a:gd name="connsiteY57" fmla="*/ 3969950 h 6858000"/>
              <a:gd name="connsiteX58" fmla="*/ 444798 w 1364418"/>
              <a:gd name="connsiteY58" fmla="*/ 3933779 h 6858000"/>
              <a:gd name="connsiteX59" fmla="*/ 446129 w 1364418"/>
              <a:gd name="connsiteY59" fmla="*/ 3933093 h 6858000"/>
              <a:gd name="connsiteX60" fmla="*/ 450483 w 1364418"/>
              <a:gd name="connsiteY60" fmla="*/ 3922082 h 6858000"/>
              <a:gd name="connsiteX61" fmla="*/ 455561 w 1364418"/>
              <a:gd name="connsiteY61" fmla="*/ 3901461 h 6858000"/>
              <a:gd name="connsiteX62" fmla="*/ 478155 w 1364418"/>
              <a:gd name="connsiteY62" fmla="*/ 3813873 h 6858000"/>
              <a:gd name="connsiteX63" fmla="*/ 477580 w 1364418"/>
              <a:gd name="connsiteY63" fmla="*/ 3806161 h 6858000"/>
              <a:gd name="connsiteX64" fmla="*/ 477887 w 1364418"/>
              <a:gd name="connsiteY64" fmla="*/ 3805957 h 6858000"/>
              <a:gd name="connsiteX65" fmla="*/ 477914 w 1364418"/>
              <a:gd name="connsiteY65" fmla="*/ 3797724 h 6858000"/>
              <a:gd name="connsiteX66" fmla="*/ 476529 w 1364418"/>
              <a:gd name="connsiteY66" fmla="*/ 3792098 h 6858000"/>
              <a:gd name="connsiteX67" fmla="*/ 475413 w 1364418"/>
              <a:gd name="connsiteY67" fmla="*/ 3777135 h 6858000"/>
              <a:gd name="connsiteX68" fmla="*/ 477146 w 1364418"/>
              <a:gd name="connsiteY68" fmla="*/ 3771656 h 6858000"/>
              <a:gd name="connsiteX69" fmla="*/ 480889 w 1364418"/>
              <a:gd name="connsiteY69" fmla="*/ 3769007 h 6858000"/>
              <a:gd name="connsiteX70" fmla="*/ 480355 w 1364418"/>
              <a:gd name="connsiteY70" fmla="*/ 3767709 h 6858000"/>
              <a:gd name="connsiteX71" fmla="*/ 489051 w 1364418"/>
              <a:gd name="connsiteY71" fmla="*/ 3738082 h 6858000"/>
              <a:gd name="connsiteX72" fmla="*/ 496397 w 1364418"/>
              <a:gd name="connsiteY72" fmla="*/ 3673397 h 6858000"/>
              <a:gd name="connsiteX73" fmla="*/ 495693 w 1364418"/>
              <a:gd name="connsiteY73" fmla="*/ 3637109 h 6858000"/>
              <a:gd name="connsiteX74" fmla="*/ 499136 w 1364418"/>
              <a:gd name="connsiteY74" fmla="*/ 3536883 h 6858000"/>
              <a:gd name="connsiteX75" fmla="*/ 506674 w 1364418"/>
              <a:gd name="connsiteY75" fmla="*/ 3435652 h 6858000"/>
              <a:gd name="connsiteX76" fmla="*/ 508345 w 1364418"/>
              <a:gd name="connsiteY76" fmla="*/ 3307769 h 6858000"/>
              <a:gd name="connsiteX77" fmla="*/ 525908 w 1364418"/>
              <a:gd name="connsiteY77" fmla="*/ 3250522 h 6858000"/>
              <a:gd name="connsiteX78" fmla="*/ 526333 w 1364418"/>
              <a:gd name="connsiteY78" fmla="*/ 3229163 h 6858000"/>
              <a:gd name="connsiteX79" fmla="*/ 528156 w 1364418"/>
              <a:gd name="connsiteY79" fmla="*/ 3217217 h 6858000"/>
              <a:gd name="connsiteX80" fmla="*/ 514991 w 1364418"/>
              <a:gd name="connsiteY80" fmla="*/ 3183755 h 6858000"/>
              <a:gd name="connsiteX81" fmla="*/ 515492 w 1364418"/>
              <a:gd name="connsiteY81" fmla="*/ 3178642 h 6858000"/>
              <a:gd name="connsiteX82" fmla="*/ 503092 w 1364418"/>
              <a:gd name="connsiteY82" fmla="*/ 3158586 h 6858000"/>
              <a:gd name="connsiteX83" fmla="*/ 488277 w 1364418"/>
              <a:gd name="connsiteY83" fmla="*/ 3129034 h 6858000"/>
              <a:gd name="connsiteX84" fmla="*/ 488942 w 1364418"/>
              <a:gd name="connsiteY84" fmla="*/ 3126682 h 6858000"/>
              <a:gd name="connsiteX85" fmla="*/ 479810 w 1364418"/>
              <a:gd name="connsiteY85" fmla="*/ 3114519 h 6858000"/>
              <a:gd name="connsiteX86" fmla="*/ 466419 w 1364418"/>
              <a:gd name="connsiteY86" fmla="*/ 3106272 h 6858000"/>
              <a:gd name="connsiteX87" fmla="*/ 439149 w 1364418"/>
              <a:gd name="connsiteY87" fmla="*/ 2958185 h 6858000"/>
              <a:gd name="connsiteX88" fmla="*/ 381763 w 1364418"/>
              <a:gd name="connsiteY88" fmla="*/ 2762989 h 6858000"/>
              <a:gd name="connsiteX89" fmla="*/ 330681 w 1364418"/>
              <a:gd name="connsiteY89" fmla="*/ 2554718 h 6858000"/>
              <a:gd name="connsiteX90" fmla="*/ 310775 w 1364418"/>
              <a:gd name="connsiteY90" fmla="*/ 2485734 h 6858000"/>
              <a:gd name="connsiteX91" fmla="*/ 301498 w 1364418"/>
              <a:gd name="connsiteY91" fmla="*/ 2447068 h 6858000"/>
              <a:gd name="connsiteX92" fmla="*/ 288459 w 1364418"/>
              <a:gd name="connsiteY92" fmla="*/ 2425819 h 6858000"/>
              <a:gd name="connsiteX93" fmla="*/ 294458 w 1364418"/>
              <a:gd name="connsiteY93" fmla="*/ 2402874 h 6858000"/>
              <a:gd name="connsiteX94" fmla="*/ 297070 w 1364418"/>
              <a:gd name="connsiteY94" fmla="*/ 2381443 h 6858000"/>
              <a:gd name="connsiteX95" fmla="*/ 273399 w 1364418"/>
              <a:gd name="connsiteY95" fmla="*/ 2261920 h 6858000"/>
              <a:gd name="connsiteX96" fmla="*/ 263286 w 1364418"/>
              <a:gd name="connsiteY96" fmla="*/ 2195378 h 6858000"/>
              <a:gd name="connsiteX97" fmla="*/ 247503 w 1364418"/>
              <a:gd name="connsiteY97" fmla="*/ 2155135 h 6858000"/>
              <a:gd name="connsiteX98" fmla="*/ 244961 w 1364418"/>
              <a:gd name="connsiteY98" fmla="*/ 2118008 h 6858000"/>
              <a:gd name="connsiteX99" fmla="*/ 245954 w 1364418"/>
              <a:gd name="connsiteY99" fmla="*/ 2050531 h 6858000"/>
              <a:gd name="connsiteX100" fmla="*/ 237760 w 1364418"/>
              <a:gd name="connsiteY100" fmla="*/ 1963269 h 6858000"/>
              <a:gd name="connsiteX101" fmla="*/ 218938 w 1364418"/>
              <a:gd name="connsiteY101" fmla="*/ 1906352 h 6858000"/>
              <a:gd name="connsiteX102" fmla="*/ 195495 w 1364418"/>
              <a:gd name="connsiteY102" fmla="*/ 1861531 h 6858000"/>
              <a:gd name="connsiteX103" fmla="*/ 149294 w 1364418"/>
              <a:gd name="connsiteY103" fmla="*/ 1732919 h 6858000"/>
              <a:gd name="connsiteX104" fmla="*/ 121605 w 1364418"/>
              <a:gd name="connsiteY104" fmla="*/ 1663540 h 6858000"/>
              <a:gd name="connsiteX105" fmla="*/ 120731 w 1364418"/>
              <a:gd name="connsiteY105" fmla="*/ 1615777 h 6858000"/>
              <a:gd name="connsiteX106" fmla="*/ 101526 w 1364418"/>
              <a:gd name="connsiteY106" fmla="*/ 1563678 h 6858000"/>
              <a:gd name="connsiteX107" fmla="*/ 114606 w 1364418"/>
              <a:gd name="connsiteY107" fmla="*/ 1519474 h 6858000"/>
              <a:gd name="connsiteX108" fmla="*/ 107348 w 1364418"/>
              <a:gd name="connsiteY108" fmla="*/ 1477995 h 6858000"/>
              <a:gd name="connsiteX109" fmla="*/ 93433 w 1364418"/>
              <a:gd name="connsiteY109" fmla="*/ 1373769 h 6858000"/>
              <a:gd name="connsiteX110" fmla="*/ 101740 w 1364418"/>
              <a:gd name="connsiteY110" fmla="*/ 1307086 h 6858000"/>
              <a:gd name="connsiteX111" fmla="*/ 102928 w 1364418"/>
              <a:gd name="connsiteY111" fmla="*/ 1189033 h 6858000"/>
              <a:gd name="connsiteX112" fmla="*/ 107613 w 1364418"/>
              <a:gd name="connsiteY112" fmla="*/ 1168288 h 6858000"/>
              <a:gd name="connsiteX113" fmla="*/ 99895 w 1364418"/>
              <a:gd name="connsiteY113" fmla="*/ 1142577 h 6858000"/>
              <a:gd name="connsiteX114" fmla="*/ 89201 w 1364418"/>
              <a:gd name="connsiteY114" fmla="*/ 1088484 h 6858000"/>
              <a:gd name="connsiteX115" fmla="*/ 77937 w 1364418"/>
              <a:gd name="connsiteY115" fmla="*/ 1016103 h 6858000"/>
              <a:gd name="connsiteX116" fmla="*/ 79393 w 1364418"/>
              <a:gd name="connsiteY116" fmla="*/ 954054 h 6858000"/>
              <a:gd name="connsiteX117" fmla="*/ 90309 w 1364418"/>
              <a:gd name="connsiteY117" fmla="*/ 921368 h 6858000"/>
              <a:gd name="connsiteX118" fmla="*/ 74258 w 1364418"/>
              <a:gd name="connsiteY118" fmla="*/ 896999 h 6858000"/>
              <a:gd name="connsiteX119" fmla="*/ 43666 w 1364418"/>
              <a:gd name="connsiteY119" fmla="*/ 821517 h 6858000"/>
              <a:gd name="connsiteX120" fmla="*/ 22616 w 1364418"/>
              <a:gd name="connsiteY120" fmla="*/ 751353 h 6858000"/>
              <a:gd name="connsiteX121" fmla="*/ 22174 w 1364418"/>
              <a:gd name="connsiteY121" fmla="*/ 721230 h 6858000"/>
              <a:gd name="connsiteX122" fmla="*/ 7845 w 1364418"/>
              <a:gd name="connsiteY122" fmla="*/ 681659 h 6858000"/>
              <a:gd name="connsiteX123" fmla="*/ 31306 w 1364418"/>
              <a:gd name="connsiteY123" fmla="*/ 619315 h 6858000"/>
              <a:gd name="connsiteX124" fmla="*/ 15184 w 1364418"/>
              <a:gd name="connsiteY124" fmla="*/ 585934 h 6858000"/>
              <a:gd name="connsiteX125" fmla="*/ 22258 w 1364418"/>
              <a:gd name="connsiteY125" fmla="*/ 538948 h 6858000"/>
              <a:gd name="connsiteX126" fmla="*/ 26166 w 1364418"/>
              <a:gd name="connsiteY126" fmla="*/ 525163 h 6858000"/>
              <a:gd name="connsiteX127" fmla="*/ 52290 w 1364418"/>
              <a:gd name="connsiteY127" fmla="*/ 446567 h 6858000"/>
              <a:gd name="connsiteX128" fmla="*/ 51538 w 1364418"/>
              <a:gd name="connsiteY128" fmla="*/ 393828 h 6858000"/>
              <a:gd name="connsiteX129" fmla="*/ 51368 w 1364418"/>
              <a:gd name="connsiteY129" fmla="*/ 353137 h 6858000"/>
              <a:gd name="connsiteX130" fmla="*/ 55970 w 1364418"/>
              <a:gd name="connsiteY130" fmla="*/ 321428 h 6858000"/>
              <a:gd name="connsiteX131" fmla="*/ 57061 w 1364418"/>
              <a:gd name="connsiteY131" fmla="*/ 275771 h 6858000"/>
              <a:gd name="connsiteX132" fmla="*/ 74088 w 1364418"/>
              <a:gd name="connsiteY132" fmla="*/ 212860 h 6858000"/>
              <a:gd name="connsiteX133" fmla="*/ 65798 w 1364418"/>
              <a:gd name="connsiteY133" fmla="*/ 144983 h 6858000"/>
              <a:gd name="connsiteX134" fmla="*/ 78082 w 1364418"/>
              <a:gd name="connsiteY134" fmla="*/ 55288 h 6858000"/>
              <a:gd name="connsiteX135" fmla="*/ 37636 w 1364418"/>
              <a:gd name="connsiteY135"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4 w 1364418"/>
              <a:gd name="connsiteY4" fmla="*/ 6832113 h 6858000"/>
              <a:gd name="connsiteX5" fmla="*/ 209564 w 1364418"/>
              <a:gd name="connsiteY5" fmla="*/ 6777899 h 6858000"/>
              <a:gd name="connsiteX6" fmla="*/ 240339 w 1364418"/>
              <a:gd name="connsiteY6" fmla="*/ 6711686 h 6858000"/>
              <a:gd name="connsiteX7" fmla="*/ 286686 w 1364418"/>
              <a:gd name="connsiteY7" fmla="*/ 6664994 h 6858000"/>
              <a:gd name="connsiteX8" fmla="*/ 339152 w 1364418"/>
              <a:gd name="connsiteY8" fmla="*/ 6471804 h 6858000"/>
              <a:gd name="connsiteX9" fmla="*/ 334570 w 1364418"/>
              <a:gd name="connsiteY9" fmla="*/ 6389835 h 6858000"/>
              <a:gd name="connsiteX10" fmla="*/ 293648 w 1364418"/>
              <a:gd name="connsiteY10" fmla="*/ 6334727 h 6858000"/>
              <a:gd name="connsiteX11" fmla="*/ 271063 w 1364418"/>
              <a:gd name="connsiteY11" fmla="*/ 6313295 h 6858000"/>
              <a:gd name="connsiteX12" fmla="*/ 278227 w 1364418"/>
              <a:gd name="connsiteY12" fmla="*/ 6280046 h 6858000"/>
              <a:gd name="connsiteX13" fmla="*/ 281226 w 1364418"/>
              <a:gd name="connsiteY13" fmla="*/ 6272987 h 6858000"/>
              <a:gd name="connsiteX14" fmla="*/ 288000 w 1364418"/>
              <a:gd name="connsiteY14" fmla="*/ 6252834 h 6858000"/>
              <a:gd name="connsiteX15" fmla="*/ 265992 w 1364418"/>
              <a:gd name="connsiteY15" fmla="*/ 6202459 h 6858000"/>
              <a:gd name="connsiteX16" fmla="*/ 264790 w 1364418"/>
              <a:gd name="connsiteY16" fmla="*/ 6153037 h 6858000"/>
              <a:gd name="connsiteX17" fmla="*/ 280205 w 1364418"/>
              <a:gd name="connsiteY17" fmla="*/ 6078132 h 6858000"/>
              <a:gd name="connsiteX18" fmla="*/ 267592 w 1364418"/>
              <a:gd name="connsiteY18" fmla="*/ 6028119 h 6858000"/>
              <a:gd name="connsiteX19" fmla="*/ 252821 w 1364418"/>
              <a:gd name="connsiteY19" fmla="*/ 5926735 h 6858000"/>
              <a:gd name="connsiteX20" fmla="*/ 302333 w 1364418"/>
              <a:gd name="connsiteY20" fmla="*/ 5712857 h 6858000"/>
              <a:gd name="connsiteX21" fmla="*/ 332131 w 1364418"/>
              <a:gd name="connsiteY21" fmla="*/ 5660491 h 6858000"/>
              <a:gd name="connsiteX22" fmla="*/ 341254 w 1364418"/>
              <a:gd name="connsiteY22" fmla="*/ 5563435 h 6858000"/>
              <a:gd name="connsiteX23" fmla="*/ 368130 w 1364418"/>
              <a:gd name="connsiteY23" fmla="*/ 5437125 h 6858000"/>
              <a:gd name="connsiteX24" fmla="*/ 381698 w 1364418"/>
              <a:gd name="connsiteY24" fmla="*/ 5396260 h 6858000"/>
              <a:gd name="connsiteX25" fmla="*/ 397679 w 1364418"/>
              <a:gd name="connsiteY25" fmla="*/ 5330009 h 6858000"/>
              <a:gd name="connsiteX26" fmla="*/ 431172 w 1364418"/>
              <a:gd name="connsiteY26" fmla="*/ 5273739 h 6858000"/>
              <a:gd name="connsiteX27" fmla="*/ 440771 w 1364418"/>
              <a:gd name="connsiteY27" fmla="*/ 5241779 h 6858000"/>
              <a:gd name="connsiteX28" fmla="*/ 451997 w 1364418"/>
              <a:gd name="connsiteY28" fmla="*/ 5225268 h 6858000"/>
              <a:gd name="connsiteX29" fmla="*/ 453017 w 1364418"/>
              <a:gd name="connsiteY29" fmla="*/ 5217684 h 6858000"/>
              <a:gd name="connsiteX30" fmla="*/ 460358 w 1364418"/>
              <a:gd name="connsiteY30" fmla="*/ 5193377 h 6858000"/>
              <a:gd name="connsiteX31" fmla="*/ 463661 w 1364418"/>
              <a:gd name="connsiteY31" fmla="*/ 5179288 h 6858000"/>
              <a:gd name="connsiteX32" fmla="*/ 464645 w 1364418"/>
              <a:gd name="connsiteY32" fmla="*/ 5173621 h 6858000"/>
              <a:gd name="connsiteX33" fmla="*/ 460279 w 1364418"/>
              <a:gd name="connsiteY33" fmla="*/ 5159961 h 6858000"/>
              <a:gd name="connsiteX34" fmla="*/ 466956 w 1364418"/>
              <a:gd name="connsiteY34" fmla="*/ 5144295 h 6858000"/>
              <a:gd name="connsiteX35" fmla="*/ 463889 w 1364418"/>
              <a:gd name="connsiteY35" fmla="*/ 5125185 h 6858000"/>
              <a:gd name="connsiteX36" fmla="*/ 470719 w 1364418"/>
              <a:gd name="connsiteY36" fmla="*/ 5121884 h 6858000"/>
              <a:gd name="connsiteX37" fmla="*/ 477755 w 1364418"/>
              <a:gd name="connsiteY37" fmla="*/ 5067850 h 6858000"/>
              <a:gd name="connsiteX38" fmla="*/ 480486 w 1364418"/>
              <a:gd name="connsiteY38" fmla="*/ 5060861 h 6858000"/>
              <a:gd name="connsiteX39" fmla="*/ 477190 w 1364418"/>
              <a:gd name="connsiteY39" fmla="*/ 5034192 h 6858000"/>
              <a:gd name="connsiteX40" fmla="*/ 478744 w 1364418"/>
              <a:gd name="connsiteY40" fmla="*/ 4993030 h 6858000"/>
              <a:gd name="connsiteX41" fmla="*/ 485653 w 1364418"/>
              <a:gd name="connsiteY41" fmla="*/ 4946844 h 6858000"/>
              <a:gd name="connsiteX42" fmla="*/ 481509 w 1364418"/>
              <a:gd name="connsiteY42" fmla="*/ 4932692 h 6858000"/>
              <a:gd name="connsiteX43" fmla="*/ 496912 w 1364418"/>
              <a:gd name="connsiteY43" fmla="*/ 4858827 h 6858000"/>
              <a:gd name="connsiteX44" fmla="*/ 502815 w 1364418"/>
              <a:gd name="connsiteY44" fmla="*/ 4821170 h 6858000"/>
              <a:gd name="connsiteX45" fmla="*/ 507548 w 1364418"/>
              <a:gd name="connsiteY45" fmla="*/ 4780965 h 6858000"/>
              <a:gd name="connsiteX46" fmla="*/ 508841 w 1364418"/>
              <a:gd name="connsiteY46" fmla="*/ 4750867 h 6858000"/>
              <a:gd name="connsiteX47" fmla="*/ 506648 w 1364418"/>
              <a:gd name="connsiteY47" fmla="*/ 4690749 h 6858000"/>
              <a:gd name="connsiteX48" fmla="*/ 502128 w 1364418"/>
              <a:gd name="connsiteY48" fmla="*/ 4584173 h 6858000"/>
              <a:gd name="connsiteX49" fmla="*/ 497211 w 1364418"/>
              <a:gd name="connsiteY49" fmla="*/ 4444346 h 6858000"/>
              <a:gd name="connsiteX50" fmla="*/ 493776 w 1364418"/>
              <a:gd name="connsiteY50" fmla="*/ 4375228 h 6858000"/>
              <a:gd name="connsiteX51" fmla="*/ 474429 w 1364418"/>
              <a:gd name="connsiteY51" fmla="*/ 4214165 h 6858000"/>
              <a:gd name="connsiteX52" fmla="*/ 478502 w 1364418"/>
              <a:gd name="connsiteY52" fmla="*/ 4090296 h 6858000"/>
              <a:gd name="connsiteX53" fmla="*/ 463758 w 1364418"/>
              <a:gd name="connsiteY53" fmla="*/ 4033999 h 6858000"/>
              <a:gd name="connsiteX54" fmla="*/ 464907 w 1364418"/>
              <a:gd name="connsiteY54" fmla="*/ 4031933 h 6858000"/>
              <a:gd name="connsiteX55" fmla="*/ 463483 w 1364418"/>
              <a:gd name="connsiteY55" fmla="*/ 4013953 h 6858000"/>
              <a:gd name="connsiteX56" fmla="*/ 449778 w 1364418"/>
              <a:gd name="connsiteY56" fmla="*/ 3974753 h 6858000"/>
              <a:gd name="connsiteX57" fmla="*/ 451376 w 1364418"/>
              <a:gd name="connsiteY57" fmla="*/ 3969950 h 6858000"/>
              <a:gd name="connsiteX58" fmla="*/ 444798 w 1364418"/>
              <a:gd name="connsiteY58" fmla="*/ 3933779 h 6858000"/>
              <a:gd name="connsiteX59" fmla="*/ 446129 w 1364418"/>
              <a:gd name="connsiteY59" fmla="*/ 3933093 h 6858000"/>
              <a:gd name="connsiteX60" fmla="*/ 450483 w 1364418"/>
              <a:gd name="connsiteY60" fmla="*/ 3922082 h 6858000"/>
              <a:gd name="connsiteX61" fmla="*/ 455561 w 1364418"/>
              <a:gd name="connsiteY61" fmla="*/ 3901461 h 6858000"/>
              <a:gd name="connsiteX62" fmla="*/ 478155 w 1364418"/>
              <a:gd name="connsiteY62" fmla="*/ 3813873 h 6858000"/>
              <a:gd name="connsiteX63" fmla="*/ 477580 w 1364418"/>
              <a:gd name="connsiteY63" fmla="*/ 3806161 h 6858000"/>
              <a:gd name="connsiteX64" fmla="*/ 477887 w 1364418"/>
              <a:gd name="connsiteY64" fmla="*/ 3805957 h 6858000"/>
              <a:gd name="connsiteX65" fmla="*/ 477914 w 1364418"/>
              <a:gd name="connsiteY65" fmla="*/ 3797724 h 6858000"/>
              <a:gd name="connsiteX66" fmla="*/ 476529 w 1364418"/>
              <a:gd name="connsiteY66" fmla="*/ 3792098 h 6858000"/>
              <a:gd name="connsiteX67" fmla="*/ 475413 w 1364418"/>
              <a:gd name="connsiteY67" fmla="*/ 3777135 h 6858000"/>
              <a:gd name="connsiteX68" fmla="*/ 477146 w 1364418"/>
              <a:gd name="connsiteY68" fmla="*/ 3771656 h 6858000"/>
              <a:gd name="connsiteX69" fmla="*/ 480889 w 1364418"/>
              <a:gd name="connsiteY69" fmla="*/ 3769007 h 6858000"/>
              <a:gd name="connsiteX70" fmla="*/ 480355 w 1364418"/>
              <a:gd name="connsiteY70" fmla="*/ 3767709 h 6858000"/>
              <a:gd name="connsiteX71" fmla="*/ 489051 w 1364418"/>
              <a:gd name="connsiteY71" fmla="*/ 3738082 h 6858000"/>
              <a:gd name="connsiteX72" fmla="*/ 496397 w 1364418"/>
              <a:gd name="connsiteY72" fmla="*/ 3673397 h 6858000"/>
              <a:gd name="connsiteX73" fmla="*/ 495693 w 1364418"/>
              <a:gd name="connsiteY73" fmla="*/ 3637109 h 6858000"/>
              <a:gd name="connsiteX74" fmla="*/ 499136 w 1364418"/>
              <a:gd name="connsiteY74" fmla="*/ 3536883 h 6858000"/>
              <a:gd name="connsiteX75" fmla="*/ 506674 w 1364418"/>
              <a:gd name="connsiteY75" fmla="*/ 3435652 h 6858000"/>
              <a:gd name="connsiteX76" fmla="*/ 508345 w 1364418"/>
              <a:gd name="connsiteY76" fmla="*/ 3307769 h 6858000"/>
              <a:gd name="connsiteX77" fmla="*/ 525908 w 1364418"/>
              <a:gd name="connsiteY77" fmla="*/ 3250522 h 6858000"/>
              <a:gd name="connsiteX78" fmla="*/ 526333 w 1364418"/>
              <a:gd name="connsiteY78" fmla="*/ 3229163 h 6858000"/>
              <a:gd name="connsiteX79" fmla="*/ 528156 w 1364418"/>
              <a:gd name="connsiteY79" fmla="*/ 3217217 h 6858000"/>
              <a:gd name="connsiteX80" fmla="*/ 514991 w 1364418"/>
              <a:gd name="connsiteY80" fmla="*/ 3183755 h 6858000"/>
              <a:gd name="connsiteX81" fmla="*/ 515492 w 1364418"/>
              <a:gd name="connsiteY81" fmla="*/ 3178642 h 6858000"/>
              <a:gd name="connsiteX82" fmla="*/ 503092 w 1364418"/>
              <a:gd name="connsiteY82" fmla="*/ 3158586 h 6858000"/>
              <a:gd name="connsiteX83" fmla="*/ 488277 w 1364418"/>
              <a:gd name="connsiteY83" fmla="*/ 3129034 h 6858000"/>
              <a:gd name="connsiteX84" fmla="*/ 488942 w 1364418"/>
              <a:gd name="connsiteY84" fmla="*/ 3126682 h 6858000"/>
              <a:gd name="connsiteX85" fmla="*/ 479810 w 1364418"/>
              <a:gd name="connsiteY85" fmla="*/ 3114519 h 6858000"/>
              <a:gd name="connsiteX86" fmla="*/ 466419 w 1364418"/>
              <a:gd name="connsiteY86" fmla="*/ 3106272 h 6858000"/>
              <a:gd name="connsiteX87" fmla="*/ 439149 w 1364418"/>
              <a:gd name="connsiteY87" fmla="*/ 2958185 h 6858000"/>
              <a:gd name="connsiteX88" fmla="*/ 381763 w 1364418"/>
              <a:gd name="connsiteY88" fmla="*/ 2762989 h 6858000"/>
              <a:gd name="connsiteX89" fmla="*/ 330681 w 1364418"/>
              <a:gd name="connsiteY89" fmla="*/ 2554718 h 6858000"/>
              <a:gd name="connsiteX90" fmla="*/ 310775 w 1364418"/>
              <a:gd name="connsiteY90" fmla="*/ 2485734 h 6858000"/>
              <a:gd name="connsiteX91" fmla="*/ 301498 w 1364418"/>
              <a:gd name="connsiteY91" fmla="*/ 2447068 h 6858000"/>
              <a:gd name="connsiteX92" fmla="*/ 288459 w 1364418"/>
              <a:gd name="connsiteY92" fmla="*/ 2425819 h 6858000"/>
              <a:gd name="connsiteX93" fmla="*/ 294458 w 1364418"/>
              <a:gd name="connsiteY93" fmla="*/ 2402874 h 6858000"/>
              <a:gd name="connsiteX94" fmla="*/ 297070 w 1364418"/>
              <a:gd name="connsiteY94" fmla="*/ 2381443 h 6858000"/>
              <a:gd name="connsiteX95" fmla="*/ 273399 w 1364418"/>
              <a:gd name="connsiteY95" fmla="*/ 2261920 h 6858000"/>
              <a:gd name="connsiteX96" fmla="*/ 263286 w 1364418"/>
              <a:gd name="connsiteY96" fmla="*/ 2195378 h 6858000"/>
              <a:gd name="connsiteX97" fmla="*/ 247503 w 1364418"/>
              <a:gd name="connsiteY97" fmla="*/ 2155135 h 6858000"/>
              <a:gd name="connsiteX98" fmla="*/ 244961 w 1364418"/>
              <a:gd name="connsiteY98" fmla="*/ 2118008 h 6858000"/>
              <a:gd name="connsiteX99" fmla="*/ 245954 w 1364418"/>
              <a:gd name="connsiteY99" fmla="*/ 2050531 h 6858000"/>
              <a:gd name="connsiteX100" fmla="*/ 237760 w 1364418"/>
              <a:gd name="connsiteY100" fmla="*/ 1963269 h 6858000"/>
              <a:gd name="connsiteX101" fmla="*/ 218938 w 1364418"/>
              <a:gd name="connsiteY101" fmla="*/ 1906352 h 6858000"/>
              <a:gd name="connsiteX102" fmla="*/ 195495 w 1364418"/>
              <a:gd name="connsiteY102" fmla="*/ 1861531 h 6858000"/>
              <a:gd name="connsiteX103" fmla="*/ 149294 w 1364418"/>
              <a:gd name="connsiteY103" fmla="*/ 1732919 h 6858000"/>
              <a:gd name="connsiteX104" fmla="*/ 121605 w 1364418"/>
              <a:gd name="connsiteY104" fmla="*/ 1663540 h 6858000"/>
              <a:gd name="connsiteX105" fmla="*/ 120731 w 1364418"/>
              <a:gd name="connsiteY105" fmla="*/ 1615777 h 6858000"/>
              <a:gd name="connsiteX106" fmla="*/ 101526 w 1364418"/>
              <a:gd name="connsiteY106" fmla="*/ 1563678 h 6858000"/>
              <a:gd name="connsiteX107" fmla="*/ 114606 w 1364418"/>
              <a:gd name="connsiteY107" fmla="*/ 1519474 h 6858000"/>
              <a:gd name="connsiteX108" fmla="*/ 107348 w 1364418"/>
              <a:gd name="connsiteY108" fmla="*/ 1477995 h 6858000"/>
              <a:gd name="connsiteX109" fmla="*/ 93433 w 1364418"/>
              <a:gd name="connsiteY109" fmla="*/ 1373769 h 6858000"/>
              <a:gd name="connsiteX110" fmla="*/ 101740 w 1364418"/>
              <a:gd name="connsiteY110" fmla="*/ 1307086 h 6858000"/>
              <a:gd name="connsiteX111" fmla="*/ 102928 w 1364418"/>
              <a:gd name="connsiteY111" fmla="*/ 1189033 h 6858000"/>
              <a:gd name="connsiteX112" fmla="*/ 107613 w 1364418"/>
              <a:gd name="connsiteY112" fmla="*/ 1168288 h 6858000"/>
              <a:gd name="connsiteX113" fmla="*/ 99895 w 1364418"/>
              <a:gd name="connsiteY113" fmla="*/ 1142577 h 6858000"/>
              <a:gd name="connsiteX114" fmla="*/ 89201 w 1364418"/>
              <a:gd name="connsiteY114" fmla="*/ 1088484 h 6858000"/>
              <a:gd name="connsiteX115" fmla="*/ 77937 w 1364418"/>
              <a:gd name="connsiteY115" fmla="*/ 1016103 h 6858000"/>
              <a:gd name="connsiteX116" fmla="*/ 79393 w 1364418"/>
              <a:gd name="connsiteY116" fmla="*/ 954054 h 6858000"/>
              <a:gd name="connsiteX117" fmla="*/ 90309 w 1364418"/>
              <a:gd name="connsiteY117" fmla="*/ 921368 h 6858000"/>
              <a:gd name="connsiteX118" fmla="*/ 74258 w 1364418"/>
              <a:gd name="connsiteY118" fmla="*/ 896999 h 6858000"/>
              <a:gd name="connsiteX119" fmla="*/ 43666 w 1364418"/>
              <a:gd name="connsiteY119" fmla="*/ 821517 h 6858000"/>
              <a:gd name="connsiteX120" fmla="*/ 22616 w 1364418"/>
              <a:gd name="connsiteY120" fmla="*/ 751353 h 6858000"/>
              <a:gd name="connsiteX121" fmla="*/ 22174 w 1364418"/>
              <a:gd name="connsiteY121" fmla="*/ 721230 h 6858000"/>
              <a:gd name="connsiteX122" fmla="*/ 7845 w 1364418"/>
              <a:gd name="connsiteY122" fmla="*/ 681659 h 6858000"/>
              <a:gd name="connsiteX123" fmla="*/ 31306 w 1364418"/>
              <a:gd name="connsiteY123" fmla="*/ 619315 h 6858000"/>
              <a:gd name="connsiteX124" fmla="*/ 15184 w 1364418"/>
              <a:gd name="connsiteY124" fmla="*/ 585934 h 6858000"/>
              <a:gd name="connsiteX125" fmla="*/ 22258 w 1364418"/>
              <a:gd name="connsiteY125" fmla="*/ 538948 h 6858000"/>
              <a:gd name="connsiteX126" fmla="*/ 26166 w 1364418"/>
              <a:gd name="connsiteY126" fmla="*/ 525163 h 6858000"/>
              <a:gd name="connsiteX127" fmla="*/ 52290 w 1364418"/>
              <a:gd name="connsiteY127" fmla="*/ 446567 h 6858000"/>
              <a:gd name="connsiteX128" fmla="*/ 51538 w 1364418"/>
              <a:gd name="connsiteY128" fmla="*/ 393828 h 6858000"/>
              <a:gd name="connsiteX129" fmla="*/ 51368 w 1364418"/>
              <a:gd name="connsiteY129" fmla="*/ 353137 h 6858000"/>
              <a:gd name="connsiteX130" fmla="*/ 55970 w 1364418"/>
              <a:gd name="connsiteY130" fmla="*/ 321428 h 6858000"/>
              <a:gd name="connsiteX131" fmla="*/ 57061 w 1364418"/>
              <a:gd name="connsiteY131" fmla="*/ 275771 h 6858000"/>
              <a:gd name="connsiteX132" fmla="*/ 74088 w 1364418"/>
              <a:gd name="connsiteY132" fmla="*/ 212860 h 6858000"/>
              <a:gd name="connsiteX133" fmla="*/ 65798 w 1364418"/>
              <a:gd name="connsiteY133" fmla="*/ 144983 h 6858000"/>
              <a:gd name="connsiteX134" fmla="*/ 78082 w 1364418"/>
              <a:gd name="connsiteY134" fmla="*/ 55288 h 6858000"/>
              <a:gd name="connsiteX135" fmla="*/ 37636 w 1364418"/>
              <a:gd name="connsiteY135"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4 w 1364418"/>
              <a:gd name="connsiteY4" fmla="*/ 6832113 h 6858000"/>
              <a:gd name="connsiteX5" fmla="*/ 209564 w 1364418"/>
              <a:gd name="connsiteY5" fmla="*/ 6777899 h 6858000"/>
              <a:gd name="connsiteX6" fmla="*/ 240339 w 1364418"/>
              <a:gd name="connsiteY6" fmla="*/ 6711686 h 6858000"/>
              <a:gd name="connsiteX7" fmla="*/ 286686 w 1364418"/>
              <a:gd name="connsiteY7" fmla="*/ 6664994 h 6858000"/>
              <a:gd name="connsiteX8" fmla="*/ 339152 w 1364418"/>
              <a:gd name="connsiteY8" fmla="*/ 6471804 h 6858000"/>
              <a:gd name="connsiteX9" fmla="*/ 334570 w 1364418"/>
              <a:gd name="connsiteY9" fmla="*/ 6389835 h 6858000"/>
              <a:gd name="connsiteX10" fmla="*/ 293648 w 1364418"/>
              <a:gd name="connsiteY10" fmla="*/ 6334727 h 6858000"/>
              <a:gd name="connsiteX11" fmla="*/ 271063 w 1364418"/>
              <a:gd name="connsiteY11" fmla="*/ 6313295 h 6858000"/>
              <a:gd name="connsiteX12" fmla="*/ 278227 w 1364418"/>
              <a:gd name="connsiteY12" fmla="*/ 6280046 h 6858000"/>
              <a:gd name="connsiteX13" fmla="*/ 288000 w 1364418"/>
              <a:gd name="connsiteY13" fmla="*/ 6252834 h 6858000"/>
              <a:gd name="connsiteX14" fmla="*/ 265992 w 1364418"/>
              <a:gd name="connsiteY14" fmla="*/ 6202459 h 6858000"/>
              <a:gd name="connsiteX15" fmla="*/ 264790 w 1364418"/>
              <a:gd name="connsiteY15" fmla="*/ 6153037 h 6858000"/>
              <a:gd name="connsiteX16" fmla="*/ 280205 w 1364418"/>
              <a:gd name="connsiteY16" fmla="*/ 6078132 h 6858000"/>
              <a:gd name="connsiteX17" fmla="*/ 267592 w 1364418"/>
              <a:gd name="connsiteY17" fmla="*/ 6028119 h 6858000"/>
              <a:gd name="connsiteX18" fmla="*/ 252821 w 1364418"/>
              <a:gd name="connsiteY18" fmla="*/ 5926735 h 6858000"/>
              <a:gd name="connsiteX19" fmla="*/ 302333 w 1364418"/>
              <a:gd name="connsiteY19" fmla="*/ 5712857 h 6858000"/>
              <a:gd name="connsiteX20" fmla="*/ 332131 w 1364418"/>
              <a:gd name="connsiteY20" fmla="*/ 5660491 h 6858000"/>
              <a:gd name="connsiteX21" fmla="*/ 341254 w 1364418"/>
              <a:gd name="connsiteY21" fmla="*/ 5563435 h 6858000"/>
              <a:gd name="connsiteX22" fmla="*/ 368130 w 1364418"/>
              <a:gd name="connsiteY22" fmla="*/ 5437125 h 6858000"/>
              <a:gd name="connsiteX23" fmla="*/ 381698 w 1364418"/>
              <a:gd name="connsiteY23" fmla="*/ 5396260 h 6858000"/>
              <a:gd name="connsiteX24" fmla="*/ 397679 w 1364418"/>
              <a:gd name="connsiteY24" fmla="*/ 5330009 h 6858000"/>
              <a:gd name="connsiteX25" fmla="*/ 431172 w 1364418"/>
              <a:gd name="connsiteY25" fmla="*/ 5273739 h 6858000"/>
              <a:gd name="connsiteX26" fmla="*/ 440771 w 1364418"/>
              <a:gd name="connsiteY26" fmla="*/ 5241779 h 6858000"/>
              <a:gd name="connsiteX27" fmla="*/ 451997 w 1364418"/>
              <a:gd name="connsiteY27" fmla="*/ 5225268 h 6858000"/>
              <a:gd name="connsiteX28" fmla="*/ 453017 w 1364418"/>
              <a:gd name="connsiteY28" fmla="*/ 5217684 h 6858000"/>
              <a:gd name="connsiteX29" fmla="*/ 460358 w 1364418"/>
              <a:gd name="connsiteY29" fmla="*/ 5193377 h 6858000"/>
              <a:gd name="connsiteX30" fmla="*/ 463661 w 1364418"/>
              <a:gd name="connsiteY30" fmla="*/ 5179288 h 6858000"/>
              <a:gd name="connsiteX31" fmla="*/ 464645 w 1364418"/>
              <a:gd name="connsiteY31" fmla="*/ 5173621 h 6858000"/>
              <a:gd name="connsiteX32" fmla="*/ 460279 w 1364418"/>
              <a:gd name="connsiteY32" fmla="*/ 5159961 h 6858000"/>
              <a:gd name="connsiteX33" fmla="*/ 466956 w 1364418"/>
              <a:gd name="connsiteY33" fmla="*/ 5144295 h 6858000"/>
              <a:gd name="connsiteX34" fmla="*/ 463889 w 1364418"/>
              <a:gd name="connsiteY34" fmla="*/ 5125185 h 6858000"/>
              <a:gd name="connsiteX35" fmla="*/ 470719 w 1364418"/>
              <a:gd name="connsiteY35" fmla="*/ 5121884 h 6858000"/>
              <a:gd name="connsiteX36" fmla="*/ 477755 w 1364418"/>
              <a:gd name="connsiteY36" fmla="*/ 5067850 h 6858000"/>
              <a:gd name="connsiteX37" fmla="*/ 480486 w 1364418"/>
              <a:gd name="connsiteY37" fmla="*/ 5060861 h 6858000"/>
              <a:gd name="connsiteX38" fmla="*/ 477190 w 1364418"/>
              <a:gd name="connsiteY38" fmla="*/ 5034192 h 6858000"/>
              <a:gd name="connsiteX39" fmla="*/ 478744 w 1364418"/>
              <a:gd name="connsiteY39" fmla="*/ 4993030 h 6858000"/>
              <a:gd name="connsiteX40" fmla="*/ 485653 w 1364418"/>
              <a:gd name="connsiteY40" fmla="*/ 4946844 h 6858000"/>
              <a:gd name="connsiteX41" fmla="*/ 481509 w 1364418"/>
              <a:gd name="connsiteY41" fmla="*/ 4932692 h 6858000"/>
              <a:gd name="connsiteX42" fmla="*/ 496912 w 1364418"/>
              <a:gd name="connsiteY42" fmla="*/ 4858827 h 6858000"/>
              <a:gd name="connsiteX43" fmla="*/ 502815 w 1364418"/>
              <a:gd name="connsiteY43" fmla="*/ 4821170 h 6858000"/>
              <a:gd name="connsiteX44" fmla="*/ 507548 w 1364418"/>
              <a:gd name="connsiteY44" fmla="*/ 4780965 h 6858000"/>
              <a:gd name="connsiteX45" fmla="*/ 508841 w 1364418"/>
              <a:gd name="connsiteY45" fmla="*/ 4750867 h 6858000"/>
              <a:gd name="connsiteX46" fmla="*/ 506648 w 1364418"/>
              <a:gd name="connsiteY46" fmla="*/ 4690749 h 6858000"/>
              <a:gd name="connsiteX47" fmla="*/ 502128 w 1364418"/>
              <a:gd name="connsiteY47" fmla="*/ 4584173 h 6858000"/>
              <a:gd name="connsiteX48" fmla="*/ 497211 w 1364418"/>
              <a:gd name="connsiteY48" fmla="*/ 4444346 h 6858000"/>
              <a:gd name="connsiteX49" fmla="*/ 493776 w 1364418"/>
              <a:gd name="connsiteY49" fmla="*/ 4375228 h 6858000"/>
              <a:gd name="connsiteX50" fmla="*/ 474429 w 1364418"/>
              <a:gd name="connsiteY50" fmla="*/ 4214165 h 6858000"/>
              <a:gd name="connsiteX51" fmla="*/ 478502 w 1364418"/>
              <a:gd name="connsiteY51" fmla="*/ 4090296 h 6858000"/>
              <a:gd name="connsiteX52" fmla="*/ 463758 w 1364418"/>
              <a:gd name="connsiteY52" fmla="*/ 4033999 h 6858000"/>
              <a:gd name="connsiteX53" fmla="*/ 464907 w 1364418"/>
              <a:gd name="connsiteY53" fmla="*/ 4031933 h 6858000"/>
              <a:gd name="connsiteX54" fmla="*/ 463483 w 1364418"/>
              <a:gd name="connsiteY54" fmla="*/ 4013953 h 6858000"/>
              <a:gd name="connsiteX55" fmla="*/ 449778 w 1364418"/>
              <a:gd name="connsiteY55" fmla="*/ 3974753 h 6858000"/>
              <a:gd name="connsiteX56" fmla="*/ 451376 w 1364418"/>
              <a:gd name="connsiteY56" fmla="*/ 3969950 h 6858000"/>
              <a:gd name="connsiteX57" fmla="*/ 444798 w 1364418"/>
              <a:gd name="connsiteY57" fmla="*/ 3933779 h 6858000"/>
              <a:gd name="connsiteX58" fmla="*/ 446129 w 1364418"/>
              <a:gd name="connsiteY58" fmla="*/ 3933093 h 6858000"/>
              <a:gd name="connsiteX59" fmla="*/ 450483 w 1364418"/>
              <a:gd name="connsiteY59" fmla="*/ 3922082 h 6858000"/>
              <a:gd name="connsiteX60" fmla="*/ 455561 w 1364418"/>
              <a:gd name="connsiteY60" fmla="*/ 3901461 h 6858000"/>
              <a:gd name="connsiteX61" fmla="*/ 478155 w 1364418"/>
              <a:gd name="connsiteY61" fmla="*/ 3813873 h 6858000"/>
              <a:gd name="connsiteX62" fmla="*/ 477580 w 1364418"/>
              <a:gd name="connsiteY62" fmla="*/ 3806161 h 6858000"/>
              <a:gd name="connsiteX63" fmla="*/ 477887 w 1364418"/>
              <a:gd name="connsiteY63" fmla="*/ 3805957 h 6858000"/>
              <a:gd name="connsiteX64" fmla="*/ 477914 w 1364418"/>
              <a:gd name="connsiteY64" fmla="*/ 3797724 h 6858000"/>
              <a:gd name="connsiteX65" fmla="*/ 476529 w 1364418"/>
              <a:gd name="connsiteY65" fmla="*/ 3792098 h 6858000"/>
              <a:gd name="connsiteX66" fmla="*/ 475413 w 1364418"/>
              <a:gd name="connsiteY66" fmla="*/ 3777135 h 6858000"/>
              <a:gd name="connsiteX67" fmla="*/ 477146 w 1364418"/>
              <a:gd name="connsiteY67" fmla="*/ 3771656 h 6858000"/>
              <a:gd name="connsiteX68" fmla="*/ 480889 w 1364418"/>
              <a:gd name="connsiteY68" fmla="*/ 3769007 h 6858000"/>
              <a:gd name="connsiteX69" fmla="*/ 480355 w 1364418"/>
              <a:gd name="connsiteY69" fmla="*/ 3767709 h 6858000"/>
              <a:gd name="connsiteX70" fmla="*/ 489051 w 1364418"/>
              <a:gd name="connsiteY70" fmla="*/ 3738082 h 6858000"/>
              <a:gd name="connsiteX71" fmla="*/ 496397 w 1364418"/>
              <a:gd name="connsiteY71" fmla="*/ 3673397 h 6858000"/>
              <a:gd name="connsiteX72" fmla="*/ 495693 w 1364418"/>
              <a:gd name="connsiteY72" fmla="*/ 3637109 h 6858000"/>
              <a:gd name="connsiteX73" fmla="*/ 499136 w 1364418"/>
              <a:gd name="connsiteY73" fmla="*/ 3536883 h 6858000"/>
              <a:gd name="connsiteX74" fmla="*/ 506674 w 1364418"/>
              <a:gd name="connsiteY74" fmla="*/ 3435652 h 6858000"/>
              <a:gd name="connsiteX75" fmla="*/ 508345 w 1364418"/>
              <a:gd name="connsiteY75" fmla="*/ 3307769 h 6858000"/>
              <a:gd name="connsiteX76" fmla="*/ 525908 w 1364418"/>
              <a:gd name="connsiteY76" fmla="*/ 3250522 h 6858000"/>
              <a:gd name="connsiteX77" fmla="*/ 526333 w 1364418"/>
              <a:gd name="connsiteY77" fmla="*/ 3229163 h 6858000"/>
              <a:gd name="connsiteX78" fmla="*/ 528156 w 1364418"/>
              <a:gd name="connsiteY78" fmla="*/ 3217217 h 6858000"/>
              <a:gd name="connsiteX79" fmla="*/ 514991 w 1364418"/>
              <a:gd name="connsiteY79" fmla="*/ 3183755 h 6858000"/>
              <a:gd name="connsiteX80" fmla="*/ 515492 w 1364418"/>
              <a:gd name="connsiteY80" fmla="*/ 3178642 h 6858000"/>
              <a:gd name="connsiteX81" fmla="*/ 503092 w 1364418"/>
              <a:gd name="connsiteY81" fmla="*/ 3158586 h 6858000"/>
              <a:gd name="connsiteX82" fmla="*/ 488277 w 1364418"/>
              <a:gd name="connsiteY82" fmla="*/ 3129034 h 6858000"/>
              <a:gd name="connsiteX83" fmla="*/ 488942 w 1364418"/>
              <a:gd name="connsiteY83" fmla="*/ 3126682 h 6858000"/>
              <a:gd name="connsiteX84" fmla="*/ 479810 w 1364418"/>
              <a:gd name="connsiteY84" fmla="*/ 3114519 h 6858000"/>
              <a:gd name="connsiteX85" fmla="*/ 466419 w 1364418"/>
              <a:gd name="connsiteY85" fmla="*/ 3106272 h 6858000"/>
              <a:gd name="connsiteX86" fmla="*/ 439149 w 1364418"/>
              <a:gd name="connsiteY86" fmla="*/ 2958185 h 6858000"/>
              <a:gd name="connsiteX87" fmla="*/ 381763 w 1364418"/>
              <a:gd name="connsiteY87" fmla="*/ 2762989 h 6858000"/>
              <a:gd name="connsiteX88" fmla="*/ 330681 w 1364418"/>
              <a:gd name="connsiteY88" fmla="*/ 2554718 h 6858000"/>
              <a:gd name="connsiteX89" fmla="*/ 310775 w 1364418"/>
              <a:gd name="connsiteY89" fmla="*/ 2485734 h 6858000"/>
              <a:gd name="connsiteX90" fmla="*/ 301498 w 1364418"/>
              <a:gd name="connsiteY90" fmla="*/ 2447068 h 6858000"/>
              <a:gd name="connsiteX91" fmla="*/ 288459 w 1364418"/>
              <a:gd name="connsiteY91" fmla="*/ 2425819 h 6858000"/>
              <a:gd name="connsiteX92" fmla="*/ 294458 w 1364418"/>
              <a:gd name="connsiteY92" fmla="*/ 2402874 h 6858000"/>
              <a:gd name="connsiteX93" fmla="*/ 297070 w 1364418"/>
              <a:gd name="connsiteY93" fmla="*/ 2381443 h 6858000"/>
              <a:gd name="connsiteX94" fmla="*/ 273399 w 1364418"/>
              <a:gd name="connsiteY94" fmla="*/ 2261920 h 6858000"/>
              <a:gd name="connsiteX95" fmla="*/ 263286 w 1364418"/>
              <a:gd name="connsiteY95" fmla="*/ 2195378 h 6858000"/>
              <a:gd name="connsiteX96" fmla="*/ 247503 w 1364418"/>
              <a:gd name="connsiteY96" fmla="*/ 2155135 h 6858000"/>
              <a:gd name="connsiteX97" fmla="*/ 244961 w 1364418"/>
              <a:gd name="connsiteY97" fmla="*/ 2118008 h 6858000"/>
              <a:gd name="connsiteX98" fmla="*/ 245954 w 1364418"/>
              <a:gd name="connsiteY98" fmla="*/ 2050531 h 6858000"/>
              <a:gd name="connsiteX99" fmla="*/ 237760 w 1364418"/>
              <a:gd name="connsiteY99" fmla="*/ 1963269 h 6858000"/>
              <a:gd name="connsiteX100" fmla="*/ 218938 w 1364418"/>
              <a:gd name="connsiteY100" fmla="*/ 1906352 h 6858000"/>
              <a:gd name="connsiteX101" fmla="*/ 195495 w 1364418"/>
              <a:gd name="connsiteY101" fmla="*/ 1861531 h 6858000"/>
              <a:gd name="connsiteX102" fmla="*/ 149294 w 1364418"/>
              <a:gd name="connsiteY102" fmla="*/ 1732919 h 6858000"/>
              <a:gd name="connsiteX103" fmla="*/ 121605 w 1364418"/>
              <a:gd name="connsiteY103" fmla="*/ 1663540 h 6858000"/>
              <a:gd name="connsiteX104" fmla="*/ 120731 w 1364418"/>
              <a:gd name="connsiteY104" fmla="*/ 1615777 h 6858000"/>
              <a:gd name="connsiteX105" fmla="*/ 101526 w 1364418"/>
              <a:gd name="connsiteY105" fmla="*/ 1563678 h 6858000"/>
              <a:gd name="connsiteX106" fmla="*/ 114606 w 1364418"/>
              <a:gd name="connsiteY106" fmla="*/ 1519474 h 6858000"/>
              <a:gd name="connsiteX107" fmla="*/ 107348 w 1364418"/>
              <a:gd name="connsiteY107" fmla="*/ 1477995 h 6858000"/>
              <a:gd name="connsiteX108" fmla="*/ 93433 w 1364418"/>
              <a:gd name="connsiteY108" fmla="*/ 1373769 h 6858000"/>
              <a:gd name="connsiteX109" fmla="*/ 101740 w 1364418"/>
              <a:gd name="connsiteY109" fmla="*/ 1307086 h 6858000"/>
              <a:gd name="connsiteX110" fmla="*/ 102928 w 1364418"/>
              <a:gd name="connsiteY110" fmla="*/ 1189033 h 6858000"/>
              <a:gd name="connsiteX111" fmla="*/ 107613 w 1364418"/>
              <a:gd name="connsiteY111" fmla="*/ 1168288 h 6858000"/>
              <a:gd name="connsiteX112" fmla="*/ 99895 w 1364418"/>
              <a:gd name="connsiteY112" fmla="*/ 1142577 h 6858000"/>
              <a:gd name="connsiteX113" fmla="*/ 89201 w 1364418"/>
              <a:gd name="connsiteY113" fmla="*/ 1088484 h 6858000"/>
              <a:gd name="connsiteX114" fmla="*/ 77937 w 1364418"/>
              <a:gd name="connsiteY114" fmla="*/ 1016103 h 6858000"/>
              <a:gd name="connsiteX115" fmla="*/ 79393 w 1364418"/>
              <a:gd name="connsiteY115" fmla="*/ 954054 h 6858000"/>
              <a:gd name="connsiteX116" fmla="*/ 90309 w 1364418"/>
              <a:gd name="connsiteY116" fmla="*/ 921368 h 6858000"/>
              <a:gd name="connsiteX117" fmla="*/ 74258 w 1364418"/>
              <a:gd name="connsiteY117" fmla="*/ 896999 h 6858000"/>
              <a:gd name="connsiteX118" fmla="*/ 43666 w 1364418"/>
              <a:gd name="connsiteY118" fmla="*/ 821517 h 6858000"/>
              <a:gd name="connsiteX119" fmla="*/ 22616 w 1364418"/>
              <a:gd name="connsiteY119" fmla="*/ 751353 h 6858000"/>
              <a:gd name="connsiteX120" fmla="*/ 22174 w 1364418"/>
              <a:gd name="connsiteY120" fmla="*/ 721230 h 6858000"/>
              <a:gd name="connsiteX121" fmla="*/ 7845 w 1364418"/>
              <a:gd name="connsiteY121" fmla="*/ 681659 h 6858000"/>
              <a:gd name="connsiteX122" fmla="*/ 31306 w 1364418"/>
              <a:gd name="connsiteY122" fmla="*/ 619315 h 6858000"/>
              <a:gd name="connsiteX123" fmla="*/ 15184 w 1364418"/>
              <a:gd name="connsiteY123" fmla="*/ 585934 h 6858000"/>
              <a:gd name="connsiteX124" fmla="*/ 22258 w 1364418"/>
              <a:gd name="connsiteY124" fmla="*/ 538948 h 6858000"/>
              <a:gd name="connsiteX125" fmla="*/ 26166 w 1364418"/>
              <a:gd name="connsiteY125" fmla="*/ 525163 h 6858000"/>
              <a:gd name="connsiteX126" fmla="*/ 52290 w 1364418"/>
              <a:gd name="connsiteY126" fmla="*/ 446567 h 6858000"/>
              <a:gd name="connsiteX127" fmla="*/ 51538 w 1364418"/>
              <a:gd name="connsiteY127" fmla="*/ 393828 h 6858000"/>
              <a:gd name="connsiteX128" fmla="*/ 51368 w 1364418"/>
              <a:gd name="connsiteY128" fmla="*/ 353137 h 6858000"/>
              <a:gd name="connsiteX129" fmla="*/ 55970 w 1364418"/>
              <a:gd name="connsiteY129" fmla="*/ 321428 h 6858000"/>
              <a:gd name="connsiteX130" fmla="*/ 57061 w 1364418"/>
              <a:gd name="connsiteY130" fmla="*/ 275771 h 6858000"/>
              <a:gd name="connsiteX131" fmla="*/ 74088 w 1364418"/>
              <a:gd name="connsiteY131" fmla="*/ 212860 h 6858000"/>
              <a:gd name="connsiteX132" fmla="*/ 65798 w 1364418"/>
              <a:gd name="connsiteY132" fmla="*/ 144983 h 6858000"/>
              <a:gd name="connsiteX133" fmla="*/ 78082 w 1364418"/>
              <a:gd name="connsiteY133" fmla="*/ 55288 h 6858000"/>
              <a:gd name="connsiteX134" fmla="*/ 37636 w 1364418"/>
              <a:gd name="connsiteY134"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4 w 1364418"/>
              <a:gd name="connsiteY4" fmla="*/ 6832113 h 6858000"/>
              <a:gd name="connsiteX5" fmla="*/ 209564 w 1364418"/>
              <a:gd name="connsiteY5" fmla="*/ 6777899 h 6858000"/>
              <a:gd name="connsiteX6" fmla="*/ 240339 w 1364418"/>
              <a:gd name="connsiteY6" fmla="*/ 6711686 h 6858000"/>
              <a:gd name="connsiteX7" fmla="*/ 286686 w 1364418"/>
              <a:gd name="connsiteY7" fmla="*/ 6664994 h 6858000"/>
              <a:gd name="connsiteX8" fmla="*/ 339152 w 1364418"/>
              <a:gd name="connsiteY8" fmla="*/ 6471804 h 6858000"/>
              <a:gd name="connsiteX9" fmla="*/ 334570 w 1364418"/>
              <a:gd name="connsiteY9" fmla="*/ 6389835 h 6858000"/>
              <a:gd name="connsiteX10" fmla="*/ 293648 w 1364418"/>
              <a:gd name="connsiteY10" fmla="*/ 6334727 h 6858000"/>
              <a:gd name="connsiteX11" fmla="*/ 278227 w 1364418"/>
              <a:gd name="connsiteY11" fmla="*/ 6280046 h 6858000"/>
              <a:gd name="connsiteX12" fmla="*/ 288000 w 1364418"/>
              <a:gd name="connsiteY12" fmla="*/ 6252834 h 6858000"/>
              <a:gd name="connsiteX13" fmla="*/ 265992 w 1364418"/>
              <a:gd name="connsiteY13" fmla="*/ 6202459 h 6858000"/>
              <a:gd name="connsiteX14" fmla="*/ 264790 w 1364418"/>
              <a:gd name="connsiteY14" fmla="*/ 6153037 h 6858000"/>
              <a:gd name="connsiteX15" fmla="*/ 280205 w 1364418"/>
              <a:gd name="connsiteY15" fmla="*/ 6078132 h 6858000"/>
              <a:gd name="connsiteX16" fmla="*/ 267592 w 1364418"/>
              <a:gd name="connsiteY16" fmla="*/ 6028119 h 6858000"/>
              <a:gd name="connsiteX17" fmla="*/ 252821 w 1364418"/>
              <a:gd name="connsiteY17" fmla="*/ 5926735 h 6858000"/>
              <a:gd name="connsiteX18" fmla="*/ 302333 w 1364418"/>
              <a:gd name="connsiteY18" fmla="*/ 5712857 h 6858000"/>
              <a:gd name="connsiteX19" fmla="*/ 332131 w 1364418"/>
              <a:gd name="connsiteY19" fmla="*/ 5660491 h 6858000"/>
              <a:gd name="connsiteX20" fmla="*/ 341254 w 1364418"/>
              <a:gd name="connsiteY20" fmla="*/ 5563435 h 6858000"/>
              <a:gd name="connsiteX21" fmla="*/ 368130 w 1364418"/>
              <a:gd name="connsiteY21" fmla="*/ 5437125 h 6858000"/>
              <a:gd name="connsiteX22" fmla="*/ 381698 w 1364418"/>
              <a:gd name="connsiteY22" fmla="*/ 5396260 h 6858000"/>
              <a:gd name="connsiteX23" fmla="*/ 397679 w 1364418"/>
              <a:gd name="connsiteY23" fmla="*/ 5330009 h 6858000"/>
              <a:gd name="connsiteX24" fmla="*/ 431172 w 1364418"/>
              <a:gd name="connsiteY24" fmla="*/ 5273739 h 6858000"/>
              <a:gd name="connsiteX25" fmla="*/ 440771 w 1364418"/>
              <a:gd name="connsiteY25" fmla="*/ 5241779 h 6858000"/>
              <a:gd name="connsiteX26" fmla="*/ 451997 w 1364418"/>
              <a:gd name="connsiteY26" fmla="*/ 5225268 h 6858000"/>
              <a:gd name="connsiteX27" fmla="*/ 453017 w 1364418"/>
              <a:gd name="connsiteY27" fmla="*/ 5217684 h 6858000"/>
              <a:gd name="connsiteX28" fmla="*/ 460358 w 1364418"/>
              <a:gd name="connsiteY28" fmla="*/ 5193377 h 6858000"/>
              <a:gd name="connsiteX29" fmla="*/ 463661 w 1364418"/>
              <a:gd name="connsiteY29" fmla="*/ 5179288 h 6858000"/>
              <a:gd name="connsiteX30" fmla="*/ 464645 w 1364418"/>
              <a:gd name="connsiteY30" fmla="*/ 5173621 h 6858000"/>
              <a:gd name="connsiteX31" fmla="*/ 460279 w 1364418"/>
              <a:gd name="connsiteY31" fmla="*/ 5159961 h 6858000"/>
              <a:gd name="connsiteX32" fmla="*/ 466956 w 1364418"/>
              <a:gd name="connsiteY32" fmla="*/ 5144295 h 6858000"/>
              <a:gd name="connsiteX33" fmla="*/ 463889 w 1364418"/>
              <a:gd name="connsiteY33" fmla="*/ 5125185 h 6858000"/>
              <a:gd name="connsiteX34" fmla="*/ 470719 w 1364418"/>
              <a:gd name="connsiteY34" fmla="*/ 5121884 h 6858000"/>
              <a:gd name="connsiteX35" fmla="*/ 477755 w 1364418"/>
              <a:gd name="connsiteY35" fmla="*/ 5067850 h 6858000"/>
              <a:gd name="connsiteX36" fmla="*/ 480486 w 1364418"/>
              <a:gd name="connsiteY36" fmla="*/ 5060861 h 6858000"/>
              <a:gd name="connsiteX37" fmla="*/ 477190 w 1364418"/>
              <a:gd name="connsiteY37" fmla="*/ 5034192 h 6858000"/>
              <a:gd name="connsiteX38" fmla="*/ 478744 w 1364418"/>
              <a:gd name="connsiteY38" fmla="*/ 4993030 h 6858000"/>
              <a:gd name="connsiteX39" fmla="*/ 485653 w 1364418"/>
              <a:gd name="connsiteY39" fmla="*/ 4946844 h 6858000"/>
              <a:gd name="connsiteX40" fmla="*/ 481509 w 1364418"/>
              <a:gd name="connsiteY40" fmla="*/ 4932692 h 6858000"/>
              <a:gd name="connsiteX41" fmla="*/ 496912 w 1364418"/>
              <a:gd name="connsiteY41" fmla="*/ 4858827 h 6858000"/>
              <a:gd name="connsiteX42" fmla="*/ 502815 w 1364418"/>
              <a:gd name="connsiteY42" fmla="*/ 4821170 h 6858000"/>
              <a:gd name="connsiteX43" fmla="*/ 507548 w 1364418"/>
              <a:gd name="connsiteY43" fmla="*/ 4780965 h 6858000"/>
              <a:gd name="connsiteX44" fmla="*/ 508841 w 1364418"/>
              <a:gd name="connsiteY44" fmla="*/ 4750867 h 6858000"/>
              <a:gd name="connsiteX45" fmla="*/ 506648 w 1364418"/>
              <a:gd name="connsiteY45" fmla="*/ 4690749 h 6858000"/>
              <a:gd name="connsiteX46" fmla="*/ 502128 w 1364418"/>
              <a:gd name="connsiteY46" fmla="*/ 4584173 h 6858000"/>
              <a:gd name="connsiteX47" fmla="*/ 497211 w 1364418"/>
              <a:gd name="connsiteY47" fmla="*/ 4444346 h 6858000"/>
              <a:gd name="connsiteX48" fmla="*/ 493776 w 1364418"/>
              <a:gd name="connsiteY48" fmla="*/ 4375228 h 6858000"/>
              <a:gd name="connsiteX49" fmla="*/ 474429 w 1364418"/>
              <a:gd name="connsiteY49" fmla="*/ 4214165 h 6858000"/>
              <a:gd name="connsiteX50" fmla="*/ 478502 w 1364418"/>
              <a:gd name="connsiteY50" fmla="*/ 4090296 h 6858000"/>
              <a:gd name="connsiteX51" fmla="*/ 463758 w 1364418"/>
              <a:gd name="connsiteY51" fmla="*/ 4033999 h 6858000"/>
              <a:gd name="connsiteX52" fmla="*/ 464907 w 1364418"/>
              <a:gd name="connsiteY52" fmla="*/ 4031933 h 6858000"/>
              <a:gd name="connsiteX53" fmla="*/ 463483 w 1364418"/>
              <a:gd name="connsiteY53" fmla="*/ 4013953 h 6858000"/>
              <a:gd name="connsiteX54" fmla="*/ 449778 w 1364418"/>
              <a:gd name="connsiteY54" fmla="*/ 3974753 h 6858000"/>
              <a:gd name="connsiteX55" fmla="*/ 451376 w 1364418"/>
              <a:gd name="connsiteY55" fmla="*/ 3969950 h 6858000"/>
              <a:gd name="connsiteX56" fmla="*/ 444798 w 1364418"/>
              <a:gd name="connsiteY56" fmla="*/ 3933779 h 6858000"/>
              <a:gd name="connsiteX57" fmla="*/ 446129 w 1364418"/>
              <a:gd name="connsiteY57" fmla="*/ 3933093 h 6858000"/>
              <a:gd name="connsiteX58" fmla="*/ 450483 w 1364418"/>
              <a:gd name="connsiteY58" fmla="*/ 3922082 h 6858000"/>
              <a:gd name="connsiteX59" fmla="*/ 455561 w 1364418"/>
              <a:gd name="connsiteY59" fmla="*/ 3901461 h 6858000"/>
              <a:gd name="connsiteX60" fmla="*/ 478155 w 1364418"/>
              <a:gd name="connsiteY60" fmla="*/ 3813873 h 6858000"/>
              <a:gd name="connsiteX61" fmla="*/ 477580 w 1364418"/>
              <a:gd name="connsiteY61" fmla="*/ 3806161 h 6858000"/>
              <a:gd name="connsiteX62" fmla="*/ 477887 w 1364418"/>
              <a:gd name="connsiteY62" fmla="*/ 3805957 h 6858000"/>
              <a:gd name="connsiteX63" fmla="*/ 477914 w 1364418"/>
              <a:gd name="connsiteY63" fmla="*/ 3797724 h 6858000"/>
              <a:gd name="connsiteX64" fmla="*/ 476529 w 1364418"/>
              <a:gd name="connsiteY64" fmla="*/ 3792098 h 6858000"/>
              <a:gd name="connsiteX65" fmla="*/ 475413 w 1364418"/>
              <a:gd name="connsiteY65" fmla="*/ 3777135 h 6858000"/>
              <a:gd name="connsiteX66" fmla="*/ 477146 w 1364418"/>
              <a:gd name="connsiteY66" fmla="*/ 3771656 h 6858000"/>
              <a:gd name="connsiteX67" fmla="*/ 480889 w 1364418"/>
              <a:gd name="connsiteY67" fmla="*/ 3769007 h 6858000"/>
              <a:gd name="connsiteX68" fmla="*/ 480355 w 1364418"/>
              <a:gd name="connsiteY68" fmla="*/ 3767709 h 6858000"/>
              <a:gd name="connsiteX69" fmla="*/ 489051 w 1364418"/>
              <a:gd name="connsiteY69" fmla="*/ 3738082 h 6858000"/>
              <a:gd name="connsiteX70" fmla="*/ 496397 w 1364418"/>
              <a:gd name="connsiteY70" fmla="*/ 3673397 h 6858000"/>
              <a:gd name="connsiteX71" fmla="*/ 495693 w 1364418"/>
              <a:gd name="connsiteY71" fmla="*/ 3637109 h 6858000"/>
              <a:gd name="connsiteX72" fmla="*/ 499136 w 1364418"/>
              <a:gd name="connsiteY72" fmla="*/ 3536883 h 6858000"/>
              <a:gd name="connsiteX73" fmla="*/ 506674 w 1364418"/>
              <a:gd name="connsiteY73" fmla="*/ 3435652 h 6858000"/>
              <a:gd name="connsiteX74" fmla="*/ 508345 w 1364418"/>
              <a:gd name="connsiteY74" fmla="*/ 3307769 h 6858000"/>
              <a:gd name="connsiteX75" fmla="*/ 525908 w 1364418"/>
              <a:gd name="connsiteY75" fmla="*/ 3250522 h 6858000"/>
              <a:gd name="connsiteX76" fmla="*/ 526333 w 1364418"/>
              <a:gd name="connsiteY76" fmla="*/ 3229163 h 6858000"/>
              <a:gd name="connsiteX77" fmla="*/ 528156 w 1364418"/>
              <a:gd name="connsiteY77" fmla="*/ 3217217 h 6858000"/>
              <a:gd name="connsiteX78" fmla="*/ 514991 w 1364418"/>
              <a:gd name="connsiteY78" fmla="*/ 3183755 h 6858000"/>
              <a:gd name="connsiteX79" fmla="*/ 515492 w 1364418"/>
              <a:gd name="connsiteY79" fmla="*/ 3178642 h 6858000"/>
              <a:gd name="connsiteX80" fmla="*/ 503092 w 1364418"/>
              <a:gd name="connsiteY80" fmla="*/ 3158586 h 6858000"/>
              <a:gd name="connsiteX81" fmla="*/ 488277 w 1364418"/>
              <a:gd name="connsiteY81" fmla="*/ 3129034 h 6858000"/>
              <a:gd name="connsiteX82" fmla="*/ 488942 w 1364418"/>
              <a:gd name="connsiteY82" fmla="*/ 3126682 h 6858000"/>
              <a:gd name="connsiteX83" fmla="*/ 479810 w 1364418"/>
              <a:gd name="connsiteY83" fmla="*/ 3114519 h 6858000"/>
              <a:gd name="connsiteX84" fmla="*/ 466419 w 1364418"/>
              <a:gd name="connsiteY84" fmla="*/ 3106272 h 6858000"/>
              <a:gd name="connsiteX85" fmla="*/ 439149 w 1364418"/>
              <a:gd name="connsiteY85" fmla="*/ 2958185 h 6858000"/>
              <a:gd name="connsiteX86" fmla="*/ 381763 w 1364418"/>
              <a:gd name="connsiteY86" fmla="*/ 2762989 h 6858000"/>
              <a:gd name="connsiteX87" fmla="*/ 330681 w 1364418"/>
              <a:gd name="connsiteY87" fmla="*/ 2554718 h 6858000"/>
              <a:gd name="connsiteX88" fmla="*/ 310775 w 1364418"/>
              <a:gd name="connsiteY88" fmla="*/ 2485734 h 6858000"/>
              <a:gd name="connsiteX89" fmla="*/ 301498 w 1364418"/>
              <a:gd name="connsiteY89" fmla="*/ 2447068 h 6858000"/>
              <a:gd name="connsiteX90" fmla="*/ 288459 w 1364418"/>
              <a:gd name="connsiteY90" fmla="*/ 2425819 h 6858000"/>
              <a:gd name="connsiteX91" fmla="*/ 294458 w 1364418"/>
              <a:gd name="connsiteY91" fmla="*/ 2402874 h 6858000"/>
              <a:gd name="connsiteX92" fmla="*/ 297070 w 1364418"/>
              <a:gd name="connsiteY92" fmla="*/ 2381443 h 6858000"/>
              <a:gd name="connsiteX93" fmla="*/ 273399 w 1364418"/>
              <a:gd name="connsiteY93" fmla="*/ 2261920 h 6858000"/>
              <a:gd name="connsiteX94" fmla="*/ 263286 w 1364418"/>
              <a:gd name="connsiteY94" fmla="*/ 2195378 h 6858000"/>
              <a:gd name="connsiteX95" fmla="*/ 247503 w 1364418"/>
              <a:gd name="connsiteY95" fmla="*/ 2155135 h 6858000"/>
              <a:gd name="connsiteX96" fmla="*/ 244961 w 1364418"/>
              <a:gd name="connsiteY96" fmla="*/ 2118008 h 6858000"/>
              <a:gd name="connsiteX97" fmla="*/ 245954 w 1364418"/>
              <a:gd name="connsiteY97" fmla="*/ 2050531 h 6858000"/>
              <a:gd name="connsiteX98" fmla="*/ 237760 w 1364418"/>
              <a:gd name="connsiteY98" fmla="*/ 1963269 h 6858000"/>
              <a:gd name="connsiteX99" fmla="*/ 218938 w 1364418"/>
              <a:gd name="connsiteY99" fmla="*/ 1906352 h 6858000"/>
              <a:gd name="connsiteX100" fmla="*/ 195495 w 1364418"/>
              <a:gd name="connsiteY100" fmla="*/ 1861531 h 6858000"/>
              <a:gd name="connsiteX101" fmla="*/ 149294 w 1364418"/>
              <a:gd name="connsiteY101" fmla="*/ 1732919 h 6858000"/>
              <a:gd name="connsiteX102" fmla="*/ 121605 w 1364418"/>
              <a:gd name="connsiteY102" fmla="*/ 1663540 h 6858000"/>
              <a:gd name="connsiteX103" fmla="*/ 120731 w 1364418"/>
              <a:gd name="connsiteY103" fmla="*/ 1615777 h 6858000"/>
              <a:gd name="connsiteX104" fmla="*/ 101526 w 1364418"/>
              <a:gd name="connsiteY104" fmla="*/ 1563678 h 6858000"/>
              <a:gd name="connsiteX105" fmla="*/ 114606 w 1364418"/>
              <a:gd name="connsiteY105" fmla="*/ 1519474 h 6858000"/>
              <a:gd name="connsiteX106" fmla="*/ 107348 w 1364418"/>
              <a:gd name="connsiteY106" fmla="*/ 1477995 h 6858000"/>
              <a:gd name="connsiteX107" fmla="*/ 93433 w 1364418"/>
              <a:gd name="connsiteY107" fmla="*/ 1373769 h 6858000"/>
              <a:gd name="connsiteX108" fmla="*/ 101740 w 1364418"/>
              <a:gd name="connsiteY108" fmla="*/ 1307086 h 6858000"/>
              <a:gd name="connsiteX109" fmla="*/ 102928 w 1364418"/>
              <a:gd name="connsiteY109" fmla="*/ 1189033 h 6858000"/>
              <a:gd name="connsiteX110" fmla="*/ 107613 w 1364418"/>
              <a:gd name="connsiteY110" fmla="*/ 1168288 h 6858000"/>
              <a:gd name="connsiteX111" fmla="*/ 99895 w 1364418"/>
              <a:gd name="connsiteY111" fmla="*/ 1142577 h 6858000"/>
              <a:gd name="connsiteX112" fmla="*/ 89201 w 1364418"/>
              <a:gd name="connsiteY112" fmla="*/ 1088484 h 6858000"/>
              <a:gd name="connsiteX113" fmla="*/ 77937 w 1364418"/>
              <a:gd name="connsiteY113" fmla="*/ 1016103 h 6858000"/>
              <a:gd name="connsiteX114" fmla="*/ 79393 w 1364418"/>
              <a:gd name="connsiteY114" fmla="*/ 954054 h 6858000"/>
              <a:gd name="connsiteX115" fmla="*/ 90309 w 1364418"/>
              <a:gd name="connsiteY115" fmla="*/ 921368 h 6858000"/>
              <a:gd name="connsiteX116" fmla="*/ 74258 w 1364418"/>
              <a:gd name="connsiteY116" fmla="*/ 896999 h 6858000"/>
              <a:gd name="connsiteX117" fmla="*/ 43666 w 1364418"/>
              <a:gd name="connsiteY117" fmla="*/ 821517 h 6858000"/>
              <a:gd name="connsiteX118" fmla="*/ 22616 w 1364418"/>
              <a:gd name="connsiteY118" fmla="*/ 751353 h 6858000"/>
              <a:gd name="connsiteX119" fmla="*/ 22174 w 1364418"/>
              <a:gd name="connsiteY119" fmla="*/ 721230 h 6858000"/>
              <a:gd name="connsiteX120" fmla="*/ 7845 w 1364418"/>
              <a:gd name="connsiteY120" fmla="*/ 681659 h 6858000"/>
              <a:gd name="connsiteX121" fmla="*/ 31306 w 1364418"/>
              <a:gd name="connsiteY121" fmla="*/ 619315 h 6858000"/>
              <a:gd name="connsiteX122" fmla="*/ 15184 w 1364418"/>
              <a:gd name="connsiteY122" fmla="*/ 585934 h 6858000"/>
              <a:gd name="connsiteX123" fmla="*/ 22258 w 1364418"/>
              <a:gd name="connsiteY123" fmla="*/ 538948 h 6858000"/>
              <a:gd name="connsiteX124" fmla="*/ 26166 w 1364418"/>
              <a:gd name="connsiteY124" fmla="*/ 525163 h 6858000"/>
              <a:gd name="connsiteX125" fmla="*/ 52290 w 1364418"/>
              <a:gd name="connsiteY125" fmla="*/ 446567 h 6858000"/>
              <a:gd name="connsiteX126" fmla="*/ 51538 w 1364418"/>
              <a:gd name="connsiteY126" fmla="*/ 393828 h 6858000"/>
              <a:gd name="connsiteX127" fmla="*/ 51368 w 1364418"/>
              <a:gd name="connsiteY127" fmla="*/ 353137 h 6858000"/>
              <a:gd name="connsiteX128" fmla="*/ 55970 w 1364418"/>
              <a:gd name="connsiteY128" fmla="*/ 321428 h 6858000"/>
              <a:gd name="connsiteX129" fmla="*/ 57061 w 1364418"/>
              <a:gd name="connsiteY129" fmla="*/ 275771 h 6858000"/>
              <a:gd name="connsiteX130" fmla="*/ 74088 w 1364418"/>
              <a:gd name="connsiteY130" fmla="*/ 212860 h 6858000"/>
              <a:gd name="connsiteX131" fmla="*/ 65798 w 1364418"/>
              <a:gd name="connsiteY131" fmla="*/ 144983 h 6858000"/>
              <a:gd name="connsiteX132" fmla="*/ 78082 w 1364418"/>
              <a:gd name="connsiteY132" fmla="*/ 55288 h 6858000"/>
              <a:gd name="connsiteX133" fmla="*/ 37636 w 1364418"/>
              <a:gd name="connsiteY133"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137704 w 1364418"/>
              <a:gd name="connsiteY4" fmla="*/ 6832113 h 6858000"/>
              <a:gd name="connsiteX5" fmla="*/ 209564 w 1364418"/>
              <a:gd name="connsiteY5" fmla="*/ 6777899 h 6858000"/>
              <a:gd name="connsiteX6" fmla="*/ 240339 w 1364418"/>
              <a:gd name="connsiteY6" fmla="*/ 6711686 h 6858000"/>
              <a:gd name="connsiteX7" fmla="*/ 286686 w 1364418"/>
              <a:gd name="connsiteY7" fmla="*/ 6664994 h 6858000"/>
              <a:gd name="connsiteX8" fmla="*/ 339152 w 1364418"/>
              <a:gd name="connsiteY8" fmla="*/ 6471804 h 6858000"/>
              <a:gd name="connsiteX9" fmla="*/ 334570 w 1364418"/>
              <a:gd name="connsiteY9" fmla="*/ 6389835 h 6858000"/>
              <a:gd name="connsiteX10" fmla="*/ 317792 w 1364418"/>
              <a:gd name="connsiteY10" fmla="*/ 6324679 h 6858000"/>
              <a:gd name="connsiteX11" fmla="*/ 278227 w 1364418"/>
              <a:gd name="connsiteY11" fmla="*/ 6280046 h 6858000"/>
              <a:gd name="connsiteX12" fmla="*/ 288000 w 1364418"/>
              <a:gd name="connsiteY12" fmla="*/ 6252834 h 6858000"/>
              <a:gd name="connsiteX13" fmla="*/ 265992 w 1364418"/>
              <a:gd name="connsiteY13" fmla="*/ 6202459 h 6858000"/>
              <a:gd name="connsiteX14" fmla="*/ 264790 w 1364418"/>
              <a:gd name="connsiteY14" fmla="*/ 6153037 h 6858000"/>
              <a:gd name="connsiteX15" fmla="*/ 280205 w 1364418"/>
              <a:gd name="connsiteY15" fmla="*/ 6078132 h 6858000"/>
              <a:gd name="connsiteX16" fmla="*/ 267592 w 1364418"/>
              <a:gd name="connsiteY16" fmla="*/ 6028119 h 6858000"/>
              <a:gd name="connsiteX17" fmla="*/ 252821 w 1364418"/>
              <a:gd name="connsiteY17" fmla="*/ 5926735 h 6858000"/>
              <a:gd name="connsiteX18" fmla="*/ 302333 w 1364418"/>
              <a:gd name="connsiteY18" fmla="*/ 5712857 h 6858000"/>
              <a:gd name="connsiteX19" fmla="*/ 332131 w 1364418"/>
              <a:gd name="connsiteY19" fmla="*/ 5660491 h 6858000"/>
              <a:gd name="connsiteX20" fmla="*/ 341254 w 1364418"/>
              <a:gd name="connsiteY20" fmla="*/ 5563435 h 6858000"/>
              <a:gd name="connsiteX21" fmla="*/ 368130 w 1364418"/>
              <a:gd name="connsiteY21" fmla="*/ 5437125 h 6858000"/>
              <a:gd name="connsiteX22" fmla="*/ 381698 w 1364418"/>
              <a:gd name="connsiteY22" fmla="*/ 5396260 h 6858000"/>
              <a:gd name="connsiteX23" fmla="*/ 397679 w 1364418"/>
              <a:gd name="connsiteY23" fmla="*/ 5330009 h 6858000"/>
              <a:gd name="connsiteX24" fmla="*/ 431172 w 1364418"/>
              <a:gd name="connsiteY24" fmla="*/ 5273739 h 6858000"/>
              <a:gd name="connsiteX25" fmla="*/ 440771 w 1364418"/>
              <a:gd name="connsiteY25" fmla="*/ 5241779 h 6858000"/>
              <a:gd name="connsiteX26" fmla="*/ 451997 w 1364418"/>
              <a:gd name="connsiteY26" fmla="*/ 5225268 h 6858000"/>
              <a:gd name="connsiteX27" fmla="*/ 453017 w 1364418"/>
              <a:gd name="connsiteY27" fmla="*/ 5217684 h 6858000"/>
              <a:gd name="connsiteX28" fmla="*/ 460358 w 1364418"/>
              <a:gd name="connsiteY28" fmla="*/ 5193377 h 6858000"/>
              <a:gd name="connsiteX29" fmla="*/ 463661 w 1364418"/>
              <a:gd name="connsiteY29" fmla="*/ 5179288 h 6858000"/>
              <a:gd name="connsiteX30" fmla="*/ 464645 w 1364418"/>
              <a:gd name="connsiteY30" fmla="*/ 5173621 h 6858000"/>
              <a:gd name="connsiteX31" fmla="*/ 460279 w 1364418"/>
              <a:gd name="connsiteY31" fmla="*/ 5159961 h 6858000"/>
              <a:gd name="connsiteX32" fmla="*/ 466956 w 1364418"/>
              <a:gd name="connsiteY32" fmla="*/ 5144295 h 6858000"/>
              <a:gd name="connsiteX33" fmla="*/ 463889 w 1364418"/>
              <a:gd name="connsiteY33" fmla="*/ 5125185 h 6858000"/>
              <a:gd name="connsiteX34" fmla="*/ 470719 w 1364418"/>
              <a:gd name="connsiteY34" fmla="*/ 5121884 h 6858000"/>
              <a:gd name="connsiteX35" fmla="*/ 477755 w 1364418"/>
              <a:gd name="connsiteY35" fmla="*/ 5067850 h 6858000"/>
              <a:gd name="connsiteX36" fmla="*/ 480486 w 1364418"/>
              <a:gd name="connsiteY36" fmla="*/ 5060861 h 6858000"/>
              <a:gd name="connsiteX37" fmla="*/ 477190 w 1364418"/>
              <a:gd name="connsiteY37" fmla="*/ 5034192 h 6858000"/>
              <a:gd name="connsiteX38" fmla="*/ 478744 w 1364418"/>
              <a:gd name="connsiteY38" fmla="*/ 4993030 h 6858000"/>
              <a:gd name="connsiteX39" fmla="*/ 485653 w 1364418"/>
              <a:gd name="connsiteY39" fmla="*/ 4946844 h 6858000"/>
              <a:gd name="connsiteX40" fmla="*/ 481509 w 1364418"/>
              <a:gd name="connsiteY40" fmla="*/ 4932692 h 6858000"/>
              <a:gd name="connsiteX41" fmla="*/ 496912 w 1364418"/>
              <a:gd name="connsiteY41" fmla="*/ 4858827 h 6858000"/>
              <a:gd name="connsiteX42" fmla="*/ 502815 w 1364418"/>
              <a:gd name="connsiteY42" fmla="*/ 4821170 h 6858000"/>
              <a:gd name="connsiteX43" fmla="*/ 507548 w 1364418"/>
              <a:gd name="connsiteY43" fmla="*/ 4780965 h 6858000"/>
              <a:gd name="connsiteX44" fmla="*/ 508841 w 1364418"/>
              <a:gd name="connsiteY44" fmla="*/ 4750867 h 6858000"/>
              <a:gd name="connsiteX45" fmla="*/ 506648 w 1364418"/>
              <a:gd name="connsiteY45" fmla="*/ 4690749 h 6858000"/>
              <a:gd name="connsiteX46" fmla="*/ 502128 w 1364418"/>
              <a:gd name="connsiteY46" fmla="*/ 4584173 h 6858000"/>
              <a:gd name="connsiteX47" fmla="*/ 497211 w 1364418"/>
              <a:gd name="connsiteY47" fmla="*/ 4444346 h 6858000"/>
              <a:gd name="connsiteX48" fmla="*/ 493776 w 1364418"/>
              <a:gd name="connsiteY48" fmla="*/ 4375228 h 6858000"/>
              <a:gd name="connsiteX49" fmla="*/ 474429 w 1364418"/>
              <a:gd name="connsiteY49" fmla="*/ 4214165 h 6858000"/>
              <a:gd name="connsiteX50" fmla="*/ 478502 w 1364418"/>
              <a:gd name="connsiteY50" fmla="*/ 4090296 h 6858000"/>
              <a:gd name="connsiteX51" fmla="*/ 463758 w 1364418"/>
              <a:gd name="connsiteY51" fmla="*/ 4033999 h 6858000"/>
              <a:gd name="connsiteX52" fmla="*/ 464907 w 1364418"/>
              <a:gd name="connsiteY52" fmla="*/ 4031933 h 6858000"/>
              <a:gd name="connsiteX53" fmla="*/ 463483 w 1364418"/>
              <a:gd name="connsiteY53" fmla="*/ 4013953 h 6858000"/>
              <a:gd name="connsiteX54" fmla="*/ 449778 w 1364418"/>
              <a:gd name="connsiteY54" fmla="*/ 3974753 h 6858000"/>
              <a:gd name="connsiteX55" fmla="*/ 451376 w 1364418"/>
              <a:gd name="connsiteY55" fmla="*/ 3969950 h 6858000"/>
              <a:gd name="connsiteX56" fmla="*/ 444798 w 1364418"/>
              <a:gd name="connsiteY56" fmla="*/ 3933779 h 6858000"/>
              <a:gd name="connsiteX57" fmla="*/ 446129 w 1364418"/>
              <a:gd name="connsiteY57" fmla="*/ 3933093 h 6858000"/>
              <a:gd name="connsiteX58" fmla="*/ 450483 w 1364418"/>
              <a:gd name="connsiteY58" fmla="*/ 3922082 h 6858000"/>
              <a:gd name="connsiteX59" fmla="*/ 455561 w 1364418"/>
              <a:gd name="connsiteY59" fmla="*/ 3901461 h 6858000"/>
              <a:gd name="connsiteX60" fmla="*/ 478155 w 1364418"/>
              <a:gd name="connsiteY60" fmla="*/ 3813873 h 6858000"/>
              <a:gd name="connsiteX61" fmla="*/ 477580 w 1364418"/>
              <a:gd name="connsiteY61" fmla="*/ 3806161 h 6858000"/>
              <a:gd name="connsiteX62" fmla="*/ 477887 w 1364418"/>
              <a:gd name="connsiteY62" fmla="*/ 3805957 h 6858000"/>
              <a:gd name="connsiteX63" fmla="*/ 477914 w 1364418"/>
              <a:gd name="connsiteY63" fmla="*/ 3797724 h 6858000"/>
              <a:gd name="connsiteX64" fmla="*/ 476529 w 1364418"/>
              <a:gd name="connsiteY64" fmla="*/ 3792098 h 6858000"/>
              <a:gd name="connsiteX65" fmla="*/ 475413 w 1364418"/>
              <a:gd name="connsiteY65" fmla="*/ 3777135 h 6858000"/>
              <a:gd name="connsiteX66" fmla="*/ 477146 w 1364418"/>
              <a:gd name="connsiteY66" fmla="*/ 3771656 h 6858000"/>
              <a:gd name="connsiteX67" fmla="*/ 480889 w 1364418"/>
              <a:gd name="connsiteY67" fmla="*/ 3769007 h 6858000"/>
              <a:gd name="connsiteX68" fmla="*/ 480355 w 1364418"/>
              <a:gd name="connsiteY68" fmla="*/ 3767709 h 6858000"/>
              <a:gd name="connsiteX69" fmla="*/ 489051 w 1364418"/>
              <a:gd name="connsiteY69" fmla="*/ 3738082 h 6858000"/>
              <a:gd name="connsiteX70" fmla="*/ 496397 w 1364418"/>
              <a:gd name="connsiteY70" fmla="*/ 3673397 h 6858000"/>
              <a:gd name="connsiteX71" fmla="*/ 495693 w 1364418"/>
              <a:gd name="connsiteY71" fmla="*/ 3637109 h 6858000"/>
              <a:gd name="connsiteX72" fmla="*/ 499136 w 1364418"/>
              <a:gd name="connsiteY72" fmla="*/ 3536883 h 6858000"/>
              <a:gd name="connsiteX73" fmla="*/ 506674 w 1364418"/>
              <a:gd name="connsiteY73" fmla="*/ 3435652 h 6858000"/>
              <a:gd name="connsiteX74" fmla="*/ 508345 w 1364418"/>
              <a:gd name="connsiteY74" fmla="*/ 3307769 h 6858000"/>
              <a:gd name="connsiteX75" fmla="*/ 525908 w 1364418"/>
              <a:gd name="connsiteY75" fmla="*/ 3250522 h 6858000"/>
              <a:gd name="connsiteX76" fmla="*/ 526333 w 1364418"/>
              <a:gd name="connsiteY76" fmla="*/ 3229163 h 6858000"/>
              <a:gd name="connsiteX77" fmla="*/ 528156 w 1364418"/>
              <a:gd name="connsiteY77" fmla="*/ 3217217 h 6858000"/>
              <a:gd name="connsiteX78" fmla="*/ 514991 w 1364418"/>
              <a:gd name="connsiteY78" fmla="*/ 3183755 h 6858000"/>
              <a:gd name="connsiteX79" fmla="*/ 515492 w 1364418"/>
              <a:gd name="connsiteY79" fmla="*/ 3178642 h 6858000"/>
              <a:gd name="connsiteX80" fmla="*/ 503092 w 1364418"/>
              <a:gd name="connsiteY80" fmla="*/ 3158586 h 6858000"/>
              <a:gd name="connsiteX81" fmla="*/ 488277 w 1364418"/>
              <a:gd name="connsiteY81" fmla="*/ 3129034 h 6858000"/>
              <a:gd name="connsiteX82" fmla="*/ 488942 w 1364418"/>
              <a:gd name="connsiteY82" fmla="*/ 3126682 h 6858000"/>
              <a:gd name="connsiteX83" fmla="*/ 479810 w 1364418"/>
              <a:gd name="connsiteY83" fmla="*/ 3114519 h 6858000"/>
              <a:gd name="connsiteX84" fmla="*/ 466419 w 1364418"/>
              <a:gd name="connsiteY84" fmla="*/ 3106272 h 6858000"/>
              <a:gd name="connsiteX85" fmla="*/ 439149 w 1364418"/>
              <a:gd name="connsiteY85" fmla="*/ 2958185 h 6858000"/>
              <a:gd name="connsiteX86" fmla="*/ 381763 w 1364418"/>
              <a:gd name="connsiteY86" fmla="*/ 2762989 h 6858000"/>
              <a:gd name="connsiteX87" fmla="*/ 330681 w 1364418"/>
              <a:gd name="connsiteY87" fmla="*/ 2554718 h 6858000"/>
              <a:gd name="connsiteX88" fmla="*/ 310775 w 1364418"/>
              <a:gd name="connsiteY88" fmla="*/ 2485734 h 6858000"/>
              <a:gd name="connsiteX89" fmla="*/ 301498 w 1364418"/>
              <a:gd name="connsiteY89" fmla="*/ 2447068 h 6858000"/>
              <a:gd name="connsiteX90" fmla="*/ 288459 w 1364418"/>
              <a:gd name="connsiteY90" fmla="*/ 2425819 h 6858000"/>
              <a:gd name="connsiteX91" fmla="*/ 294458 w 1364418"/>
              <a:gd name="connsiteY91" fmla="*/ 2402874 h 6858000"/>
              <a:gd name="connsiteX92" fmla="*/ 297070 w 1364418"/>
              <a:gd name="connsiteY92" fmla="*/ 2381443 h 6858000"/>
              <a:gd name="connsiteX93" fmla="*/ 273399 w 1364418"/>
              <a:gd name="connsiteY93" fmla="*/ 2261920 h 6858000"/>
              <a:gd name="connsiteX94" fmla="*/ 263286 w 1364418"/>
              <a:gd name="connsiteY94" fmla="*/ 2195378 h 6858000"/>
              <a:gd name="connsiteX95" fmla="*/ 247503 w 1364418"/>
              <a:gd name="connsiteY95" fmla="*/ 2155135 h 6858000"/>
              <a:gd name="connsiteX96" fmla="*/ 244961 w 1364418"/>
              <a:gd name="connsiteY96" fmla="*/ 2118008 h 6858000"/>
              <a:gd name="connsiteX97" fmla="*/ 245954 w 1364418"/>
              <a:gd name="connsiteY97" fmla="*/ 2050531 h 6858000"/>
              <a:gd name="connsiteX98" fmla="*/ 237760 w 1364418"/>
              <a:gd name="connsiteY98" fmla="*/ 1963269 h 6858000"/>
              <a:gd name="connsiteX99" fmla="*/ 218938 w 1364418"/>
              <a:gd name="connsiteY99" fmla="*/ 1906352 h 6858000"/>
              <a:gd name="connsiteX100" fmla="*/ 195495 w 1364418"/>
              <a:gd name="connsiteY100" fmla="*/ 1861531 h 6858000"/>
              <a:gd name="connsiteX101" fmla="*/ 149294 w 1364418"/>
              <a:gd name="connsiteY101" fmla="*/ 1732919 h 6858000"/>
              <a:gd name="connsiteX102" fmla="*/ 121605 w 1364418"/>
              <a:gd name="connsiteY102" fmla="*/ 1663540 h 6858000"/>
              <a:gd name="connsiteX103" fmla="*/ 120731 w 1364418"/>
              <a:gd name="connsiteY103" fmla="*/ 1615777 h 6858000"/>
              <a:gd name="connsiteX104" fmla="*/ 101526 w 1364418"/>
              <a:gd name="connsiteY104" fmla="*/ 1563678 h 6858000"/>
              <a:gd name="connsiteX105" fmla="*/ 114606 w 1364418"/>
              <a:gd name="connsiteY105" fmla="*/ 1519474 h 6858000"/>
              <a:gd name="connsiteX106" fmla="*/ 107348 w 1364418"/>
              <a:gd name="connsiteY106" fmla="*/ 1477995 h 6858000"/>
              <a:gd name="connsiteX107" fmla="*/ 93433 w 1364418"/>
              <a:gd name="connsiteY107" fmla="*/ 1373769 h 6858000"/>
              <a:gd name="connsiteX108" fmla="*/ 101740 w 1364418"/>
              <a:gd name="connsiteY108" fmla="*/ 1307086 h 6858000"/>
              <a:gd name="connsiteX109" fmla="*/ 102928 w 1364418"/>
              <a:gd name="connsiteY109" fmla="*/ 1189033 h 6858000"/>
              <a:gd name="connsiteX110" fmla="*/ 107613 w 1364418"/>
              <a:gd name="connsiteY110" fmla="*/ 1168288 h 6858000"/>
              <a:gd name="connsiteX111" fmla="*/ 99895 w 1364418"/>
              <a:gd name="connsiteY111" fmla="*/ 1142577 h 6858000"/>
              <a:gd name="connsiteX112" fmla="*/ 89201 w 1364418"/>
              <a:gd name="connsiteY112" fmla="*/ 1088484 h 6858000"/>
              <a:gd name="connsiteX113" fmla="*/ 77937 w 1364418"/>
              <a:gd name="connsiteY113" fmla="*/ 1016103 h 6858000"/>
              <a:gd name="connsiteX114" fmla="*/ 79393 w 1364418"/>
              <a:gd name="connsiteY114" fmla="*/ 954054 h 6858000"/>
              <a:gd name="connsiteX115" fmla="*/ 90309 w 1364418"/>
              <a:gd name="connsiteY115" fmla="*/ 921368 h 6858000"/>
              <a:gd name="connsiteX116" fmla="*/ 74258 w 1364418"/>
              <a:gd name="connsiteY116" fmla="*/ 896999 h 6858000"/>
              <a:gd name="connsiteX117" fmla="*/ 43666 w 1364418"/>
              <a:gd name="connsiteY117" fmla="*/ 821517 h 6858000"/>
              <a:gd name="connsiteX118" fmla="*/ 22616 w 1364418"/>
              <a:gd name="connsiteY118" fmla="*/ 751353 h 6858000"/>
              <a:gd name="connsiteX119" fmla="*/ 22174 w 1364418"/>
              <a:gd name="connsiteY119" fmla="*/ 721230 h 6858000"/>
              <a:gd name="connsiteX120" fmla="*/ 7845 w 1364418"/>
              <a:gd name="connsiteY120" fmla="*/ 681659 h 6858000"/>
              <a:gd name="connsiteX121" fmla="*/ 31306 w 1364418"/>
              <a:gd name="connsiteY121" fmla="*/ 619315 h 6858000"/>
              <a:gd name="connsiteX122" fmla="*/ 15184 w 1364418"/>
              <a:gd name="connsiteY122" fmla="*/ 585934 h 6858000"/>
              <a:gd name="connsiteX123" fmla="*/ 22258 w 1364418"/>
              <a:gd name="connsiteY123" fmla="*/ 538948 h 6858000"/>
              <a:gd name="connsiteX124" fmla="*/ 26166 w 1364418"/>
              <a:gd name="connsiteY124" fmla="*/ 525163 h 6858000"/>
              <a:gd name="connsiteX125" fmla="*/ 52290 w 1364418"/>
              <a:gd name="connsiteY125" fmla="*/ 446567 h 6858000"/>
              <a:gd name="connsiteX126" fmla="*/ 51538 w 1364418"/>
              <a:gd name="connsiteY126" fmla="*/ 393828 h 6858000"/>
              <a:gd name="connsiteX127" fmla="*/ 51368 w 1364418"/>
              <a:gd name="connsiteY127" fmla="*/ 353137 h 6858000"/>
              <a:gd name="connsiteX128" fmla="*/ 55970 w 1364418"/>
              <a:gd name="connsiteY128" fmla="*/ 321428 h 6858000"/>
              <a:gd name="connsiteX129" fmla="*/ 57061 w 1364418"/>
              <a:gd name="connsiteY129" fmla="*/ 275771 h 6858000"/>
              <a:gd name="connsiteX130" fmla="*/ 74088 w 1364418"/>
              <a:gd name="connsiteY130" fmla="*/ 212860 h 6858000"/>
              <a:gd name="connsiteX131" fmla="*/ 65798 w 1364418"/>
              <a:gd name="connsiteY131" fmla="*/ 144983 h 6858000"/>
              <a:gd name="connsiteX132" fmla="*/ 78082 w 1364418"/>
              <a:gd name="connsiteY132" fmla="*/ 55288 h 6858000"/>
              <a:gd name="connsiteX133" fmla="*/ 37636 w 1364418"/>
              <a:gd name="connsiteY133" fmla="*/ 0 h 6858000"/>
              <a:gd name="connsiteX0" fmla="*/ 37636 w 1364418"/>
              <a:gd name="connsiteY0" fmla="*/ 0 h 6889521"/>
              <a:gd name="connsiteX1" fmla="*/ 1364418 w 1364418"/>
              <a:gd name="connsiteY1" fmla="*/ 0 h 6889521"/>
              <a:gd name="connsiteX2" fmla="*/ 1364418 w 1364418"/>
              <a:gd name="connsiteY2" fmla="*/ 6858000 h 6889521"/>
              <a:gd name="connsiteX3" fmla="*/ 101112 w 1364418"/>
              <a:gd name="connsiteY3" fmla="*/ 6857735 h 6889521"/>
              <a:gd name="connsiteX4" fmla="*/ 222208 w 1364418"/>
              <a:gd name="connsiteY4" fmla="*/ 6882355 h 6889521"/>
              <a:gd name="connsiteX5" fmla="*/ 209564 w 1364418"/>
              <a:gd name="connsiteY5" fmla="*/ 6777899 h 6889521"/>
              <a:gd name="connsiteX6" fmla="*/ 240339 w 1364418"/>
              <a:gd name="connsiteY6" fmla="*/ 6711686 h 6889521"/>
              <a:gd name="connsiteX7" fmla="*/ 286686 w 1364418"/>
              <a:gd name="connsiteY7" fmla="*/ 6664994 h 6889521"/>
              <a:gd name="connsiteX8" fmla="*/ 339152 w 1364418"/>
              <a:gd name="connsiteY8" fmla="*/ 6471804 h 6889521"/>
              <a:gd name="connsiteX9" fmla="*/ 334570 w 1364418"/>
              <a:gd name="connsiteY9" fmla="*/ 6389835 h 6889521"/>
              <a:gd name="connsiteX10" fmla="*/ 317792 w 1364418"/>
              <a:gd name="connsiteY10" fmla="*/ 6324679 h 6889521"/>
              <a:gd name="connsiteX11" fmla="*/ 278227 w 1364418"/>
              <a:gd name="connsiteY11" fmla="*/ 6280046 h 6889521"/>
              <a:gd name="connsiteX12" fmla="*/ 288000 w 1364418"/>
              <a:gd name="connsiteY12" fmla="*/ 6252834 h 6889521"/>
              <a:gd name="connsiteX13" fmla="*/ 265992 w 1364418"/>
              <a:gd name="connsiteY13" fmla="*/ 6202459 h 6889521"/>
              <a:gd name="connsiteX14" fmla="*/ 264790 w 1364418"/>
              <a:gd name="connsiteY14" fmla="*/ 6153037 h 6889521"/>
              <a:gd name="connsiteX15" fmla="*/ 280205 w 1364418"/>
              <a:gd name="connsiteY15" fmla="*/ 6078132 h 6889521"/>
              <a:gd name="connsiteX16" fmla="*/ 267592 w 1364418"/>
              <a:gd name="connsiteY16" fmla="*/ 6028119 h 6889521"/>
              <a:gd name="connsiteX17" fmla="*/ 252821 w 1364418"/>
              <a:gd name="connsiteY17" fmla="*/ 5926735 h 6889521"/>
              <a:gd name="connsiteX18" fmla="*/ 302333 w 1364418"/>
              <a:gd name="connsiteY18" fmla="*/ 5712857 h 6889521"/>
              <a:gd name="connsiteX19" fmla="*/ 332131 w 1364418"/>
              <a:gd name="connsiteY19" fmla="*/ 5660491 h 6889521"/>
              <a:gd name="connsiteX20" fmla="*/ 341254 w 1364418"/>
              <a:gd name="connsiteY20" fmla="*/ 5563435 h 6889521"/>
              <a:gd name="connsiteX21" fmla="*/ 368130 w 1364418"/>
              <a:gd name="connsiteY21" fmla="*/ 5437125 h 6889521"/>
              <a:gd name="connsiteX22" fmla="*/ 381698 w 1364418"/>
              <a:gd name="connsiteY22" fmla="*/ 5396260 h 6889521"/>
              <a:gd name="connsiteX23" fmla="*/ 397679 w 1364418"/>
              <a:gd name="connsiteY23" fmla="*/ 5330009 h 6889521"/>
              <a:gd name="connsiteX24" fmla="*/ 431172 w 1364418"/>
              <a:gd name="connsiteY24" fmla="*/ 5273739 h 6889521"/>
              <a:gd name="connsiteX25" fmla="*/ 440771 w 1364418"/>
              <a:gd name="connsiteY25" fmla="*/ 5241779 h 6889521"/>
              <a:gd name="connsiteX26" fmla="*/ 451997 w 1364418"/>
              <a:gd name="connsiteY26" fmla="*/ 5225268 h 6889521"/>
              <a:gd name="connsiteX27" fmla="*/ 453017 w 1364418"/>
              <a:gd name="connsiteY27" fmla="*/ 5217684 h 6889521"/>
              <a:gd name="connsiteX28" fmla="*/ 460358 w 1364418"/>
              <a:gd name="connsiteY28" fmla="*/ 5193377 h 6889521"/>
              <a:gd name="connsiteX29" fmla="*/ 463661 w 1364418"/>
              <a:gd name="connsiteY29" fmla="*/ 5179288 h 6889521"/>
              <a:gd name="connsiteX30" fmla="*/ 464645 w 1364418"/>
              <a:gd name="connsiteY30" fmla="*/ 5173621 h 6889521"/>
              <a:gd name="connsiteX31" fmla="*/ 460279 w 1364418"/>
              <a:gd name="connsiteY31" fmla="*/ 5159961 h 6889521"/>
              <a:gd name="connsiteX32" fmla="*/ 466956 w 1364418"/>
              <a:gd name="connsiteY32" fmla="*/ 5144295 h 6889521"/>
              <a:gd name="connsiteX33" fmla="*/ 463889 w 1364418"/>
              <a:gd name="connsiteY33" fmla="*/ 5125185 h 6889521"/>
              <a:gd name="connsiteX34" fmla="*/ 470719 w 1364418"/>
              <a:gd name="connsiteY34" fmla="*/ 5121884 h 6889521"/>
              <a:gd name="connsiteX35" fmla="*/ 477755 w 1364418"/>
              <a:gd name="connsiteY35" fmla="*/ 5067850 h 6889521"/>
              <a:gd name="connsiteX36" fmla="*/ 480486 w 1364418"/>
              <a:gd name="connsiteY36" fmla="*/ 5060861 h 6889521"/>
              <a:gd name="connsiteX37" fmla="*/ 477190 w 1364418"/>
              <a:gd name="connsiteY37" fmla="*/ 5034192 h 6889521"/>
              <a:gd name="connsiteX38" fmla="*/ 478744 w 1364418"/>
              <a:gd name="connsiteY38" fmla="*/ 4993030 h 6889521"/>
              <a:gd name="connsiteX39" fmla="*/ 485653 w 1364418"/>
              <a:gd name="connsiteY39" fmla="*/ 4946844 h 6889521"/>
              <a:gd name="connsiteX40" fmla="*/ 481509 w 1364418"/>
              <a:gd name="connsiteY40" fmla="*/ 4932692 h 6889521"/>
              <a:gd name="connsiteX41" fmla="*/ 496912 w 1364418"/>
              <a:gd name="connsiteY41" fmla="*/ 4858827 h 6889521"/>
              <a:gd name="connsiteX42" fmla="*/ 502815 w 1364418"/>
              <a:gd name="connsiteY42" fmla="*/ 4821170 h 6889521"/>
              <a:gd name="connsiteX43" fmla="*/ 507548 w 1364418"/>
              <a:gd name="connsiteY43" fmla="*/ 4780965 h 6889521"/>
              <a:gd name="connsiteX44" fmla="*/ 508841 w 1364418"/>
              <a:gd name="connsiteY44" fmla="*/ 4750867 h 6889521"/>
              <a:gd name="connsiteX45" fmla="*/ 506648 w 1364418"/>
              <a:gd name="connsiteY45" fmla="*/ 4690749 h 6889521"/>
              <a:gd name="connsiteX46" fmla="*/ 502128 w 1364418"/>
              <a:gd name="connsiteY46" fmla="*/ 4584173 h 6889521"/>
              <a:gd name="connsiteX47" fmla="*/ 497211 w 1364418"/>
              <a:gd name="connsiteY47" fmla="*/ 4444346 h 6889521"/>
              <a:gd name="connsiteX48" fmla="*/ 493776 w 1364418"/>
              <a:gd name="connsiteY48" fmla="*/ 4375228 h 6889521"/>
              <a:gd name="connsiteX49" fmla="*/ 474429 w 1364418"/>
              <a:gd name="connsiteY49" fmla="*/ 4214165 h 6889521"/>
              <a:gd name="connsiteX50" fmla="*/ 478502 w 1364418"/>
              <a:gd name="connsiteY50" fmla="*/ 4090296 h 6889521"/>
              <a:gd name="connsiteX51" fmla="*/ 463758 w 1364418"/>
              <a:gd name="connsiteY51" fmla="*/ 4033999 h 6889521"/>
              <a:gd name="connsiteX52" fmla="*/ 464907 w 1364418"/>
              <a:gd name="connsiteY52" fmla="*/ 4031933 h 6889521"/>
              <a:gd name="connsiteX53" fmla="*/ 463483 w 1364418"/>
              <a:gd name="connsiteY53" fmla="*/ 4013953 h 6889521"/>
              <a:gd name="connsiteX54" fmla="*/ 449778 w 1364418"/>
              <a:gd name="connsiteY54" fmla="*/ 3974753 h 6889521"/>
              <a:gd name="connsiteX55" fmla="*/ 451376 w 1364418"/>
              <a:gd name="connsiteY55" fmla="*/ 3969950 h 6889521"/>
              <a:gd name="connsiteX56" fmla="*/ 444798 w 1364418"/>
              <a:gd name="connsiteY56" fmla="*/ 3933779 h 6889521"/>
              <a:gd name="connsiteX57" fmla="*/ 446129 w 1364418"/>
              <a:gd name="connsiteY57" fmla="*/ 3933093 h 6889521"/>
              <a:gd name="connsiteX58" fmla="*/ 450483 w 1364418"/>
              <a:gd name="connsiteY58" fmla="*/ 3922082 h 6889521"/>
              <a:gd name="connsiteX59" fmla="*/ 455561 w 1364418"/>
              <a:gd name="connsiteY59" fmla="*/ 3901461 h 6889521"/>
              <a:gd name="connsiteX60" fmla="*/ 478155 w 1364418"/>
              <a:gd name="connsiteY60" fmla="*/ 3813873 h 6889521"/>
              <a:gd name="connsiteX61" fmla="*/ 477580 w 1364418"/>
              <a:gd name="connsiteY61" fmla="*/ 3806161 h 6889521"/>
              <a:gd name="connsiteX62" fmla="*/ 477887 w 1364418"/>
              <a:gd name="connsiteY62" fmla="*/ 3805957 h 6889521"/>
              <a:gd name="connsiteX63" fmla="*/ 477914 w 1364418"/>
              <a:gd name="connsiteY63" fmla="*/ 3797724 h 6889521"/>
              <a:gd name="connsiteX64" fmla="*/ 476529 w 1364418"/>
              <a:gd name="connsiteY64" fmla="*/ 3792098 h 6889521"/>
              <a:gd name="connsiteX65" fmla="*/ 475413 w 1364418"/>
              <a:gd name="connsiteY65" fmla="*/ 3777135 h 6889521"/>
              <a:gd name="connsiteX66" fmla="*/ 477146 w 1364418"/>
              <a:gd name="connsiteY66" fmla="*/ 3771656 h 6889521"/>
              <a:gd name="connsiteX67" fmla="*/ 480889 w 1364418"/>
              <a:gd name="connsiteY67" fmla="*/ 3769007 h 6889521"/>
              <a:gd name="connsiteX68" fmla="*/ 480355 w 1364418"/>
              <a:gd name="connsiteY68" fmla="*/ 3767709 h 6889521"/>
              <a:gd name="connsiteX69" fmla="*/ 489051 w 1364418"/>
              <a:gd name="connsiteY69" fmla="*/ 3738082 h 6889521"/>
              <a:gd name="connsiteX70" fmla="*/ 496397 w 1364418"/>
              <a:gd name="connsiteY70" fmla="*/ 3673397 h 6889521"/>
              <a:gd name="connsiteX71" fmla="*/ 495693 w 1364418"/>
              <a:gd name="connsiteY71" fmla="*/ 3637109 h 6889521"/>
              <a:gd name="connsiteX72" fmla="*/ 499136 w 1364418"/>
              <a:gd name="connsiteY72" fmla="*/ 3536883 h 6889521"/>
              <a:gd name="connsiteX73" fmla="*/ 506674 w 1364418"/>
              <a:gd name="connsiteY73" fmla="*/ 3435652 h 6889521"/>
              <a:gd name="connsiteX74" fmla="*/ 508345 w 1364418"/>
              <a:gd name="connsiteY74" fmla="*/ 3307769 h 6889521"/>
              <a:gd name="connsiteX75" fmla="*/ 525908 w 1364418"/>
              <a:gd name="connsiteY75" fmla="*/ 3250522 h 6889521"/>
              <a:gd name="connsiteX76" fmla="*/ 526333 w 1364418"/>
              <a:gd name="connsiteY76" fmla="*/ 3229163 h 6889521"/>
              <a:gd name="connsiteX77" fmla="*/ 528156 w 1364418"/>
              <a:gd name="connsiteY77" fmla="*/ 3217217 h 6889521"/>
              <a:gd name="connsiteX78" fmla="*/ 514991 w 1364418"/>
              <a:gd name="connsiteY78" fmla="*/ 3183755 h 6889521"/>
              <a:gd name="connsiteX79" fmla="*/ 515492 w 1364418"/>
              <a:gd name="connsiteY79" fmla="*/ 3178642 h 6889521"/>
              <a:gd name="connsiteX80" fmla="*/ 503092 w 1364418"/>
              <a:gd name="connsiteY80" fmla="*/ 3158586 h 6889521"/>
              <a:gd name="connsiteX81" fmla="*/ 488277 w 1364418"/>
              <a:gd name="connsiteY81" fmla="*/ 3129034 h 6889521"/>
              <a:gd name="connsiteX82" fmla="*/ 488942 w 1364418"/>
              <a:gd name="connsiteY82" fmla="*/ 3126682 h 6889521"/>
              <a:gd name="connsiteX83" fmla="*/ 479810 w 1364418"/>
              <a:gd name="connsiteY83" fmla="*/ 3114519 h 6889521"/>
              <a:gd name="connsiteX84" fmla="*/ 466419 w 1364418"/>
              <a:gd name="connsiteY84" fmla="*/ 3106272 h 6889521"/>
              <a:gd name="connsiteX85" fmla="*/ 439149 w 1364418"/>
              <a:gd name="connsiteY85" fmla="*/ 2958185 h 6889521"/>
              <a:gd name="connsiteX86" fmla="*/ 381763 w 1364418"/>
              <a:gd name="connsiteY86" fmla="*/ 2762989 h 6889521"/>
              <a:gd name="connsiteX87" fmla="*/ 330681 w 1364418"/>
              <a:gd name="connsiteY87" fmla="*/ 2554718 h 6889521"/>
              <a:gd name="connsiteX88" fmla="*/ 310775 w 1364418"/>
              <a:gd name="connsiteY88" fmla="*/ 2485734 h 6889521"/>
              <a:gd name="connsiteX89" fmla="*/ 301498 w 1364418"/>
              <a:gd name="connsiteY89" fmla="*/ 2447068 h 6889521"/>
              <a:gd name="connsiteX90" fmla="*/ 288459 w 1364418"/>
              <a:gd name="connsiteY90" fmla="*/ 2425819 h 6889521"/>
              <a:gd name="connsiteX91" fmla="*/ 294458 w 1364418"/>
              <a:gd name="connsiteY91" fmla="*/ 2402874 h 6889521"/>
              <a:gd name="connsiteX92" fmla="*/ 297070 w 1364418"/>
              <a:gd name="connsiteY92" fmla="*/ 2381443 h 6889521"/>
              <a:gd name="connsiteX93" fmla="*/ 273399 w 1364418"/>
              <a:gd name="connsiteY93" fmla="*/ 2261920 h 6889521"/>
              <a:gd name="connsiteX94" fmla="*/ 263286 w 1364418"/>
              <a:gd name="connsiteY94" fmla="*/ 2195378 h 6889521"/>
              <a:gd name="connsiteX95" fmla="*/ 247503 w 1364418"/>
              <a:gd name="connsiteY95" fmla="*/ 2155135 h 6889521"/>
              <a:gd name="connsiteX96" fmla="*/ 244961 w 1364418"/>
              <a:gd name="connsiteY96" fmla="*/ 2118008 h 6889521"/>
              <a:gd name="connsiteX97" fmla="*/ 245954 w 1364418"/>
              <a:gd name="connsiteY97" fmla="*/ 2050531 h 6889521"/>
              <a:gd name="connsiteX98" fmla="*/ 237760 w 1364418"/>
              <a:gd name="connsiteY98" fmla="*/ 1963269 h 6889521"/>
              <a:gd name="connsiteX99" fmla="*/ 218938 w 1364418"/>
              <a:gd name="connsiteY99" fmla="*/ 1906352 h 6889521"/>
              <a:gd name="connsiteX100" fmla="*/ 195495 w 1364418"/>
              <a:gd name="connsiteY100" fmla="*/ 1861531 h 6889521"/>
              <a:gd name="connsiteX101" fmla="*/ 149294 w 1364418"/>
              <a:gd name="connsiteY101" fmla="*/ 1732919 h 6889521"/>
              <a:gd name="connsiteX102" fmla="*/ 121605 w 1364418"/>
              <a:gd name="connsiteY102" fmla="*/ 1663540 h 6889521"/>
              <a:gd name="connsiteX103" fmla="*/ 120731 w 1364418"/>
              <a:gd name="connsiteY103" fmla="*/ 1615777 h 6889521"/>
              <a:gd name="connsiteX104" fmla="*/ 101526 w 1364418"/>
              <a:gd name="connsiteY104" fmla="*/ 1563678 h 6889521"/>
              <a:gd name="connsiteX105" fmla="*/ 114606 w 1364418"/>
              <a:gd name="connsiteY105" fmla="*/ 1519474 h 6889521"/>
              <a:gd name="connsiteX106" fmla="*/ 107348 w 1364418"/>
              <a:gd name="connsiteY106" fmla="*/ 1477995 h 6889521"/>
              <a:gd name="connsiteX107" fmla="*/ 93433 w 1364418"/>
              <a:gd name="connsiteY107" fmla="*/ 1373769 h 6889521"/>
              <a:gd name="connsiteX108" fmla="*/ 101740 w 1364418"/>
              <a:gd name="connsiteY108" fmla="*/ 1307086 h 6889521"/>
              <a:gd name="connsiteX109" fmla="*/ 102928 w 1364418"/>
              <a:gd name="connsiteY109" fmla="*/ 1189033 h 6889521"/>
              <a:gd name="connsiteX110" fmla="*/ 107613 w 1364418"/>
              <a:gd name="connsiteY110" fmla="*/ 1168288 h 6889521"/>
              <a:gd name="connsiteX111" fmla="*/ 99895 w 1364418"/>
              <a:gd name="connsiteY111" fmla="*/ 1142577 h 6889521"/>
              <a:gd name="connsiteX112" fmla="*/ 89201 w 1364418"/>
              <a:gd name="connsiteY112" fmla="*/ 1088484 h 6889521"/>
              <a:gd name="connsiteX113" fmla="*/ 77937 w 1364418"/>
              <a:gd name="connsiteY113" fmla="*/ 1016103 h 6889521"/>
              <a:gd name="connsiteX114" fmla="*/ 79393 w 1364418"/>
              <a:gd name="connsiteY114" fmla="*/ 954054 h 6889521"/>
              <a:gd name="connsiteX115" fmla="*/ 90309 w 1364418"/>
              <a:gd name="connsiteY115" fmla="*/ 921368 h 6889521"/>
              <a:gd name="connsiteX116" fmla="*/ 74258 w 1364418"/>
              <a:gd name="connsiteY116" fmla="*/ 896999 h 6889521"/>
              <a:gd name="connsiteX117" fmla="*/ 43666 w 1364418"/>
              <a:gd name="connsiteY117" fmla="*/ 821517 h 6889521"/>
              <a:gd name="connsiteX118" fmla="*/ 22616 w 1364418"/>
              <a:gd name="connsiteY118" fmla="*/ 751353 h 6889521"/>
              <a:gd name="connsiteX119" fmla="*/ 22174 w 1364418"/>
              <a:gd name="connsiteY119" fmla="*/ 721230 h 6889521"/>
              <a:gd name="connsiteX120" fmla="*/ 7845 w 1364418"/>
              <a:gd name="connsiteY120" fmla="*/ 681659 h 6889521"/>
              <a:gd name="connsiteX121" fmla="*/ 31306 w 1364418"/>
              <a:gd name="connsiteY121" fmla="*/ 619315 h 6889521"/>
              <a:gd name="connsiteX122" fmla="*/ 15184 w 1364418"/>
              <a:gd name="connsiteY122" fmla="*/ 585934 h 6889521"/>
              <a:gd name="connsiteX123" fmla="*/ 22258 w 1364418"/>
              <a:gd name="connsiteY123" fmla="*/ 538948 h 6889521"/>
              <a:gd name="connsiteX124" fmla="*/ 26166 w 1364418"/>
              <a:gd name="connsiteY124" fmla="*/ 525163 h 6889521"/>
              <a:gd name="connsiteX125" fmla="*/ 52290 w 1364418"/>
              <a:gd name="connsiteY125" fmla="*/ 446567 h 6889521"/>
              <a:gd name="connsiteX126" fmla="*/ 51538 w 1364418"/>
              <a:gd name="connsiteY126" fmla="*/ 393828 h 6889521"/>
              <a:gd name="connsiteX127" fmla="*/ 51368 w 1364418"/>
              <a:gd name="connsiteY127" fmla="*/ 353137 h 6889521"/>
              <a:gd name="connsiteX128" fmla="*/ 55970 w 1364418"/>
              <a:gd name="connsiteY128" fmla="*/ 321428 h 6889521"/>
              <a:gd name="connsiteX129" fmla="*/ 57061 w 1364418"/>
              <a:gd name="connsiteY129" fmla="*/ 275771 h 6889521"/>
              <a:gd name="connsiteX130" fmla="*/ 74088 w 1364418"/>
              <a:gd name="connsiteY130" fmla="*/ 212860 h 6889521"/>
              <a:gd name="connsiteX131" fmla="*/ 65798 w 1364418"/>
              <a:gd name="connsiteY131" fmla="*/ 144983 h 6889521"/>
              <a:gd name="connsiteX132" fmla="*/ 78082 w 1364418"/>
              <a:gd name="connsiteY132" fmla="*/ 55288 h 6889521"/>
              <a:gd name="connsiteX133" fmla="*/ 37636 w 1364418"/>
              <a:gd name="connsiteY133" fmla="*/ 0 h 6889521"/>
              <a:gd name="connsiteX0" fmla="*/ 37636 w 1364418"/>
              <a:gd name="connsiteY0" fmla="*/ 0 h 6858000"/>
              <a:gd name="connsiteX1" fmla="*/ 1364418 w 1364418"/>
              <a:gd name="connsiteY1" fmla="*/ 0 h 6858000"/>
              <a:gd name="connsiteX2" fmla="*/ 1364418 w 1364418"/>
              <a:gd name="connsiteY2" fmla="*/ 6858000 h 6858000"/>
              <a:gd name="connsiteX3" fmla="*/ 101112 w 1364418"/>
              <a:gd name="connsiteY3" fmla="*/ 6857735 h 6858000"/>
              <a:gd name="connsiteX4" fmla="*/ 209564 w 1364418"/>
              <a:gd name="connsiteY4" fmla="*/ 6777899 h 6858000"/>
              <a:gd name="connsiteX5" fmla="*/ 240339 w 1364418"/>
              <a:gd name="connsiteY5" fmla="*/ 6711686 h 6858000"/>
              <a:gd name="connsiteX6" fmla="*/ 286686 w 1364418"/>
              <a:gd name="connsiteY6" fmla="*/ 6664994 h 6858000"/>
              <a:gd name="connsiteX7" fmla="*/ 339152 w 1364418"/>
              <a:gd name="connsiteY7" fmla="*/ 6471804 h 6858000"/>
              <a:gd name="connsiteX8" fmla="*/ 334570 w 1364418"/>
              <a:gd name="connsiteY8" fmla="*/ 6389835 h 6858000"/>
              <a:gd name="connsiteX9" fmla="*/ 317792 w 1364418"/>
              <a:gd name="connsiteY9" fmla="*/ 6324679 h 6858000"/>
              <a:gd name="connsiteX10" fmla="*/ 278227 w 1364418"/>
              <a:gd name="connsiteY10" fmla="*/ 6280046 h 6858000"/>
              <a:gd name="connsiteX11" fmla="*/ 288000 w 1364418"/>
              <a:gd name="connsiteY11" fmla="*/ 6252834 h 6858000"/>
              <a:gd name="connsiteX12" fmla="*/ 265992 w 1364418"/>
              <a:gd name="connsiteY12" fmla="*/ 6202459 h 6858000"/>
              <a:gd name="connsiteX13" fmla="*/ 264790 w 1364418"/>
              <a:gd name="connsiteY13" fmla="*/ 6153037 h 6858000"/>
              <a:gd name="connsiteX14" fmla="*/ 280205 w 1364418"/>
              <a:gd name="connsiteY14" fmla="*/ 6078132 h 6858000"/>
              <a:gd name="connsiteX15" fmla="*/ 267592 w 1364418"/>
              <a:gd name="connsiteY15" fmla="*/ 6028119 h 6858000"/>
              <a:gd name="connsiteX16" fmla="*/ 252821 w 1364418"/>
              <a:gd name="connsiteY16" fmla="*/ 5926735 h 6858000"/>
              <a:gd name="connsiteX17" fmla="*/ 302333 w 1364418"/>
              <a:gd name="connsiteY17" fmla="*/ 5712857 h 6858000"/>
              <a:gd name="connsiteX18" fmla="*/ 332131 w 1364418"/>
              <a:gd name="connsiteY18" fmla="*/ 5660491 h 6858000"/>
              <a:gd name="connsiteX19" fmla="*/ 341254 w 1364418"/>
              <a:gd name="connsiteY19" fmla="*/ 5563435 h 6858000"/>
              <a:gd name="connsiteX20" fmla="*/ 368130 w 1364418"/>
              <a:gd name="connsiteY20" fmla="*/ 5437125 h 6858000"/>
              <a:gd name="connsiteX21" fmla="*/ 381698 w 1364418"/>
              <a:gd name="connsiteY21" fmla="*/ 5396260 h 6858000"/>
              <a:gd name="connsiteX22" fmla="*/ 397679 w 1364418"/>
              <a:gd name="connsiteY22" fmla="*/ 5330009 h 6858000"/>
              <a:gd name="connsiteX23" fmla="*/ 431172 w 1364418"/>
              <a:gd name="connsiteY23" fmla="*/ 5273739 h 6858000"/>
              <a:gd name="connsiteX24" fmla="*/ 440771 w 1364418"/>
              <a:gd name="connsiteY24" fmla="*/ 5241779 h 6858000"/>
              <a:gd name="connsiteX25" fmla="*/ 451997 w 1364418"/>
              <a:gd name="connsiteY25" fmla="*/ 5225268 h 6858000"/>
              <a:gd name="connsiteX26" fmla="*/ 453017 w 1364418"/>
              <a:gd name="connsiteY26" fmla="*/ 5217684 h 6858000"/>
              <a:gd name="connsiteX27" fmla="*/ 460358 w 1364418"/>
              <a:gd name="connsiteY27" fmla="*/ 5193377 h 6858000"/>
              <a:gd name="connsiteX28" fmla="*/ 463661 w 1364418"/>
              <a:gd name="connsiteY28" fmla="*/ 5179288 h 6858000"/>
              <a:gd name="connsiteX29" fmla="*/ 464645 w 1364418"/>
              <a:gd name="connsiteY29" fmla="*/ 5173621 h 6858000"/>
              <a:gd name="connsiteX30" fmla="*/ 460279 w 1364418"/>
              <a:gd name="connsiteY30" fmla="*/ 5159961 h 6858000"/>
              <a:gd name="connsiteX31" fmla="*/ 466956 w 1364418"/>
              <a:gd name="connsiteY31" fmla="*/ 5144295 h 6858000"/>
              <a:gd name="connsiteX32" fmla="*/ 463889 w 1364418"/>
              <a:gd name="connsiteY32" fmla="*/ 5125185 h 6858000"/>
              <a:gd name="connsiteX33" fmla="*/ 470719 w 1364418"/>
              <a:gd name="connsiteY33" fmla="*/ 5121884 h 6858000"/>
              <a:gd name="connsiteX34" fmla="*/ 477755 w 1364418"/>
              <a:gd name="connsiteY34" fmla="*/ 5067850 h 6858000"/>
              <a:gd name="connsiteX35" fmla="*/ 480486 w 1364418"/>
              <a:gd name="connsiteY35" fmla="*/ 5060861 h 6858000"/>
              <a:gd name="connsiteX36" fmla="*/ 477190 w 1364418"/>
              <a:gd name="connsiteY36" fmla="*/ 5034192 h 6858000"/>
              <a:gd name="connsiteX37" fmla="*/ 478744 w 1364418"/>
              <a:gd name="connsiteY37" fmla="*/ 4993030 h 6858000"/>
              <a:gd name="connsiteX38" fmla="*/ 485653 w 1364418"/>
              <a:gd name="connsiteY38" fmla="*/ 4946844 h 6858000"/>
              <a:gd name="connsiteX39" fmla="*/ 481509 w 1364418"/>
              <a:gd name="connsiteY39" fmla="*/ 4932692 h 6858000"/>
              <a:gd name="connsiteX40" fmla="*/ 496912 w 1364418"/>
              <a:gd name="connsiteY40" fmla="*/ 4858827 h 6858000"/>
              <a:gd name="connsiteX41" fmla="*/ 502815 w 1364418"/>
              <a:gd name="connsiteY41" fmla="*/ 4821170 h 6858000"/>
              <a:gd name="connsiteX42" fmla="*/ 507548 w 1364418"/>
              <a:gd name="connsiteY42" fmla="*/ 4780965 h 6858000"/>
              <a:gd name="connsiteX43" fmla="*/ 508841 w 1364418"/>
              <a:gd name="connsiteY43" fmla="*/ 4750867 h 6858000"/>
              <a:gd name="connsiteX44" fmla="*/ 506648 w 1364418"/>
              <a:gd name="connsiteY44" fmla="*/ 4690749 h 6858000"/>
              <a:gd name="connsiteX45" fmla="*/ 502128 w 1364418"/>
              <a:gd name="connsiteY45" fmla="*/ 4584173 h 6858000"/>
              <a:gd name="connsiteX46" fmla="*/ 497211 w 1364418"/>
              <a:gd name="connsiteY46" fmla="*/ 4444346 h 6858000"/>
              <a:gd name="connsiteX47" fmla="*/ 493776 w 1364418"/>
              <a:gd name="connsiteY47" fmla="*/ 4375228 h 6858000"/>
              <a:gd name="connsiteX48" fmla="*/ 474429 w 1364418"/>
              <a:gd name="connsiteY48" fmla="*/ 4214165 h 6858000"/>
              <a:gd name="connsiteX49" fmla="*/ 478502 w 1364418"/>
              <a:gd name="connsiteY49" fmla="*/ 4090296 h 6858000"/>
              <a:gd name="connsiteX50" fmla="*/ 463758 w 1364418"/>
              <a:gd name="connsiteY50" fmla="*/ 4033999 h 6858000"/>
              <a:gd name="connsiteX51" fmla="*/ 464907 w 1364418"/>
              <a:gd name="connsiteY51" fmla="*/ 4031933 h 6858000"/>
              <a:gd name="connsiteX52" fmla="*/ 463483 w 1364418"/>
              <a:gd name="connsiteY52" fmla="*/ 4013953 h 6858000"/>
              <a:gd name="connsiteX53" fmla="*/ 449778 w 1364418"/>
              <a:gd name="connsiteY53" fmla="*/ 3974753 h 6858000"/>
              <a:gd name="connsiteX54" fmla="*/ 451376 w 1364418"/>
              <a:gd name="connsiteY54" fmla="*/ 3969950 h 6858000"/>
              <a:gd name="connsiteX55" fmla="*/ 444798 w 1364418"/>
              <a:gd name="connsiteY55" fmla="*/ 3933779 h 6858000"/>
              <a:gd name="connsiteX56" fmla="*/ 446129 w 1364418"/>
              <a:gd name="connsiteY56" fmla="*/ 3933093 h 6858000"/>
              <a:gd name="connsiteX57" fmla="*/ 450483 w 1364418"/>
              <a:gd name="connsiteY57" fmla="*/ 3922082 h 6858000"/>
              <a:gd name="connsiteX58" fmla="*/ 455561 w 1364418"/>
              <a:gd name="connsiteY58" fmla="*/ 3901461 h 6858000"/>
              <a:gd name="connsiteX59" fmla="*/ 478155 w 1364418"/>
              <a:gd name="connsiteY59" fmla="*/ 3813873 h 6858000"/>
              <a:gd name="connsiteX60" fmla="*/ 477580 w 1364418"/>
              <a:gd name="connsiteY60" fmla="*/ 3806161 h 6858000"/>
              <a:gd name="connsiteX61" fmla="*/ 477887 w 1364418"/>
              <a:gd name="connsiteY61" fmla="*/ 3805957 h 6858000"/>
              <a:gd name="connsiteX62" fmla="*/ 477914 w 1364418"/>
              <a:gd name="connsiteY62" fmla="*/ 3797724 h 6858000"/>
              <a:gd name="connsiteX63" fmla="*/ 476529 w 1364418"/>
              <a:gd name="connsiteY63" fmla="*/ 3792098 h 6858000"/>
              <a:gd name="connsiteX64" fmla="*/ 475413 w 1364418"/>
              <a:gd name="connsiteY64" fmla="*/ 3777135 h 6858000"/>
              <a:gd name="connsiteX65" fmla="*/ 477146 w 1364418"/>
              <a:gd name="connsiteY65" fmla="*/ 3771656 h 6858000"/>
              <a:gd name="connsiteX66" fmla="*/ 480889 w 1364418"/>
              <a:gd name="connsiteY66" fmla="*/ 3769007 h 6858000"/>
              <a:gd name="connsiteX67" fmla="*/ 480355 w 1364418"/>
              <a:gd name="connsiteY67" fmla="*/ 3767709 h 6858000"/>
              <a:gd name="connsiteX68" fmla="*/ 489051 w 1364418"/>
              <a:gd name="connsiteY68" fmla="*/ 3738082 h 6858000"/>
              <a:gd name="connsiteX69" fmla="*/ 496397 w 1364418"/>
              <a:gd name="connsiteY69" fmla="*/ 3673397 h 6858000"/>
              <a:gd name="connsiteX70" fmla="*/ 495693 w 1364418"/>
              <a:gd name="connsiteY70" fmla="*/ 3637109 h 6858000"/>
              <a:gd name="connsiteX71" fmla="*/ 499136 w 1364418"/>
              <a:gd name="connsiteY71" fmla="*/ 3536883 h 6858000"/>
              <a:gd name="connsiteX72" fmla="*/ 506674 w 1364418"/>
              <a:gd name="connsiteY72" fmla="*/ 3435652 h 6858000"/>
              <a:gd name="connsiteX73" fmla="*/ 508345 w 1364418"/>
              <a:gd name="connsiteY73" fmla="*/ 3307769 h 6858000"/>
              <a:gd name="connsiteX74" fmla="*/ 525908 w 1364418"/>
              <a:gd name="connsiteY74" fmla="*/ 3250522 h 6858000"/>
              <a:gd name="connsiteX75" fmla="*/ 526333 w 1364418"/>
              <a:gd name="connsiteY75" fmla="*/ 3229163 h 6858000"/>
              <a:gd name="connsiteX76" fmla="*/ 528156 w 1364418"/>
              <a:gd name="connsiteY76" fmla="*/ 3217217 h 6858000"/>
              <a:gd name="connsiteX77" fmla="*/ 514991 w 1364418"/>
              <a:gd name="connsiteY77" fmla="*/ 3183755 h 6858000"/>
              <a:gd name="connsiteX78" fmla="*/ 515492 w 1364418"/>
              <a:gd name="connsiteY78" fmla="*/ 3178642 h 6858000"/>
              <a:gd name="connsiteX79" fmla="*/ 503092 w 1364418"/>
              <a:gd name="connsiteY79" fmla="*/ 3158586 h 6858000"/>
              <a:gd name="connsiteX80" fmla="*/ 488277 w 1364418"/>
              <a:gd name="connsiteY80" fmla="*/ 3129034 h 6858000"/>
              <a:gd name="connsiteX81" fmla="*/ 488942 w 1364418"/>
              <a:gd name="connsiteY81" fmla="*/ 3126682 h 6858000"/>
              <a:gd name="connsiteX82" fmla="*/ 479810 w 1364418"/>
              <a:gd name="connsiteY82" fmla="*/ 3114519 h 6858000"/>
              <a:gd name="connsiteX83" fmla="*/ 466419 w 1364418"/>
              <a:gd name="connsiteY83" fmla="*/ 3106272 h 6858000"/>
              <a:gd name="connsiteX84" fmla="*/ 439149 w 1364418"/>
              <a:gd name="connsiteY84" fmla="*/ 2958185 h 6858000"/>
              <a:gd name="connsiteX85" fmla="*/ 381763 w 1364418"/>
              <a:gd name="connsiteY85" fmla="*/ 2762989 h 6858000"/>
              <a:gd name="connsiteX86" fmla="*/ 330681 w 1364418"/>
              <a:gd name="connsiteY86" fmla="*/ 2554718 h 6858000"/>
              <a:gd name="connsiteX87" fmla="*/ 310775 w 1364418"/>
              <a:gd name="connsiteY87" fmla="*/ 2485734 h 6858000"/>
              <a:gd name="connsiteX88" fmla="*/ 301498 w 1364418"/>
              <a:gd name="connsiteY88" fmla="*/ 2447068 h 6858000"/>
              <a:gd name="connsiteX89" fmla="*/ 288459 w 1364418"/>
              <a:gd name="connsiteY89" fmla="*/ 2425819 h 6858000"/>
              <a:gd name="connsiteX90" fmla="*/ 294458 w 1364418"/>
              <a:gd name="connsiteY90" fmla="*/ 2402874 h 6858000"/>
              <a:gd name="connsiteX91" fmla="*/ 297070 w 1364418"/>
              <a:gd name="connsiteY91" fmla="*/ 2381443 h 6858000"/>
              <a:gd name="connsiteX92" fmla="*/ 273399 w 1364418"/>
              <a:gd name="connsiteY92" fmla="*/ 2261920 h 6858000"/>
              <a:gd name="connsiteX93" fmla="*/ 263286 w 1364418"/>
              <a:gd name="connsiteY93" fmla="*/ 2195378 h 6858000"/>
              <a:gd name="connsiteX94" fmla="*/ 247503 w 1364418"/>
              <a:gd name="connsiteY94" fmla="*/ 2155135 h 6858000"/>
              <a:gd name="connsiteX95" fmla="*/ 244961 w 1364418"/>
              <a:gd name="connsiteY95" fmla="*/ 2118008 h 6858000"/>
              <a:gd name="connsiteX96" fmla="*/ 245954 w 1364418"/>
              <a:gd name="connsiteY96" fmla="*/ 2050531 h 6858000"/>
              <a:gd name="connsiteX97" fmla="*/ 237760 w 1364418"/>
              <a:gd name="connsiteY97" fmla="*/ 1963269 h 6858000"/>
              <a:gd name="connsiteX98" fmla="*/ 218938 w 1364418"/>
              <a:gd name="connsiteY98" fmla="*/ 1906352 h 6858000"/>
              <a:gd name="connsiteX99" fmla="*/ 195495 w 1364418"/>
              <a:gd name="connsiteY99" fmla="*/ 1861531 h 6858000"/>
              <a:gd name="connsiteX100" fmla="*/ 149294 w 1364418"/>
              <a:gd name="connsiteY100" fmla="*/ 1732919 h 6858000"/>
              <a:gd name="connsiteX101" fmla="*/ 121605 w 1364418"/>
              <a:gd name="connsiteY101" fmla="*/ 1663540 h 6858000"/>
              <a:gd name="connsiteX102" fmla="*/ 120731 w 1364418"/>
              <a:gd name="connsiteY102" fmla="*/ 1615777 h 6858000"/>
              <a:gd name="connsiteX103" fmla="*/ 101526 w 1364418"/>
              <a:gd name="connsiteY103" fmla="*/ 1563678 h 6858000"/>
              <a:gd name="connsiteX104" fmla="*/ 114606 w 1364418"/>
              <a:gd name="connsiteY104" fmla="*/ 1519474 h 6858000"/>
              <a:gd name="connsiteX105" fmla="*/ 107348 w 1364418"/>
              <a:gd name="connsiteY105" fmla="*/ 1477995 h 6858000"/>
              <a:gd name="connsiteX106" fmla="*/ 93433 w 1364418"/>
              <a:gd name="connsiteY106" fmla="*/ 1373769 h 6858000"/>
              <a:gd name="connsiteX107" fmla="*/ 101740 w 1364418"/>
              <a:gd name="connsiteY107" fmla="*/ 1307086 h 6858000"/>
              <a:gd name="connsiteX108" fmla="*/ 102928 w 1364418"/>
              <a:gd name="connsiteY108" fmla="*/ 1189033 h 6858000"/>
              <a:gd name="connsiteX109" fmla="*/ 107613 w 1364418"/>
              <a:gd name="connsiteY109" fmla="*/ 1168288 h 6858000"/>
              <a:gd name="connsiteX110" fmla="*/ 99895 w 1364418"/>
              <a:gd name="connsiteY110" fmla="*/ 1142577 h 6858000"/>
              <a:gd name="connsiteX111" fmla="*/ 89201 w 1364418"/>
              <a:gd name="connsiteY111" fmla="*/ 1088484 h 6858000"/>
              <a:gd name="connsiteX112" fmla="*/ 77937 w 1364418"/>
              <a:gd name="connsiteY112" fmla="*/ 1016103 h 6858000"/>
              <a:gd name="connsiteX113" fmla="*/ 79393 w 1364418"/>
              <a:gd name="connsiteY113" fmla="*/ 954054 h 6858000"/>
              <a:gd name="connsiteX114" fmla="*/ 90309 w 1364418"/>
              <a:gd name="connsiteY114" fmla="*/ 921368 h 6858000"/>
              <a:gd name="connsiteX115" fmla="*/ 74258 w 1364418"/>
              <a:gd name="connsiteY115" fmla="*/ 896999 h 6858000"/>
              <a:gd name="connsiteX116" fmla="*/ 43666 w 1364418"/>
              <a:gd name="connsiteY116" fmla="*/ 821517 h 6858000"/>
              <a:gd name="connsiteX117" fmla="*/ 22616 w 1364418"/>
              <a:gd name="connsiteY117" fmla="*/ 751353 h 6858000"/>
              <a:gd name="connsiteX118" fmla="*/ 22174 w 1364418"/>
              <a:gd name="connsiteY118" fmla="*/ 721230 h 6858000"/>
              <a:gd name="connsiteX119" fmla="*/ 7845 w 1364418"/>
              <a:gd name="connsiteY119" fmla="*/ 681659 h 6858000"/>
              <a:gd name="connsiteX120" fmla="*/ 31306 w 1364418"/>
              <a:gd name="connsiteY120" fmla="*/ 619315 h 6858000"/>
              <a:gd name="connsiteX121" fmla="*/ 15184 w 1364418"/>
              <a:gd name="connsiteY121" fmla="*/ 585934 h 6858000"/>
              <a:gd name="connsiteX122" fmla="*/ 22258 w 1364418"/>
              <a:gd name="connsiteY122" fmla="*/ 538948 h 6858000"/>
              <a:gd name="connsiteX123" fmla="*/ 26166 w 1364418"/>
              <a:gd name="connsiteY123" fmla="*/ 525163 h 6858000"/>
              <a:gd name="connsiteX124" fmla="*/ 52290 w 1364418"/>
              <a:gd name="connsiteY124" fmla="*/ 446567 h 6858000"/>
              <a:gd name="connsiteX125" fmla="*/ 51538 w 1364418"/>
              <a:gd name="connsiteY125" fmla="*/ 393828 h 6858000"/>
              <a:gd name="connsiteX126" fmla="*/ 51368 w 1364418"/>
              <a:gd name="connsiteY126" fmla="*/ 353137 h 6858000"/>
              <a:gd name="connsiteX127" fmla="*/ 55970 w 1364418"/>
              <a:gd name="connsiteY127" fmla="*/ 321428 h 6858000"/>
              <a:gd name="connsiteX128" fmla="*/ 57061 w 1364418"/>
              <a:gd name="connsiteY128" fmla="*/ 275771 h 6858000"/>
              <a:gd name="connsiteX129" fmla="*/ 74088 w 1364418"/>
              <a:gd name="connsiteY129" fmla="*/ 212860 h 6858000"/>
              <a:gd name="connsiteX130" fmla="*/ 65798 w 1364418"/>
              <a:gd name="connsiteY130" fmla="*/ 144983 h 6858000"/>
              <a:gd name="connsiteX131" fmla="*/ 78082 w 1364418"/>
              <a:gd name="connsiteY131" fmla="*/ 55288 h 6858000"/>
              <a:gd name="connsiteX132" fmla="*/ 37636 w 1364418"/>
              <a:gd name="connsiteY132"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245974 w 1364418"/>
              <a:gd name="connsiteY3" fmla="*/ 6857735 h 6858000"/>
              <a:gd name="connsiteX4" fmla="*/ 209564 w 1364418"/>
              <a:gd name="connsiteY4" fmla="*/ 6777899 h 6858000"/>
              <a:gd name="connsiteX5" fmla="*/ 240339 w 1364418"/>
              <a:gd name="connsiteY5" fmla="*/ 6711686 h 6858000"/>
              <a:gd name="connsiteX6" fmla="*/ 286686 w 1364418"/>
              <a:gd name="connsiteY6" fmla="*/ 6664994 h 6858000"/>
              <a:gd name="connsiteX7" fmla="*/ 339152 w 1364418"/>
              <a:gd name="connsiteY7" fmla="*/ 6471804 h 6858000"/>
              <a:gd name="connsiteX8" fmla="*/ 334570 w 1364418"/>
              <a:gd name="connsiteY8" fmla="*/ 6389835 h 6858000"/>
              <a:gd name="connsiteX9" fmla="*/ 317792 w 1364418"/>
              <a:gd name="connsiteY9" fmla="*/ 6324679 h 6858000"/>
              <a:gd name="connsiteX10" fmla="*/ 278227 w 1364418"/>
              <a:gd name="connsiteY10" fmla="*/ 6280046 h 6858000"/>
              <a:gd name="connsiteX11" fmla="*/ 288000 w 1364418"/>
              <a:gd name="connsiteY11" fmla="*/ 6252834 h 6858000"/>
              <a:gd name="connsiteX12" fmla="*/ 265992 w 1364418"/>
              <a:gd name="connsiteY12" fmla="*/ 6202459 h 6858000"/>
              <a:gd name="connsiteX13" fmla="*/ 264790 w 1364418"/>
              <a:gd name="connsiteY13" fmla="*/ 6153037 h 6858000"/>
              <a:gd name="connsiteX14" fmla="*/ 280205 w 1364418"/>
              <a:gd name="connsiteY14" fmla="*/ 6078132 h 6858000"/>
              <a:gd name="connsiteX15" fmla="*/ 267592 w 1364418"/>
              <a:gd name="connsiteY15" fmla="*/ 6028119 h 6858000"/>
              <a:gd name="connsiteX16" fmla="*/ 252821 w 1364418"/>
              <a:gd name="connsiteY16" fmla="*/ 5926735 h 6858000"/>
              <a:gd name="connsiteX17" fmla="*/ 302333 w 1364418"/>
              <a:gd name="connsiteY17" fmla="*/ 5712857 h 6858000"/>
              <a:gd name="connsiteX18" fmla="*/ 332131 w 1364418"/>
              <a:gd name="connsiteY18" fmla="*/ 5660491 h 6858000"/>
              <a:gd name="connsiteX19" fmla="*/ 341254 w 1364418"/>
              <a:gd name="connsiteY19" fmla="*/ 5563435 h 6858000"/>
              <a:gd name="connsiteX20" fmla="*/ 368130 w 1364418"/>
              <a:gd name="connsiteY20" fmla="*/ 5437125 h 6858000"/>
              <a:gd name="connsiteX21" fmla="*/ 381698 w 1364418"/>
              <a:gd name="connsiteY21" fmla="*/ 5396260 h 6858000"/>
              <a:gd name="connsiteX22" fmla="*/ 397679 w 1364418"/>
              <a:gd name="connsiteY22" fmla="*/ 5330009 h 6858000"/>
              <a:gd name="connsiteX23" fmla="*/ 431172 w 1364418"/>
              <a:gd name="connsiteY23" fmla="*/ 5273739 h 6858000"/>
              <a:gd name="connsiteX24" fmla="*/ 440771 w 1364418"/>
              <a:gd name="connsiteY24" fmla="*/ 5241779 h 6858000"/>
              <a:gd name="connsiteX25" fmla="*/ 451997 w 1364418"/>
              <a:gd name="connsiteY25" fmla="*/ 5225268 h 6858000"/>
              <a:gd name="connsiteX26" fmla="*/ 453017 w 1364418"/>
              <a:gd name="connsiteY26" fmla="*/ 5217684 h 6858000"/>
              <a:gd name="connsiteX27" fmla="*/ 460358 w 1364418"/>
              <a:gd name="connsiteY27" fmla="*/ 5193377 h 6858000"/>
              <a:gd name="connsiteX28" fmla="*/ 463661 w 1364418"/>
              <a:gd name="connsiteY28" fmla="*/ 5179288 h 6858000"/>
              <a:gd name="connsiteX29" fmla="*/ 464645 w 1364418"/>
              <a:gd name="connsiteY29" fmla="*/ 5173621 h 6858000"/>
              <a:gd name="connsiteX30" fmla="*/ 460279 w 1364418"/>
              <a:gd name="connsiteY30" fmla="*/ 5159961 h 6858000"/>
              <a:gd name="connsiteX31" fmla="*/ 466956 w 1364418"/>
              <a:gd name="connsiteY31" fmla="*/ 5144295 h 6858000"/>
              <a:gd name="connsiteX32" fmla="*/ 463889 w 1364418"/>
              <a:gd name="connsiteY32" fmla="*/ 5125185 h 6858000"/>
              <a:gd name="connsiteX33" fmla="*/ 470719 w 1364418"/>
              <a:gd name="connsiteY33" fmla="*/ 5121884 h 6858000"/>
              <a:gd name="connsiteX34" fmla="*/ 477755 w 1364418"/>
              <a:gd name="connsiteY34" fmla="*/ 5067850 h 6858000"/>
              <a:gd name="connsiteX35" fmla="*/ 480486 w 1364418"/>
              <a:gd name="connsiteY35" fmla="*/ 5060861 h 6858000"/>
              <a:gd name="connsiteX36" fmla="*/ 477190 w 1364418"/>
              <a:gd name="connsiteY36" fmla="*/ 5034192 h 6858000"/>
              <a:gd name="connsiteX37" fmla="*/ 478744 w 1364418"/>
              <a:gd name="connsiteY37" fmla="*/ 4993030 h 6858000"/>
              <a:gd name="connsiteX38" fmla="*/ 485653 w 1364418"/>
              <a:gd name="connsiteY38" fmla="*/ 4946844 h 6858000"/>
              <a:gd name="connsiteX39" fmla="*/ 481509 w 1364418"/>
              <a:gd name="connsiteY39" fmla="*/ 4932692 h 6858000"/>
              <a:gd name="connsiteX40" fmla="*/ 496912 w 1364418"/>
              <a:gd name="connsiteY40" fmla="*/ 4858827 h 6858000"/>
              <a:gd name="connsiteX41" fmla="*/ 502815 w 1364418"/>
              <a:gd name="connsiteY41" fmla="*/ 4821170 h 6858000"/>
              <a:gd name="connsiteX42" fmla="*/ 507548 w 1364418"/>
              <a:gd name="connsiteY42" fmla="*/ 4780965 h 6858000"/>
              <a:gd name="connsiteX43" fmla="*/ 508841 w 1364418"/>
              <a:gd name="connsiteY43" fmla="*/ 4750867 h 6858000"/>
              <a:gd name="connsiteX44" fmla="*/ 506648 w 1364418"/>
              <a:gd name="connsiteY44" fmla="*/ 4690749 h 6858000"/>
              <a:gd name="connsiteX45" fmla="*/ 502128 w 1364418"/>
              <a:gd name="connsiteY45" fmla="*/ 4584173 h 6858000"/>
              <a:gd name="connsiteX46" fmla="*/ 497211 w 1364418"/>
              <a:gd name="connsiteY46" fmla="*/ 4444346 h 6858000"/>
              <a:gd name="connsiteX47" fmla="*/ 493776 w 1364418"/>
              <a:gd name="connsiteY47" fmla="*/ 4375228 h 6858000"/>
              <a:gd name="connsiteX48" fmla="*/ 474429 w 1364418"/>
              <a:gd name="connsiteY48" fmla="*/ 4214165 h 6858000"/>
              <a:gd name="connsiteX49" fmla="*/ 478502 w 1364418"/>
              <a:gd name="connsiteY49" fmla="*/ 4090296 h 6858000"/>
              <a:gd name="connsiteX50" fmla="*/ 463758 w 1364418"/>
              <a:gd name="connsiteY50" fmla="*/ 4033999 h 6858000"/>
              <a:gd name="connsiteX51" fmla="*/ 464907 w 1364418"/>
              <a:gd name="connsiteY51" fmla="*/ 4031933 h 6858000"/>
              <a:gd name="connsiteX52" fmla="*/ 463483 w 1364418"/>
              <a:gd name="connsiteY52" fmla="*/ 4013953 h 6858000"/>
              <a:gd name="connsiteX53" fmla="*/ 449778 w 1364418"/>
              <a:gd name="connsiteY53" fmla="*/ 3974753 h 6858000"/>
              <a:gd name="connsiteX54" fmla="*/ 451376 w 1364418"/>
              <a:gd name="connsiteY54" fmla="*/ 3969950 h 6858000"/>
              <a:gd name="connsiteX55" fmla="*/ 444798 w 1364418"/>
              <a:gd name="connsiteY55" fmla="*/ 3933779 h 6858000"/>
              <a:gd name="connsiteX56" fmla="*/ 446129 w 1364418"/>
              <a:gd name="connsiteY56" fmla="*/ 3933093 h 6858000"/>
              <a:gd name="connsiteX57" fmla="*/ 450483 w 1364418"/>
              <a:gd name="connsiteY57" fmla="*/ 3922082 h 6858000"/>
              <a:gd name="connsiteX58" fmla="*/ 455561 w 1364418"/>
              <a:gd name="connsiteY58" fmla="*/ 3901461 h 6858000"/>
              <a:gd name="connsiteX59" fmla="*/ 478155 w 1364418"/>
              <a:gd name="connsiteY59" fmla="*/ 3813873 h 6858000"/>
              <a:gd name="connsiteX60" fmla="*/ 477580 w 1364418"/>
              <a:gd name="connsiteY60" fmla="*/ 3806161 h 6858000"/>
              <a:gd name="connsiteX61" fmla="*/ 477887 w 1364418"/>
              <a:gd name="connsiteY61" fmla="*/ 3805957 h 6858000"/>
              <a:gd name="connsiteX62" fmla="*/ 477914 w 1364418"/>
              <a:gd name="connsiteY62" fmla="*/ 3797724 h 6858000"/>
              <a:gd name="connsiteX63" fmla="*/ 476529 w 1364418"/>
              <a:gd name="connsiteY63" fmla="*/ 3792098 h 6858000"/>
              <a:gd name="connsiteX64" fmla="*/ 475413 w 1364418"/>
              <a:gd name="connsiteY64" fmla="*/ 3777135 h 6858000"/>
              <a:gd name="connsiteX65" fmla="*/ 477146 w 1364418"/>
              <a:gd name="connsiteY65" fmla="*/ 3771656 h 6858000"/>
              <a:gd name="connsiteX66" fmla="*/ 480889 w 1364418"/>
              <a:gd name="connsiteY66" fmla="*/ 3769007 h 6858000"/>
              <a:gd name="connsiteX67" fmla="*/ 480355 w 1364418"/>
              <a:gd name="connsiteY67" fmla="*/ 3767709 h 6858000"/>
              <a:gd name="connsiteX68" fmla="*/ 489051 w 1364418"/>
              <a:gd name="connsiteY68" fmla="*/ 3738082 h 6858000"/>
              <a:gd name="connsiteX69" fmla="*/ 496397 w 1364418"/>
              <a:gd name="connsiteY69" fmla="*/ 3673397 h 6858000"/>
              <a:gd name="connsiteX70" fmla="*/ 495693 w 1364418"/>
              <a:gd name="connsiteY70" fmla="*/ 3637109 h 6858000"/>
              <a:gd name="connsiteX71" fmla="*/ 499136 w 1364418"/>
              <a:gd name="connsiteY71" fmla="*/ 3536883 h 6858000"/>
              <a:gd name="connsiteX72" fmla="*/ 506674 w 1364418"/>
              <a:gd name="connsiteY72" fmla="*/ 3435652 h 6858000"/>
              <a:gd name="connsiteX73" fmla="*/ 508345 w 1364418"/>
              <a:gd name="connsiteY73" fmla="*/ 3307769 h 6858000"/>
              <a:gd name="connsiteX74" fmla="*/ 525908 w 1364418"/>
              <a:gd name="connsiteY74" fmla="*/ 3250522 h 6858000"/>
              <a:gd name="connsiteX75" fmla="*/ 526333 w 1364418"/>
              <a:gd name="connsiteY75" fmla="*/ 3229163 h 6858000"/>
              <a:gd name="connsiteX76" fmla="*/ 528156 w 1364418"/>
              <a:gd name="connsiteY76" fmla="*/ 3217217 h 6858000"/>
              <a:gd name="connsiteX77" fmla="*/ 514991 w 1364418"/>
              <a:gd name="connsiteY77" fmla="*/ 3183755 h 6858000"/>
              <a:gd name="connsiteX78" fmla="*/ 515492 w 1364418"/>
              <a:gd name="connsiteY78" fmla="*/ 3178642 h 6858000"/>
              <a:gd name="connsiteX79" fmla="*/ 503092 w 1364418"/>
              <a:gd name="connsiteY79" fmla="*/ 3158586 h 6858000"/>
              <a:gd name="connsiteX80" fmla="*/ 488277 w 1364418"/>
              <a:gd name="connsiteY80" fmla="*/ 3129034 h 6858000"/>
              <a:gd name="connsiteX81" fmla="*/ 488942 w 1364418"/>
              <a:gd name="connsiteY81" fmla="*/ 3126682 h 6858000"/>
              <a:gd name="connsiteX82" fmla="*/ 479810 w 1364418"/>
              <a:gd name="connsiteY82" fmla="*/ 3114519 h 6858000"/>
              <a:gd name="connsiteX83" fmla="*/ 466419 w 1364418"/>
              <a:gd name="connsiteY83" fmla="*/ 3106272 h 6858000"/>
              <a:gd name="connsiteX84" fmla="*/ 439149 w 1364418"/>
              <a:gd name="connsiteY84" fmla="*/ 2958185 h 6858000"/>
              <a:gd name="connsiteX85" fmla="*/ 381763 w 1364418"/>
              <a:gd name="connsiteY85" fmla="*/ 2762989 h 6858000"/>
              <a:gd name="connsiteX86" fmla="*/ 330681 w 1364418"/>
              <a:gd name="connsiteY86" fmla="*/ 2554718 h 6858000"/>
              <a:gd name="connsiteX87" fmla="*/ 310775 w 1364418"/>
              <a:gd name="connsiteY87" fmla="*/ 2485734 h 6858000"/>
              <a:gd name="connsiteX88" fmla="*/ 301498 w 1364418"/>
              <a:gd name="connsiteY88" fmla="*/ 2447068 h 6858000"/>
              <a:gd name="connsiteX89" fmla="*/ 288459 w 1364418"/>
              <a:gd name="connsiteY89" fmla="*/ 2425819 h 6858000"/>
              <a:gd name="connsiteX90" fmla="*/ 294458 w 1364418"/>
              <a:gd name="connsiteY90" fmla="*/ 2402874 h 6858000"/>
              <a:gd name="connsiteX91" fmla="*/ 297070 w 1364418"/>
              <a:gd name="connsiteY91" fmla="*/ 2381443 h 6858000"/>
              <a:gd name="connsiteX92" fmla="*/ 273399 w 1364418"/>
              <a:gd name="connsiteY92" fmla="*/ 2261920 h 6858000"/>
              <a:gd name="connsiteX93" fmla="*/ 263286 w 1364418"/>
              <a:gd name="connsiteY93" fmla="*/ 2195378 h 6858000"/>
              <a:gd name="connsiteX94" fmla="*/ 247503 w 1364418"/>
              <a:gd name="connsiteY94" fmla="*/ 2155135 h 6858000"/>
              <a:gd name="connsiteX95" fmla="*/ 244961 w 1364418"/>
              <a:gd name="connsiteY95" fmla="*/ 2118008 h 6858000"/>
              <a:gd name="connsiteX96" fmla="*/ 245954 w 1364418"/>
              <a:gd name="connsiteY96" fmla="*/ 2050531 h 6858000"/>
              <a:gd name="connsiteX97" fmla="*/ 237760 w 1364418"/>
              <a:gd name="connsiteY97" fmla="*/ 1963269 h 6858000"/>
              <a:gd name="connsiteX98" fmla="*/ 218938 w 1364418"/>
              <a:gd name="connsiteY98" fmla="*/ 1906352 h 6858000"/>
              <a:gd name="connsiteX99" fmla="*/ 195495 w 1364418"/>
              <a:gd name="connsiteY99" fmla="*/ 1861531 h 6858000"/>
              <a:gd name="connsiteX100" fmla="*/ 149294 w 1364418"/>
              <a:gd name="connsiteY100" fmla="*/ 1732919 h 6858000"/>
              <a:gd name="connsiteX101" fmla="*/ 121605 w 1364418"/>
              <a:gd name="connsiteY101" fmla="*/ 1663540 h 6858000"/>
              <a:gd name="connsiteX102" fmla="*/ 120731 w 1364418"/>
              <a:gd name="connsiteY102" fmla="*/ 1615777 h 6858000"/>
              <a:gd name="connsiteX103" fmla="*/ 101526 w 1364418"/>
              <a:gd name="connsiteY103" fmla="*/ 1563678 h 6858000"/>
              <a:gd name="connsiteX104" fmla="*/ 114606 w 1364418"/>
              <a:gd name="connsiteY104" fmla="*/ 1519474 h 6858000"/>
              <a:gd name="connsiteX105" fmla="*/ 107348 w 1364418"/>
              <a:gd name="connsiteY105" fmla="*/ 1477995 h 6858000"/>
              <a:gd name="connsiteX106" fmla="*/ 93433 w 1364418"/>
              <a:gd name="connsiteY106" fmla="*/ 1373769 h 6858000"/>
              <a:gd name="connsiteX107" fmla="*/ 101740 w 1364418"/>
              <a:gd name="connsiteY107" fmla="*/ 1307086 h 6858000"/>
              <a:gd name="connsiteX108" fmla="*/ 102928 w 1364418"/>
              <a:gd name="connsiteY108" fmla="*/ 1189033 h 6858000"/>
              <a:gd name="connsiteX109" fmla="*/ 107613 w 1364418"/>
              <a:gd name="connsiteY109" fmla="*/ 1168288 h 6858000"/>
              <a:gd name="connsiteX110" fmla="*/ 99895 w 1364418"/>
              <a:gd name="connsiteY110" fmla="*/ 1142577 h 6858000"/>
              <a:gd name="connsiteX111" fmla="*/ 89201 w 1364418"/>
              <a:gd name="connsiteY111" fmla="*/ 1088484 h 6858000"/>
              <a:gd name="connsiteX112" fmla="*/ 77937 w 1364418"/>
              <a:gd name="connsiteY112" fmla="*/ 1016103 h 6858000"/>
              <a:gd name="connsiteX113" fmla="*/ 79393 w 1364418"/>
              <a:gd name="connsiteY113" fmla="*/ 954054 h 6858000"/>
              <a:gd name="connsiteX114" fmla="*/ 90309 w 1364418"/>
              <a:gd name="connsiteY114" fmla="*/ 921368 h 6858000"/>
              <a:gd name="connsiteX115" fmla="*/ 74258 w 1364418"/>
              <a:gd name="connsiteY115" fmla="*/ 896999 h 6858000"/>
              <a:gd name="connsiteX116" fmla="*/ 43666 w 1364418"/>
              <a:gd name="connsiteY116" fmla="*/ 821517 h 6858000"/>
              <a:gd name="connsiteX117" fmla="*/ 22616 w 1364418"/>
              <a:gd name="connsiteY117" fmla="*/ 751353 h 6858000"/>
              <a:gd name="connsiteX118" fmla="*/ 22174 w 1364418"/>
              <a:gd name="connsiteY118" fmla="*/ 721230 h 6858000"/>
              <a:gd name="connsiteX119" fmla="*/ 7845 w 1364418"/>
              <a:gd name="connsiteY119" fmla="*/ 681659 h 6858000"/>
              <a:gd name="connsiteX120" fmla="*/ 31306 w 1364418"/>
              <a:gd name="connsiteY120" fmla="*/ 619315 h 6858000"/>
              <a:gd name="connsiteX121" fmla="*/ 15184 w 1364418"/>
              <a:gd name="connsiteY121" fmla="*/ 585934 h 6858000"/>
              <a:gd name="connsiteX122" fmla="*/ 22258 w 1364418"/>
              <a:gd name="connsiteY122" fmla="*/ 538948 h 6858000"/>
              <a:gd name="connsiteX123" fmla="*/ 26166 w 1364418"/>
              <a:gd name="connsiteY123" fmla="*/ 525163 h 6858000"/>
              <a:gd name="connsiteX124" fmla="*/ 52290 w 1364418"/>
              <a:gd name="connsiteY124" fmla="*/ 446567 h 6858000"/>
              <a:gd name="connsiteX125" fmla="*/ 51538 w 1364418"/>
              <a:gd name="connsiteY125" fmla="*/ 393828 h 6858000"/>
              <a:gd name="connsiteX126" fmla="*/ 51368 w 1364418"/>
              <a:gd name="connsiteY126" fmla="*/ 353137 h 6858000"/>
              <a:gd name="connsiteX127" fmla="*/ 55970 w 1364418"/>
              <a:gd name="connsiteY127" fmla="*/ 321428 h 6858000"/>
              <a:gd name="connsiteX128" fmla="*/ 57061 w 1364418"/>
              <a:gd name="connsiteY128" fmla="*/ 275771 h 6858000"/>
              <a:gd name="connsiteX129" fmla="*/ 74088 w 1364418"/>
              <a:gd name="connsiteY129" fmla="*/ 212860 h 6858000"/>
              <a:gd name="connsiteX130" fmla="*/ 65798 w 1364418"/>
              <a:gd name="connsiteY130" fmla="*/ 144983 h 6858000"/>
              <a:gd name="connsiteX131" fmla="*/ 78082 w 1364418"/>
              <a:gd name="connsiteY131" fmla="*/ 55288 h 6858000"/>
              <a:gd name="connsiteX132" fmla="*/ 37636 w 1364418"/>
              <a:gd name="connsiteY132"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245974 w 1364418"/>
              <a:gd name="connsiteY3" fmla="*/ 6857735 h 6858000"/>
              <a:gd name="connsiteX4" fmla="*/ 209564 w 1364418"/>
              <a:gd name="connsiteY4" fmla="*/ 6777899 h 6858000"/>
              <a:gd name="connsiteX5" fmla="*/ 240339 w 1364418"/>
              <a:gd name="connsiteY5" fmla="*/ 6711686 h 6858000"/>
              <a:gd name="connsiteX6" fmla="*/ 286686 w 1364418"/>
              <a:gd name="connsiteY6" fmla="*/ 6664994 h 6858000"/>
              <a:gd name="connsiteX7" fmla="*/ 339152 w 1364418"/>
              <a:gd name="connsiteY7" fmla="*/ 6471804 h 6858000"/>
              <a:gd name="connsiteX8" fmla="*/ 334570 w 1364418"/>
              <a:gd name="connsiteY8" fmla="*/ 6389835 h 6858000"/>
              <a:gd name="connsiteX9" fmla="*/ 317792 w 1364418"/>
              <a:gd name="connsiteY9" fmla="*/ 6324679 h 6858000"/>
              <a:gd name="connsiteX10" fmla="*/ 278227 w 1364418"/>
              <a:gd name="connsiteY10" fmla="*/ 6280046 h 6858000"/>
              <a:gd name="connsiteX11" fmla="*/ 288000 w 1364418"/>
              <a:gd name="connsiteY11" fmla="*/ 6252834 h 6858000"/>
              <a:gd name="connsiteX12" fmla="*/ 265992 w 1364418"/>
              <a:gd name="connsiteY12" fmla="*/ 6202459 h 6858000"/>
              <a:gd name="connsiteX13" fmla="*/ 264790 w 1364418"/>
              <a:gd name="connsiteY13" fmla="*/ 6153037 h 6858000"/>
              <a:gd name="connsiteX14" fmla="*/ 280205 w 1364418"/>
              <a:gd name="connsiteY14" fmla="*/ 6078132 h 6858000"/>
              <a:gd name="connsiteX15" fmla="*/ 267592 w 1364418"/>
              <a:gd name="connsiteY15" fmla="*/ 6028119 h 6858000"/>
              <a:gd name="connsiteX16" fmla="*/ 252821 w 1364418"/>
              <a:gd name="connsiteY16" fmla="*/ 5926735 h 6858000"/>
              <a:gd name="connsiteX17" fmla="*/ 302333 w 1364418"/>
              <a:gd name="connsiteY17" fmla="*/ 5712857 h 6858000"/>
              <a:gd name="connsiteX18" fmla="*/ 332131 w 1364418"/>
              <a:gd name="connsiteY18" fmla="*/ 5660491 h 6858000"/>
              <a:gd name="connsiteX19" fmla="*/ 341254 w 1364418"/>
              <a:gd name="connsiteY19" fmla="*/ 5563435 h 6858000"/>
              <a:gd name="connsiteX20" fmla="*/ 368130 w 1364418"/>
              <a:gd name="connsiteY20" fmla="*/ 5437125 h 6858000"/>
              <a:gd name="connsiteX21" fmla="*/ 381698 w 1364418"/>
              <a:gd name="connsiteY21" fmla="*/ 5396260 h 6858000"/>
              <a:gd name="connsiteX22" fmla="*/ 397679 w 1364418"/>
              <a:gd name="connsiteY22" fmla="*/ 5330009 h 6858000"/>
              <a:gd name="connsiteX23" fmla="*/ 431172 w 1364418"/>
              <a:gd name="connsiteY23" fmla="*/ 5273739 h 6858000"/>
              <a:gd name="connsiteX24" fmla="*/ 440771 w 1364418"/>
              <a:gd name="connsiteY24" fmla="*/ 5241779 h 6858000"/>
              <a:gd name="connsiteX25" fmla="*/ 451997 w 1364418"/>
              <a:gd name="connsiteY25" fmla="*/ 5225268 h 6858000"/>
              <a:gd name="connsiteX26" fmla="*/ 453017 w 1364418"/>
              <a:gd name="connsiteY26" fmla="*/ 5217684 h 6858000"/>
              <a:gd name="connsiteX27" fmla="*/ 460358 w 1364418"/>
              <a:gd name="connsiteY27" fmla="*/ 5193377 h 6858000"/>
              <a:gd name="connsiteX28" fmla="*/ 463661 w 1364418"/>
              <a:gd name="connsiteY28" fmla="*/ 5179288 h 6858000"/>
              <a:gd name="connsiteX29" fmla="*/ 464645 w 1364418"/>
              <a:gd name="connsiteY29" fmla="*/ 5173621 h 6858000"/>
              <a:gd name="connsiteX30" fmla="*/ 460279 w 1364418"/>
              <a:gd name="connsiteY30" fmla="*/ 5159961 h 6858000"/>
              <a:gd name="connsiteX31" fmla="*/ 466956 w 1364418"/>
              <a:gd name="connsiteY31" fmla="*/ 5144295 h 6858000"/>
              <a:gd name="connsiteX32" fmla="*/ 463889 w 1364418"/>
              <a:gd name="connsiteY32" fmla="*/ 5125185 h 6858000"/>
              <a:gd name="connsiteX33" fmla="*/ 470719 w 1364418"/>
              <a:gd name="connsiteY33" fmla="*/ 5121884 h 6858000"/>
              <a:gd name="connsiteX34" fmla="*/ 477755 w 1364418"/>
              <a:gd name="connsiteY34" fmla="*/ 5067850 h 6858000"/>
              <a:gd name="connsiteX35" fmla="*/ 480486 w 1364418"/>
              <a:gd name="connsiteY35" fmla="*/ 5060861 h 6858000"/>
              <a:gd name="connsiteX36" fmla="*/ 477190 w 1364418"/>
              <a:gd name="connsiteY36" fmla="*/ 5034192 h 6858000"/>
              <a:gd name="connsiteX37" fmla="*/ 478744 w 1364418"/>
              <a:gd name="connsiteY37" fmla="*/ 4993030 h 6858000"/>
              <a:gd name="connsiteX38" fmla="*/ 485653 w 1364418"/>
              <a:gd name="connsiteY38" fmla="*/ 4946844 h 6858000"/>
              <a:gd name="connsiteX39" fmla="*/ 481509 w 1364418"/>
              <a:gd name="connsiteY39" fmla="*/ 4932692 h 6858000"/>
              <a:gd name="connsiteX40" fmla="*/ 496912 w 1364418"/>
              <a:gd name="connsiteY40" fmla="*/ 4858827 h 6858000"/>
              <a:gd name="connsiteX41" fmla="*/ 502815 w 1364418"/>
              <a:gd name="connsiteY41" fmla="*/ 4821170 h 6858000"/>
              <a:gd name="connsiteX42" fmla="*/ 507548 w 1364418"/>
              <a:gd name="connsiteY42" fmla="*/ 4780965 h 6858000"/>
              <a:gd name="connsiteX43" fmla="*/ 508841 w 1364418"/>
              <a:gd name="connsiteY43" fmla="*/ 4750867 h 6858000"/>
              <a:gd name="connsiteX44" fmla="*/ 506648 w 1364418"/>
              <a:gd name="connsiteY44" fmla="*/ 4690749 h 6858000"/>
              <a:gd name="connsiteX45" fmla="*/ 502128 w 1364418"/>
              <a:gd name="connsiteY45" fmla="*/ 4584173 h 6858000"/>
              <a:gd name="connsiteX46" fmla="*/ 497211 w 1364418"/>
              <a:gd name="connsiteY46" fmla="*/ 4444346 h 6858000"/>
              <a:gd name="connsiteX47" fmla="*/ 493776 w 1364418"/>
              <a:gd name="connsiteY47" fmla="*/ 4375228 h 6858000"/>
              <a:gd name="connsiteX48" fmla="*/ 474429 w 1364418"/>
              <a:gd name="connsiteY48" fmla="*/ 4214165 h 6858000"/>
              <a:gd name="connsiteX49" fmla="*/ 478502 w 1364418"/>
              <a:gd name="connsiteY49" fmla="*/ 4090296 h 6858000"/>
              <a:gd name="connsiteX50" fmla="*/ 463758 w 1364418"/>
              <a:gd name="connsiteY50" fmla="*/ 4033999 h 6858000"/>
              <a:gd name="connsiteX51" fmla="*/ 464907 w 1364418"/>
              <a:gd name="connsiteY51" fmla="*/ 4031933 h 6858000"/>
              <a:gd name="connsiteX52" fmla="*/ 463483 w 1364418"/>
              <a:gd name="connsiteY52" fmla="*/ 4013953 h 6858000"/>
              <a:gd name="connsiteX53" fmla="*/ 449778 w 1364418"/>
              <a:gd name="connsiteY53" fmla="*/ 3974753 h 6858000"/>
              <a:gd name="connsiteX54" fmla="*/ 451376 w 1364418"/>
              <a:gd name="connsiteY54" fmla="*/ 3969950 h 6858000"/>
              <a:gd name="connsiteX55" fmla="*/ 444798 w 1364418"/>
              <a:gd name="connsiteY55" fmla="*/ 3933779 h 6858000"/>
              <a:gd name="connsiteX56" fmla="*/ 446129 w 1364418"/>
              <a:gd name="connsiteY56" fmla="*/ 3933093 h 6858000"/>
              <a:gd name="connsiteX57" fmla="*/ 450483 w 1364418"/>
              <a:gd name="connsiteY57" fmla="*/ 3922082 h 6858000"/>
              <a:gd name="connsiteX58" fmla="*/ 455561 w 1364418"/>
              <a:gd name="connsiteY58" fmla="*/ 3901461 h 6858000"/>
              <a:gd name="connsiteX59" fmla="*/ 478155 w 1364418"/>
              <a:gd name="connsiteY59" fmla="*/ 3813873 h 6858000"/>
              <a:gd name="connsiteX60" fmla="*/ 477580 w 1364418"/>
              <a:gd name="connsiteY60" fmla="*/ 3806161 h 6858000"/>
              <a:gd name="connsiteX61" fmla="*/ 477887 w 1364418"/>
              <a:gd name="connsiteY61" fmla="*/ 3805957 h 6858000"/>
              <a:gd name="connsiteX62" fmla="*/ 477914 w 1364418"/>
              <a:gd name="connsiteY62" fmla="*/ 3797724 h 6858000"/>
              <a:gd name="connsiteX63" fmla="*/ 476529 w 1364418"/>
              <a:gd name="connsiteY63" fmla="*/ 3792098 h 6858000"/>
              <a:gd name="connsiteX64" fmla="*/ 475413 w 1364418"/>
              <a:gd name="connsiteY64" fmla="*/ 3777135 h 6858000"/>
              <a:gd name="connsiteX65" fmla="*/ 477146 w 1364418"/>
              <a:gd name="connsiteY65" fmla="*/ 3771656 h 6858000"/>
              <a:gd name="connsiteX66" fmla="*/ 480889 w 1364418"/>
              <a:gd name="connsiteY66" fmla="*/ 3769007 h 6858000"/>
              <a:gd name="connsiteX67" fmla="*/ 480355 w 1364418"/>
              <a:gd name="connsiteY67" fmla="*/ 3767709 h 6858000"/>
              <a:gd name="connsiteX68" fmla="*/ 489051 w 1364418"/>
              <a:gd name="connsiteY68" fmla="*/ 3738082 h 6858000"/>
              <a:gd name="connsiteX69" fmla="*/ 496397 w 1364418"/>
              <a:gd name="connsiteY69" fmla="*/ 3673397 h 6858000"/>
              <a:gd name="connsiteX70" fmla="*/ 495693 w 1364418"/>
              <a:gd name="connsiteY70" fmla="*/ 3637109 h 6858000"/>
              <a:gd name="connsiteX71" fmla="*/ 499136 w 1364418"/>
              <a:gd name="connsiteY71" fmla="*/ 3536883 h 6858000"/>
              <a:gd name="connsiteX72" fmla="*/ 506674 w 1364418"/>
              <a:gd name="connsiteY72" fmla="*/ 3435652 h 6858000"/>
              <a:gd name="connsiteX73" fmla="*/ 508345 w 1364418"/>
              <a:gd name="connsiteY73" fmla="*/ 3307769 h 6858000"/>
              <a:gd name="connsiteX74" fmla="*/ 525908 w 1364418"/>
              <a:gd name="connsiteY74" fmla="*/ 3250522 h 6858000"/>
              <a:gd name="connsiteX75" fmla="*/ 526333 w 1364418"/>
              <a:gd name="connsiteY75" fmla="*/ 3229163 h 6858000"/>
              <a:gd name="connsiteX76" fmla="*/ 528156 w 1364418"/>
              <a:gd name="connsiteY76" fmla="*/ 3217217 h 6858000"/>
              <a:gd name="connsiteX77" fmla="*/ 514991 w 1364418"/>
              <a:gd name="connsiteY77" fmla="*/ 3183755 h 6858000"/>
              <a:gd name="connsiteX78" fmla="*/ 515492 w 1364418"/>
              <a:gd name="connsiteY78" fmla="*/ 3178642 h 6858000"/>
              <a:gd name="connsiteX79" fmla="*/ 503092 w 1364418"/>
              <a:gd name="connsiteY79" fmla="*/ 3158586 h 6858000"/>
              <a:gd name="connsiteX80" fmla="*/ 488277 w 1364418"/>
              <a:gd name="connsiteY80" fmla="*/ 3129034 h 6858000"/>
              <a:gd name="connsiteX81" fmla="*/ 488942 w 1364418"/>
              <a:gd name="connsiteY81" fmla="*/ 3126682 h 6858000"/>
              <a:gd name="connsiteX82" fmla="*/ 479810 w 1364418"/>
              <a:gd name="connsiteY82" fmla="*/ 3114519 h 6858000"/>
              <a:gd name="connsiteX83" fmla="*/ 466419 w 1364418"/>
              <a:gd name="connsiteY83" fmla="*/ 3106272 h 6858000"/>
              <a:gd name="connsiteX84" fmla="*/ 439149 w 1364418"/>
              <a:gd name="connsiteY84" fmla="*/ 2958185 h 6858000"/>
              <a:gd name="connsiteX85" fmla="*/ 381763 w 1364418"/>
              <a:gd name="connsiteY85" fmla="*/ 2762989 h 6858000"/>
              <a:gd name="connsiteX86" fmla="*/ 330681 w 1364418"/>
              <a:gd name="connsiteY86" fmla="*/ 2554718 h 6858000"/>
              <a:gd name="connsiteX87" fmla="*/ 310775 w 1364418"/>
              <a:gd name="connsiteY87" fmla="*/ 2485734 h 6858000"/>
              <a:gd name="connsiteX88" fmla="*/ 301498 w 1364418"/>
              <a:gd name="connsiteY88" fmla="*/ 2447068 h 6858000"/>
              <a:gd name="connsiteX89" fmla="*/ 288459 w 1364418"/>
              <a:gd name="connsiteY89" fmla="*/ 2425819 h 6858000"/>
              <a:gd name="connsiteX90" fmla="*/ 294458 w 1364418"/>
              <a:gd name="connsiteY90" fmla="*/ 2402874 h 6858000"/>
              <a:gd name="connsiteX91" fmla="*/ 297070 w 1364418"/>
              <a:gd name="connsiteY91" fmla="*/ 2381443 h 6858000"/>
              <a:gd name="connsiteX92" fmla="*/ 273399 w 1364418"/>
              <a:gd name="connsiteY92" fmla="*/ 2261920 h 6858000"/>
              <a:gd name="connsiteX93" fmla="*/ 263286 w 1364418"/>
              <a:gd name="connsiteY93" fmla="*/ 2195378 h 6858000"/>
              <a:gd name="connsiteX94" fmla="*/ 247503 w 1364418"/>
              <a:gd name="connsiteY94" fmla="*/ 2155135 h 6858000"/>
              <a:gd name="connsiteX95" fmla="*/ 244961 w 1364418"/>
              <a:gd name="connsiteY95" fmla="*/ 2118008 h 6858000"/>
              <a:gd name="connsiteX96" fmla="*/ 245954 w 1364418"/>
              <a:gd name="connsiteY96" fmla="*/ 2050531 h 6858000"/>
              <a:gd name="connsiteX97" fmla="*/ 237760 w 1364418"/>
              <a:gd name="connsiteY97" fmla="*/ 1963269 h 6858000"/>
              <a:gd name="connsiteX98" fmla="*/ 218938 w 1364418"/>
              <a:gd name="connsiteY98" fmla="*/ 1906352 h 6858000"/>
              <a:gd name="connsiteX99" fmla="*/ 195495 w 1364418"/>
              <a:gd name="connsiteY99" fmla="*/ 1861531 h 6858000"/>
              <a:gd name="connsiteX100" fmla="*/ 149294 w 1364418"/>
              <a:gd name="connsiteY100" fmla="*/ 1732919 h 6858000"/>
              <a:gd name="connsiteX101" fmla="*/ 121605 w 1364418"/>
              <a:gd name="connsiteY101" fmla="*/ 1663540 h 6858000"/>
              <a:gd name="connsiteX102" fmla="*/ 120731 w 1364418"/>
              <a:gd name="connsiteY102" fmla="*/ 1615777 h 6858000"/>
              <a:gd name="connsiteX103" fmla="*/ 101526 w 1364418"/>
              <a:gd name="connsiteY103" fmla="*/ 1563678 h 6858000"/>
              <a:gd name="connsiteX104" fmla="*/ 114606 w 1364418"/>
              <a:gd name="connsiteY104" fmla="*/ 1519474 h 6858000"/>
              <a:gd name="connsiteX105" fmla="*/ 107348 w 1364418"/>
              <a:gd name="connsiteY105" fmla="*/ 1477995 h 6858000"/>
              <a:gd name="connsiteX106" fmla="*/ 93433 w 1364418"/>
              <a:gd name="connsiteY106" fmla="*/ 1373769 h 6858000"/>
              <a:gd name="connsiteX107" fmla="*/ 101740 w 1364418"/>
              <a:gd name="connsiteY107" fmla="*/ 1307086 h 6858000"/>
              <a:gd name="connsiteX108" fmla="*/ 102928 w 1364418"/>
              <a:gd name="connsiteY108" fmla="*/ 1189033 h 6858000"/>
              <a:gd name="connsiteX109" fmla="*/ 107613 w 1364418"/>
              <a:gd name="connsiteY109" fmla="*/ 1168288 h 6858000"/>
              <a:gd name="connsiteX110" fmla="*/ 99895 w 1364418"/>
              <a:gd name="connsiteY110" fmla="*/ 1142577 h 6858000"/>
              <a:gd name="connsiteX111" fmla="*/ 89201 w 1364418"/>
              <a:gd name="connsiteY111" fmla="*/ 1088484 h 6858000"/>
              <a:gd name="connsiteX112" fmla="*/ 77937 w 1364418"/>
              <a:gd name="connsiteY112" fmla="*/ 1016103 h 6858000"/>
              <a:gd name="connsiteX113" fmla="*/ 79393 w 1364418"/>
              <a:gd name="connsiteY113" fmla="*/ 954054 h 6858000"/>
              <a:gd name="connsiteX114" fmla="*/ 90309 w 1364418"/>
              <a:gd name="connsiteY114" fmla="*/ 921368 h 6858000"/>
              <a:gd name="connsiteX115" fmla="*/ 74258 w 1364418"/>
              <a:gd name="connsiteY115" fmla="*/ 896999 h 6858000"/>
              <a:gd name="connsiteX116" fmla="*/ 43666 w 1364418"/>
              <a:gd name="connsiteY116" fmla="*/ 821517 h 6858000"/>
              <a:gd name="connsiteX117" fmla="*/ 22616 w 1364418"/>
              <a:gd name="connsiteY117" fmla="*/ 751353 h 6858000"/>
              <a:gd name="connsiteX118" fmla="*/ 22174 w 1364418"/>
              <a:gd name="connsiteY118" fmla="*/ 721230 h 6858000"/>
              <a:gd name="connsiteX119" fmla="*/ 7845 w 1364418"/>
              <a:gd name="connsiteY119" fmla="*/ 681659 h 6858000"/>
              <a:gd name="connsiteX120" fmla="*/ 31306 w 1364418"/>
              <a:gd name="connsiteY120" fmla="*/ 619315 h 6858000"/>
              <a:gd name="connsiteX121" fmla="*/ 15184 w 1364418"/>
              <a:gd name="connsiteY121" fmla="*/ 585934 h 6858000"/>
              <a:gd name="connsiteX122" fmla="*/ 22258 w 1364418"/>
              <a:gd name="connsiteY122" fmla="*/ 538948 h 6858000"/>
              <a:gd name="connsiteX123" fmla="*/ 26166 w 1364418"/>
              <a:gd name="connsiteY123" fmla="*/ 525163 h 6858000"/>
              <a:gd name="connsiteX124" fmla="*/ 52290 w 1364418"/>
              <a:gd name="connsiteY124" fmla="*/ 446567 h 6858000"/>
              <a:gd name="connsiteX125" fmla="*/ 51538 w 1364418"/>
              <a:gd name="connsiteY125" fmla="*/ 393828 h 6858000"/>
              <a:gd name="connsiteX126" fmla="*/ 51368 w 1364418"/>
              <a:gd name="connsiteY126" fmla="*/ 353137 h 6858000"/>
              <a:gd name="connsiteX127" fmla="*/ 55970 w 1364418"/>
              <a:gd name="connsiteY127" fmla="*/ 321428 h 6858000"/>
              <a:gd name="connsiteX128" fmla="*/ 57061 w 1364418"/>
              <a:gd name="connsiteY128" fmla="*/ 275771 h 6858000"/>
              <a:gd name="connsiteX129" fmla="*/ 74088 w 1364418"/>
              <a:gd name="connsiteY129" fmla="*/ 212860 h 6858000"/>
              <a:gd name="connsiteX130" fmla="*/ 65798 w 1364418"/>
              <a:gd name="connsiteY130" fmla="*/ 144983 h 6858000"/>
              <a:gd name="connsiteX131" fmla="*/ 78082 w 1364418"/>
              <a:gd name="connsiteY131" fmla="*/ 55288 h 6858000"/>
              <a:gd name="connsiteX132" fmla="*/ 37636 w 1364418"/>
              <a:gd name="connsiteY132"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245974 w 1364418"/>
              <a:gd name="connsiteY3" fmla="*/ 6857735 h 6858000"/>
              <a:gd name="connsiteX4" fmla="*/ 239744 w 1364418"/>
              <a:gd name="connsiteY4" fmla="*/ 6777899 h 6858000"/>
              <a:gd name="connsiteX5" fmla="*/ 240339 w 1364418"/>
              <a:gd name="connsiteY5" fmla="*/ 6711686 h 6858000"/>
              <a:gd name="connsiteX6" fmla="*/ 286686 w 1364418"/>
              <a:gd name="connsiteY6" fmla="*/ 6664994 h 6858000"/>
              <a:gd name="connsiteX7" fmla="*/ 339152 w 1364418"/>
              <a:gd name="connsiteY7" fmla="*/ 6471804 h 6858000"/>
              <a:gd name="connsiteX8" fmla="*/ 334570 w 1364418"/>
              <a:gd name="connsiteY8" fmla="*/ 6389835 h 6858000"/>
              <a:gd name="connsiteX9" fmla="*/ 317792 w 1364418"/>
              <a:gd name="connsiteY9" fmla="*/ 6324679 h 6858000"/>
              <a:gd name="connsiteX10" fmla="*/ 278227 w 1364418"/>
              <a:gd name="connsiteY10" fmla="*/ 6280046 h 6858000"/>
              <a:gd name="connsiteX11" fmla="*/ 288000 w 1364418"/>
              <a:gd name="connsiteY11" fmla="*/ 6252834 h 6858000"/>
              <a:gd name="connsiteX12" fmla="*/ 265992 w 1364418"/>
              <a:gd name="connsiteY12" fmla="*/ 6202459 h 6858000"/>
              <a:gd name="connsiteX13" fmla="*/ 264790 w 1364418"/>
              <a:gd name="connsiteY13" fmla="*/ 6153037 h 6858000"/>
              <a:gd name="connsiteX14" fmla="*/ 280205 w 1364418"/>
              <a:gd name="connsiteY14" fmla="*/ 6078132 h 6858000"/>
              <a:gd name="connsiteX15" fmla="*/ 267592 w 1364418"/>
              <a:gd name="connsiteY15" fmla="*/ 6028119 h 6858000"/>
              <a:gd name="connsiteX16" fmla="*/ 252821 w 1364418"/>
              <a:gd name="connsiteY16" fmla="*/ 5926735 h 6858000"/>
              <a:gd name="connsiteX17" fmla="*/ 302333 w 1364418"/>
              <a:gd name="connsiteY17" fmla="*/ 5712857 h 6858000"/>
              <a:gd name="connsiteX18" fmla="*/ 332131 w 1364418"/>
              <a:gd name="connsiteY18" fmla="*/ 5660491 h 6858000"/>
              <a:gd name="connsiteX19" fmla="*/ 341254 w 1364418"/>
              <a:gd name="connsiteY19" fmla="*/ 5563435 h 6858000"/>
              <a:gd name="connsiteX20" fmla="*/ 368130 w 1364418"/>
              <a:gd name="connsiteY20" fmla="*/ 5437125 h 6858000"/>
              <a:gd name="connsiteX21" fmla="*/ 381698 w 1364418"/>
              <a:gd name="connsiteY21" fmla="*/ 5396260 h 6858000"/>
              <a:gd name="connsiteX22" fmla="*/ 397679 w 1364418"/>
              <a:gd name="connsiteY22" fmla="*/ 5330009 h 6858000"/>
              <a:gd name="connsiteX23" fmla="*/ 431172 w 1364418"/>
              <a:gd name="connsiteY23" fmla="*/ 5273739 h 6858000"/>
              <a:gd name="connsiteX24" fmla="*/ 440771 w 1364418"/>
              <a:gd name="connsiteY24" fmla="*/ 5241779 h 6858000"/>
              <a:gd name="connsiteX25" fmla="*/ 451997 w 1364418"/>
              <a:gd name="connsiteY25" fmla="*/ 5225268 h 6858000"/>
              <a:gd name="connsiteX26" fmla="*/ 453017 w 1364418"/>
              <a:gd name="connsiteY26" fmla="*/ 5217684 h 6858000"/>
              <a:gd name="connsiteX27" fmla="*/ 460358 w 1364418"/>
              <a:gd name="connsiteY27" fmla="*/ 5193377 h 6858000"/>
              <a:gd name="connsiteX28" fmla="*/ 463661 w 1364418"/>
              <a:gd name="connsiteY28" fmla="*/ 5179288 h 6858000"/>
              <a:gd name="connsiteX29" fmla="*/ 464645 w 1364418"/>
              <a:gd name="connsiteY29" fmla="*/ 5173621 h 6858000"/>
              <a:gd name="connsiteX30" fmla="*/ 460279 w 1364418"/>
              <a:gd name="connsiteY30" fmla="*/ 5159961 h 6858000"/>
              <a:gd name="connsiteX31" fmla="*/ 466956 w 1364418"/>
              <a:gd name="connsiteY31" fmla="*/ 5144295 h 6858000"/>
              <a:gd name="connsiteX32" fmla="*/ 463889 w 1364418"/>
              <a:gd name="connsiteY32" fmla="*/ 5125185 h 6858000"/>
              <a:gd name="connsiteX33" fmla="*/ 470719 w 1364418"/>
              <a:gd name="connsiteY33" fmla="*/ 5121884 h 6858000"/>
              <a:gd name="connsiteX34" fmla="*/ 477755 w 1364418"/>
              <a:gd name="connsiteY34" fmla="*/ 5067850 h 6858000"/>
              <a:gd name="connsiteX35" fmla="*/ 480486 w 1364418"/>
              <a:gd name="connsiteY35" fmla="*/ 5060861 h 6858000"/>
              <a:gd name="connsiteX36" fmla="*/ 477190 w 1364418"/>
              <a:gd name="connsiteY36" fmla="*/ 5034192 h 6858000"/>
              <a:gd name="connsiteX37" fmla="*/ 478744 w 1364418"/>
              <a:gd name="connsiteY37" fmla="*/ 4993030 h 6858000"/>
              <a:gd name="connsiteX38" fmla="*/ 485653 w 1364418"/>
              <a:gd name="connsiteY38" fmla="*/ 4946844 h 6858000"/>
              <a:gd name="connsiteX39" fmla="*/ 481509 w 1364418"/>
              <a:gd name="connsiteY39" fmla="*/ 4932692 h 6858000"/>
              <a:gd name="connsiteX40" fmla="*/ 496912 w 1364418"/>
              <a:gd name="connsiteY40" fmla="*/ 4858827 h 6858000"/>
              <a:gd name="connsiteX41" fmla="*/ 502815 w 1364418"/>
              <a:gd name="connsiteY41" fmla="*/ 4821170 h 6858000"/>
              <a:gd name="connsiteX42" fmla="*/ 507548 w 1364418"/>
              <a:gd name="connsiteY42" fmla="*/ 4780965 h 6858000"/>
              <a:gd name="connsiteX43" fmla="*/ 508841 w 1364418"/>
              <a:gd name="connsiteY43" fmla="*/ 4750867 h 6858000"/>
              <a:gd name="connsiteX44" fmla="*/ 506648 w 1364418"/>
              <a:gd name="connsiteY44" fmla="*/ 4690749 h 6858000"/>
              <a:gd name="connsiteX45" fmla="*/ 502128 w 1364418"/>
              <a:gd name="connsiteY45" fmla="*/ 4584173 h 6858000"/>
              <a:gd name="connsiteX46" fmla="*/ 497211 w 1364418"/>
              <a:gd name="connsiteY46" fmla="*/ 4444346 h 6858000"/>
              <a:gd name="connsiteX47" fmla="*/ 493776 w 1364418"/>
              <a:gd name="connsiteY47" fmla="*/ 4375228 h 6858000"/>
              <a:gd name="connsiteX48" fmla="*/ 474429 w 1364418"/>
              <a:gd name="connsiteY48" fmla="*/ 4214165 h 6858000"/>
              <a:gd name="connsiteX49" fmla="*/ 478502 w 1364418"/>
              <a:gd name="connsiteY49" fmla="*/ 4090296 h 6858000"/>
              <a:gd name="connsiteX50" fmla="*/ 463758 w 1364418"/>
              <a:gd name="connsiteY50" fmla="*/ 4033999 h 6858000"/>
              <a:gd name="connsiteX51" fmla="*/ 464907 w 1364418"/>
              <a:gd name="connsiteY51" fmla="*/ 4031933 h 6858000"/>
              <a:gd name="connsiteX52" fmla="*/ 463483 w 1364418"/>
              <a:gd name="connsiteY52" fmla="*/ 4013953 h 6858000"/>
              <a:gd name="connsiteX53" fmla="*/ 449778 w 1364418"/>
              <a:gd name="connsiteY53" fmla="*/ 3974753 h 6858000"/>
              <a:gd name="connsiteX54" fmla="*/ 451376 w 1364418"/>
              <a:gd name="connsiteY54" fmla="*/ 3969950 h 6858000"/>
              <a:gd name="connsiteX55" fmla="*/ 444798 w 1364418"/>
              <a:gd name="connsiteY55" fmla="*/ 3933779 h 6858000"/>
              <a:gd name="connsiteX56" fmla="*/ 446129 w 1364418"/>
              <a:gd name="connsiteY56" fmla="*/ 3933093 h 6858000"/>
              <a:gd name="connsiteX57" fmla="*/ 450483 w 1364418"/>
              <a:gd name="connsiteY57" fmla="*/ 3922082 h 6858000"/>
              <a:gd name="connsiteX58" fmla="*/ 455561 w 1364418"/>
              <a:gd name="connsiteY58" fmla="*/ 3901461 h 6858000"/>
              <a:gd name="connsiteX59" fmla="*/ 478155 w 1364418"/>
              <a:gd name="connsiteY59" fmla="*/ 3813873 h 6858000"/>
              <a:gd name="connsiteX60" fmla="*/ 477580 w 1364418"/>
              <a:gd name="connsiteY60" fmla="*/ 3806161 h 6858000"/>
              <a:gd name="connsiteX61" fmla="*/ 477887 w 1364418"/>
              <a:gd name="connsiteY61" fmla="*/ 3805957 h 6858000"/>
              <a:gd name="connsiteX62" fmla="*/ 477914 w 1364418"/>
              <a:gd name="connsiteY62" fmla="*/ 3797724 h 6858000"/>
              <a:gd name="connsiteX63" fmla="*/ 476529 w 1364418"/>
              <a:gd name="connsiteY63" fmla="*/ 3792098 h 6858000"/>
              <a:gd name="connsiteX64" fmla="*/ 475413 w 1364418"/>
              <a:gd name="connsiteY64" fmla="*/ 3777135 h 6858000"/>
              <a:gd name="connsiteX65" fmla="*/ 477146 w 1364418"/>
              <a:gd name="connsiteY65" fmla="*/ 3771656 h 6858000"/>
              <a:gd name="connsiteX66" fmla="*/ 480889 w 1364418"/>
              <a:gd name="connsiteY66" fmla="*/ 3769007 h 6858000"/>
              <a:gd name="connsiteX67" fmla="*/ 480355 w 1364418"/>
              <a:gd name="connsiteY67" fmla="*/ 3767709 h 6858000"/>
              <a:gd name="connsiteX68" fmla="*/ 489051 w 1364418"/>
              <a:gd name="connsiteY68" fmla="*/ 3738082 h 6858000"/>
              <a:gd name="connsiteX69" fmla="*/ 496397 w 1364418"/>
              <a:gd name="connsiteY69" fmla="*/ 3673397 h 6858000"/>
              <a:gd name="connsiteX70" fmla="*/ 495693 w 1364418"/>
              <a:gd name="connsiteY70" fmla="*/ 3637109 h 6858000"/>
              <a:gd name="connsiteX71" fmla="*/ 499136 w 1364418"/>
              <a:gd name="connsiteY71" fmla="*/ 3536883 h 6858000"/>
              <a:gd name="connsiteX72" fmla="*/ 506674 w 1364418"/>
              <a:gd name="connsiteY72" fmla="*/ 3435652 h 6858000"/>
              <a:gd name="connsiteX73" fmla="*/ 508345 w 1364418"/>
              <a:gd name="connsiteY73" fmla="*/ 3307769 h 6858000"/>
              <a:gd name="connsiteX74" fmla="*/ 525908 w 1364418"/>
              <a:gd name="connsiteY74" fmla="*/ 3250522 h 6858000"/>
              <a:gd name="connsiteX75" fmla="*/ 526333 w 1364418"/>
              <a:gd name="connsiteY75" fmla="*/ 3229163 h 6858000"/>
              <a:gd name="connsiteX76" fmla="*/ 528156 w 1364418"/>
              <a:gd name="connsiteY76" fmla="*/ 3217217 h 6858000"/>
              <a:gd name="connsiteX77" fmla="*/ 514991 w 1364418"/>
              <a:gd name="connsiteY77" fmla="*/ 3183755 h 6858000"/>
              <a:gd name="connsiteX78" fmla="*/ 515492 w 1364418"/>
              <a:gd name="connsiteY78" fmla="*/ 3178642 h 6858000"/>
              <a:gd name="connsiteX79" fmla="*/ 503092 w 1364418"/>
              <a:gd name="connsiteY79" fmla="*/ 3158586 h 6858000"/>
              <a:gd name="connsiteX80" fmla="*/ 488277 w 1364418"/>
              <a:gd name="connsiteY80" fmla="*/ 3129034 h 6858000"/>
              <a:gd name="connsiteX81" fmla="*/ 488942 w 1364418"/>
              <a:gd name="connsiteY81" fmla="*/ 3126682 h 6858000"/>
              <a:gd name="connsiteX82" fmla="*/ 479810 w 1364418"/>
              <a:gd name="connsiteY82" fmla="*/ 3114519 h 6858000"/>
              <a:gd name="connsiteX83" fmla="*/ 466419 w 1364418"/>
              <a:gd name="connsiteY83" fmla="*/ 3106272 h 6858000"/>
              <a:gd name="connsiteX84" fmla="*/ 439149 w 1364418"/>
              <a:gd name="connsiteY84" fmla="*/ 2958185 h 6858000"/>
              <a:gd name="connsiteX85" fmla="*/ 381763 w 1364418"/>
              <a:gd name="connsiteY85" fmla="*/ 2762989 h 6858000"/>
              <a:gd name="connsiteX86" fmla="*/ 330681 w 1364418"/>
              <a:gd name="connsiteY86" fmla="*/ 2554718 h 6858000"/>
              <a:gd name="connsiteX87" fmla="*/ 310775 w 1364418"/>
              <a:gd name="connsiteY87" fmla="*/ 2485734 h 6858000"/>
              <a:gd name="connsiteX88" fmla="*/ 301498 w 1364418"/>
              <a:gd name="connsiteY88" fmla="*/ 2447068 h 6858000"/>
              <a:gd name="connsiteX89" fmla="*/ 288459 w 1364418"/>
              <a:gd name="connsiteY89" fmla="*/ 2425819 h 6858000"/>
              <a:gd name="connsiteX90" fmla="*/ 294458 w 1364418"/>
              <a:gd name="connsiteY90" fmla="*/ 2402874 h 6858000"/>
              <a:gd name="connsiteX91" fmla="*/ 297070 w 1364418"/>
              <a:gd name="connsiteY91" fmla="*/ 2381443 h 6858000"/>
              <a:gd name="connsiteX92" fmla="*/ 273399 w 1364418"/>
              <a:gd name="connsiteY92" fmla="*/ 2261920 h 6858000"/>
              <a:gd name="connsiteX93" fmla="*/ 263286 w 1364418"/>
              <a:gd name="connsiteY93" fmla="*/ 2195378 h 6858000"/>
              <a:gd name="connsiteX94" fmla="*/ 247503 w 1364418"/>
              <a:gd name="connsiteY94" fmla="*/ 2155135 h 6858000"/>
              <a:gd name="connsiteX95" fmla="*/ 244961 w 1364418"/>
              <a:gd name="connsiteY95" fmla="*/ 2118008 h 6858000"/>
              <a:gd name="connsiteX96" fmla="*/ 245954 w 1364418"/>
              <a:gd name="connsiteY96" fmla="*/ 2050531 h 6858000"/>
              <a:gd name="connsiteX97" fmla="*/ 237760 w 1364418"/>
              <a:gd name="connsiteY97" fmla="*/ 1963269 h 6858000"/>
              <a:gd name="connsiteX98" fmla="*/ 218938 w 1364418"/>
              <a:gd name="connsiteY98" fmla="*/ 1906352 h 6858000"/>
              <a:gd name="connsiteX99" fmla="*/ 195495 w 1364418"/>
              <a:gd name="connsiteY99" fmla="*/ 1861531 h 6858000"/>
              <a:gd name="connsiteX100" fmla="*/ 149294 w 1364418"/>
              <a:gd name="connsiteY100" fmla="*/ 1732919 h 6858000"/>
              <a:gd name="connsiteX101" fmla="*/ 121605 w 1364418"/>
              <a:gd name="connsiteY101" fmla="*/ 1663540 h 6858000"/>
              <a:gd name="connsiteX102" fmla="*/ 120731 w 1364418"/>
              <a:gd name="connsiteY102" fmla="*/ 1615777 h 6858000"/>
              <a:gd name="connsiteX103" fmla="*/ 101526 w 1364418"/>
              <a:gd name="connsiteY103" fmla="*/ 1563678 h 6858000"/>
              <a:gd name="connsiteX104" fmla="*/ 114606 w 1364418"/>
              <a:gd name="connsiteY104" fmla="*/ 1519474 h 6858000"/>
              <a:gd name="connsiteX105" fmla="*/ 107348 w 1364418"/>
              <a:gd name="connsiteY105" fmla="*/ 1477995 h 6858000"/>
              <a:gd name="connsiteX106" fmla="*/ 93433 w 1364418"/>
              <a:gd name="connsiteY106" fmla="*/ 1373769 h 6858000"/>
              <a:gd name="connsiteX107" fmla="*/ 101740 w 1364418"/>
              <a:gd name="connsiteY107" fmla="*/ 1307086 h 6858000"/>
              <a:gd name="connsiteX108" fmla="*/ 102928 w 1364418"/>
              <a:gd name="connsiteY108" fmla="*/ 1189033 h 6858000"/>
              <a:gd name="connsiteX109" fmla="*/ 107613 w 1364418"/>
              <a:gd name="connsiteY109" fmla="*/ 1168288 h 6858000"/>
              <a:gd name="connsiteX110" fmla="*/ 99895 w 1364418"/>
              <a:gd name="connsiteY110" fmla="*/ 1142577 h 6858000"/>
              <a:gd name="connsiteX111" fmla="*/ 89201 w 1364418"/>
              <a:gd name="connsiteY111" fmla="*/ 1088484 h 6858000"/>
              <a:gd name="connsiteX112" fmla="*/ 77937 w 1364418"/>
              <a:gd name="connsiteY112" fmla="*/ 1016103 h 6858000"/>
              <a:gd name="connsiteX113" fmla="*/ 79393 w 1364418"/>
              <a:gd name="connsiteY113" fmla="*/ 954054 h 6858000"/>
              <a:gd name="connsiteX114" fmla="*/ 90309 w 1364418"/>
              <a:gd name="connsiteY114" fmla="*/ 921368 h 6858000"/>
              <a:gd name="connsiteX115" fmla="*/ 74258 w 1364418"/>
              <a:gd name="connsiteY115" fmla="*/ 896999 h 6858000"/>
              <a:gd name="connsiteX116" fmla="*/ 43666 w 1364418"/>
              <a:gd name="connsiteY116" fmla="*/ 821517 h 6858000"/>
              <a:gd name="connsiteX117" fmla="*/ 22616 w 1364418"/>
              <a:gd name="connsiteY117" fmla="*/ 751353 h 6858000"/>
              <a:gd name="connsiteX118" fmla="*/ 22174 w 1364418"/>
              <a:gd name="connsiteY118" fmla="*/ 721230 h 6858000"/>
              <a:gd name="connsiteX119" fmla="*/ 7845 w 1364418"/>
              <a:gd name="connsiteY119" fmla="*/ 681659 h 6858000"/>
              <a:gd name="connsiteX120" fmla="*/ 31306 w 1364418"/>
              <a:gd name="connsiteY120" fmla="*/ 619315 h 6858000"/>
              <a:gd name="connsiteX121" fmla="*/ 15184 w 1364418"/>
              <a:gd name="connsiteY121" fmla="*/ 585934 h 6858000"/>
              <a:gd name="connsiteX122" fmla="*/ 22258 w 1364418"/>
              <a:gd name="connsiteY122" fmla="*/ 538948 h 6858000"/>
              <a:gd name="connsiteX123" fmla="*/ 26166 w 1364418"/>
              <a:gd name="connsiteY123" fmla="*/ 525163 h 6858000"/>
              <a:gd name="connsiteX124" fmla="*/ 52290 w 1364418"/>
              <a:gd name="connsiteY124" fmla="*/ 446567 h 6858000"/>
              <a:gd name="connsiteX125" fmla="*/ 51538 w 1364418"/>
              <a:gd name="connsiteY125" fmla="*/ 393828 h 6858000"/>
              <a:gd name="connsiteX126" fmla="*/ 51368 w 1364418"/>
              <a:gd name="connsiteY126" fmla="*/ 353137 h 6858000"/>
              <a:gd name="connsiteX127" fmla="*/ 55970 w 1364418"/>
              <a:gd name="connsiteY127" fmla="*/ 321428 h 6858000"/>
              <a:gd name="connsiteX128" fmla="*/ 57061 w 1364418"/>
              <a:gd name="connsiteY128" fmla="*/ 275771 h 6858000"/>
              <a:gd name="connsiteX129" fmla="*/ 74088 w 1364418"/>
              <a:gd name="connsiteY129" fmla="*/ 212860 h 6858000"/>
              <a:gd name="connsiteX130" fmla="*/ 65798 w 1364418"/>
              <a:gd name="connsiteY130" fmla="*/ 144983 h 6858000"/>
              <a:gd name="connsiteX131" fmla="*/ 78082 w 1364418"/>
              <a:gd name="connsiteY131" fmla="*/ 55288 h 6858000"/>
              <a:gd name="connsiteX132" fmla="*/ 37636 w 1364418"/>
              <a:gd name="connsiteY132"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245974 w 1364418"/>
              <a:gd name="connsiteY3" fmla="*/ 6857735 h 6858000"/>
              <a:gd name="connsiteX4" fmla="*/ 239744 w 1364418"/>
              <a:gd name="connsiteY4" fmla="*/ 6777899 h 6858000"/>
              <a:gd name="connsiteX5" fmla="*/ 264484 w 1364418"/>
              <a:gd name="connsiteY5" fmla="*/ 6716710 h 6858000"/>
              <a:gd name="connsiteX6" fmla="*/ 286686 w 1364418"/>
              <a:gd name="connsiteY6" fmla="*/ 6664994 h 6858000"/>
              <a:gd name="connsiteX7" fmla="*/ 339152 w 1364418"/>
              <a:gd name="connsiteY7" fmla="*/ 6471804 h 6858000"/>
              <a:gd name="connsiteX8" fmla="*/ 334570 w 1364418"/>
              <a:gd name="connsiteY8" fmla="*/ 6389835 h 6858000"/>
              <a:gd name="connsiteX9" fmla="*/ 317792 w 1364418"/>
              <a:gd name="connsiteY9" fmla="*/ 6324679 h 6858000"/>
              <a:gd name="connsiteX10" fmla="*/ 278227 w 1364418"/>
              <a:gd name="connsiteY10" fmla="*/ 6280046 h 6858000"/>
              <a:gd name="connsiteX11" fmla="*/ 288000 w 1364418"/>
              <a:gd name="connsiteY11" fmla="*/ 6252834 h 6858000"/>
              <a:gd name="connsiteX12" fmla="*/ 265992 w 1364418"/>
              <a:gd name="connsiteY12" fmla="*/ 6202459 h 6858000"/>
              <a:gd name="connsiteX13" fmla="*/ 264790 w 1364418"/>
              <a:gd name="connsiteY13" fmla="*/ 6153037 h 6858000"/>
              <a:gd name="connsiteX14" fmla="*/ 280205 w 1364418"/>
              <a:gd name="connsiteY14" fmla="*/ 6078132 h 6858000"/>
              <a:gd name="connsiteX15" fmla="*/ 267592 w 1364418"/>
              <a:gd name="connsiteY15" fmla="*/ 6028119 h 6858000"/>
              <a:gd name="connsiteX16" fmla="*/ 252821 w 1364418"/>
              <a:gd name="connsiteY16" fmla="*/ 5926735 h 6858000"/>
              <a:gd name="connsiteX17" fmla="*/ 302333 w 1364418"/>
              <a:gd name="connsiteY17" fmla="*/ 5712857 h 6858000"/>
              <a:gd name="connsiteX18" fmla="*/ 332131 w 1364418"/>
              <a:gd name="connsiteY18" fmla="*/ 5660491 h 6858000"/>
              <a:gd name="connsiteX19" fmla="*/ 341254 w 1364418"/>
              <a:gd name="connsiteY19" fmla="*/ 5563435 h 6858000"/>
              <a:gd name="connsiteX20" fmla="*/ 368130 w 1364418"/>
              <a:gd name="connsiteY20" fmla="*/ 5437125 h 6858000"/>
              <a:gd name="connsiteX21" fmla="*/ 381698 w 1364418"/>
              <a:gd name="connsiteY21" fmla="*/ 5396260 h 6858000"/>
              <a:gd name="connsiteX22" fmla="*/ 397679 w 1364418"/>
              <a:gd name="connsiteY22" fmla="*/ 5330009 h 6858000"/>
              <a:gd name="connsiteX23" fmla="*/ 431172 w 1364418"/>
              <a:gd name="connsiteY23" fmla="*/ 5273739 h 6858000"/>
              <a:gd name="connsiteX24" fmla="*/ 440771 w 1364418"/>
              <a:gd name="connsiteY24" fmla="*/ 5241779 h 6858000"/>
              <a:gd name="connsiteX25" fmla="*/ 451997 w 1364418"/>
              <a:gd name="connsiteY25" fmla="*/ 5225268 h 6858000"/>
              <a:gd name="connsiteX26" fmla="*/ 453017 w 1364418"/>
              <a:gd name="connsiteY26" fmla="*/ 5217684 h 6858000"/>
              <a:gd name="connsiteX27" fmla="*/ 460358 w 1364418"/>
              <a:gd name="connsiteY27" fmla="*/ 5193377 h 6858000"/>
              <a:gd name="connsiteX28" fmla="*/ 463661 w 1364418"/>
              <a:gd name="connsiteY28" fmla="*/ 5179288 h 6858000"/>
              <a:gd name="connsiteX29" fmla="*/ 464645 w 1364418"/>
              <a:gd name="connsiteY29" fmla="*/ 5173621 h 6858000"/>
              <a:gd name="connsiteX30" fmla="*/ 460279 w 1364418"/>
              <a:gd name="connsiteY30" fmla="*/ 5159961 h 6858000"/>
              <a:gd name="connsiteX31" fmla="*/ 466956 w 1364418"/>
              <a:gd name="connsiteY31" fmla="*/ 5144295 h 6858000"/>
              <a:gd name="connsiteX32" fmla="*/ 463889 w 1364418"/>
              <a:gd name="connsiteY32" fmla="*/ 5125185 h 6858000"/>
              <a:gd name="connsiteX33" fmla="*/ 470719 w 1364418"/>
              <a:gd name="connsiteY33" fmla="*/ 5121884 h 6858000"/>
              <a:gd name="connsiteX34" fmla="*/ 477755 w 1364418"/>
              <a:gd name="connsiteY34" fmla="*/ 5067850 h 6858000"/>
              <a:gd name="connsiteX35" fmla="*/ 480486 w 1364418"/>
              <a:gd name="connsiteY35" fmla="*/ 5060861 h 6858000"/>
              <a:gd name="connsiteX36" fmla="*/ 477190 w 1364418"/>
              <a:gd name="connsiteY36" fmla="*/ 5034192 h 6858000"/>
              <a:gd name="connsiteX37" fmla="*/ 478744 w 1364418"/>
              <a:gd name="connsiteY37" fmla="*/ 4993030 h 6858000"/>
              <a:gd name="connsiteX38" fmla="*/ 485653 w 1364418"/>
              <a:gd name="connsiteY38" fmla="*/ 4946844 h 6858000"/>
              <a:gd name="connsiteX39" fmla="*/ 481509 w 1364418"/>
              <a:gd name="connsiteY39" fmla="*/ 4932692 h 6858000"/>
              <a:gd name="connsiteX40" fmla="*/ 496912 w 1364418"/>
              <a:gd name="connsiteY40" fmla="*/ 4858827 h 6858000"/>
              <a:gd name="connsiteX41" fmla="*/ 502815 w 1364418"/>
              <a:gd name="connsiteY41" fmla="*/ 4821170 h 6858000"/>
              <a:gd name="connsiteX42" fmla="*/ 507548 w 1364418"/>
              <a:gd name="connsiteY42" fmla="*/ 4780965 h 6858000"/>
              <a:gd name="connsiteX43" fmla="*/ 508841 w 1364418"/>
              <a:gd name="connsiteY43" fmla="*/ 4750867 h 6858000"/>
              <a:gd name="connsiteX44" fmla="*/ 506648 w 1364418"/>
              <a:gd name="connsiteY44" fmla="*/ 4690749 h 6858000"/>
              <a:gd name="connsiteX45" fmla="*/ 502128 w 1364418"/>
              <a:gd name="connsiteY45" fmla="*/ 4584173 h 6858000"/>
              <a:gd name="connsiteX46" fmla="*/ 497211 w 1364418"/>
              <a:gd name="connsiteY46" fmla="*/ 4444346 h 6858000"/>
              <a:gd name="connsiteX47" fmla="*/ 493776 w 1364418"/>
              <a:gd name="connsiteY47" fmla="*/ 4375228 h 6858000"/>
              <a:gd name="connsiteX48" fmla="*/ 474429 w 1364418"/>
              <a:gd name="connsiteY48" fmla="*/ 4214165 h 6858000"/>
              <a:gd name="connsiteX49" fmla="*/ 478502 w 1364418"/>
              <a:gd name="connsiteY49" fmla="*/ 4090296 h 6858000"/>
              <a:gd name="connsiteX50" fmla="*/ 463758 w 1364418"/>
              <a:gd name="connsiteY50" fmla="*/ 4033999 h 6858000"/>
              <a:gd name="connsiteX51" fmla="*/ 464907 w 1364418"/>
              <a:gd name="connsiteY51" fmla="*/ 4031933 h 6858000"/>
              <a:gd name="connsiteX52" fmla="*/ 463483 w 1364418"/>
              <a:gd name="connsiteY52" fmla="*/ 4013953 h 6858000"/>
              <a:gd name="connsiteX53" fmla="*/ 449778 w 1364418"/>
              <a:gd name="connsiteY53" fmla="*/ 3974753 h 6858000"/>
              <a:gd name="connsiteX54" fmla="*/ 451376 w 1364418"/>
              <a:gd name="connsiteY54" fmla="*/ 3969950 h 6858000"/>
              <a:gd name="connsiteX55" fmla="*/ 444798 w 1364418"/>
              <a:gd name="connsiteY55" fmla="*/ 3933779 h 6858000"/>
              <a:gd name="connsiteX56" fmla="*/ 446129 w 1364418"/>
              <a:gd name="connsiteY56" fmla="*/ 3933093 h 6858000"/>
              <a:gd name="connsiteX57" fmla="*/ 450483 w 1364418"/>
              <a:gd name="connsiteY57" fmla="*/ 3922082 h 6858000"/>
              <a:gd name="connsiteX58" fmla="*/ 455561 w 1364418"/>
              <a:gd name="connsiteY58" fmla="*/ 3901461 h 6858000"/>
              <a:gd name="connsiteX59" fmla="*/ 478155 w 1364418"/>
              <a:gd name="connsiteY59" fmla="*/ 3813873 h 6858000"/>
              <a:gd name="connsiteX60" fmla="*/ 477580 w 1364418"/>
              <a:gd name="connsiteY60" fmla="*/ 3806161 h 6858000"/>
              <a:gd name="connsiteX61" fmla="*/ 477887 w 1364418"/>
              <a:gd name="connsiteY61" fmla="*/ 3805957 h 6858000"/>
              <a:gd name="connsiteX62" fmla="*/ 477914 w 1364418"/>
              <a:gd name="connsiteY62" fmla="*/ 3797724 h 6858000"/>
              <a:gd name="connsiteX63" fmla="*/ 476529 w 1364418"/>
              <a:gd name="connsiteY63" fmla="*/ 3792098 h 6858000"/>
              <a:gd name="connsiteX64" fmla="*/ 475413 w 1364418"/>
              <a:gd name="connsiteY64" fmla="*/ 3777135 h 6858000"/>
              <a:gd name="connsiteX65" fmla="*/ 477146 w 1364418"/>
              <a:gd name="connsiteY65" fmla="*/ 3771656 h 6858000"/>
              <a:gd name="connsiteX66" fmla="*/ 480889 w 1364418"/>
              <a:gd name="connsiteY66" fmla="*/ 3769007 h 6858000"/>
              <a:gd name="connsiteX67" fmla="*/ 480355 w 1364418"/>
              <a:gd name="connsiteY67" fmla="*/ 3767709 h 6858000"/>
              <a:gd name="connsiteX68" fmla="*/ 489051 w 1364418"/>
              <a:gd name="connsiteY68" fmla="*/ 3738082 h 6858000"/>
              <a:gd name="connsiteX69" fmla="*/ 496397 w 1364418"/>
              <a:gd name="connsiteY69" fmla="*/ 3673397 h 6858000"/>
              <a:gd name="connsiteX70" fmla="*/ 495693 w 1364418"/>
              <a:gd name="connsiteY70" fmla="*/ 3637109 h 6858000"/>
              <a:gd name="connsiteX71" fmla="*/ 499136 w 1364418"/>
              <a:gd name="connsiteY71" fmla="*/ 3536883 h 6858000"/>
              <a:gd name="connsiteX72" fmla="*/ 506674 w 1364418"/>
              <a:gd name="connsiteY72" fmla="*/ 3435652 h 6858000"/>
              <a:gd name="connsiteX73" fmla="*/ 508345 w 1364418"/>
              <a:gd name="connsiteY73" fmla="*/ 3307769 h 6858000"/>
              <a:gd name="connsiteX74" fmla="*/ 525908 w 1364418"/>
              <a:gd name="connsiteY74" fmla="*/ 3250522 h 6858000"/>
              <a:gd name="connsiteX75" fmla="*/ 526333 w 1364418"/>
              <a:gd name="connsiteY75" fmla="*/ 3229163 h 6858000"/>
              <a:gd name="connsiteX76" fmla="*/ 528156 w 1364418"/>
              <a:gd name="connsiteY76" fmla="*/ 3217217 h 6858000"/>
              <a:gd name="connsiteX77" fmla="*/ 514991 w 1364418"/>
              <a:gd name="connsiteY77" fmla="*/ 3183755 h 6858000"/>
              <a:gd name="connsiteX78" fmla="*/ 515492 w 1364418"/>
              <a:gd name="connsiteY78" fmla="*/ 3178642 h 6858000"/>
              <a:gd name="connsiteX79" fmla="*/ 503092 w 1364418"/>
              <a:gd name="connsiteY79" fmla="*/ 3158586 h 6858000"/>
              <a:gd name="connsiteX80" fmla="*/ 488277 w 1364418"/>
              <a:gd name="connsiteY80" fmla="*/ 3129034 h 6858000"/>
              <a:gd name="connsiteX81" fmla="*/ 488942 w 1364418"/>
              <a:gd name="connsiteY81" fmla="*/ 3126682 h 6858000"/>
              <a:gd name="connsiteX82" fmla="*/ 479810 w 1364418"/>
              <a:gd name="connsiteY82" fmla="*/ 3114519 h 6858000"/>
              <a:gd name="connsiteX83" fmla="*/ 466419 w 1364418"/>
              <a:gd name="connsiteY83" fmla="*/ 3106272 h 6858000"/>
              <a:gd name="connsiteX84" fmla="*/ 439149 w 1364418"/>
              <a:gd name="connsiteY84" fmla="*/ 2958185 h 6858000"/>
              <a:gd name="connsiteX85" fmla="*/ 381763 w 1364418"/>
              <a:gd name="connsiteY85" fmla="*/ 2762989 h 6858000"/>
              <a:gd name="connsiteX86" fmla="*/ 330681 w 1364418"/>
              <a:gd name="connsiteY86" fmla="*/ 2554718 h 6858000"/>
              <a:gd name="connsiteX87" fmla="*/ 310775 w 1364418"/>
              <a:gd name="connsiteY87" fmla="*/ 2485734 h 6858000"/>
              <a:gd name="connsiteX88" fmla="*/ 301498 w 1364418"/>
              <a:gd name="connsiteY88" fmla="*/ 2447068 h 6858000"/>
              <a:gd name="connsiteX89" fmla="*/ 288459 w 1364418"/>
              <a:gd name="connsiteY89" fmla="*/ 2425819 h 6858000"/>
              <a:gd name="connsiteX90" fmla="*/ 294458 w 1364418"/>
              <a:gd name="connsiteY90" fmla="*/ 2402874 h 6858000"/>
              <a:gd name="connsiteX91" fmla="*/ 297070 w 1364418"/>
              <a:gd name="connsiteY91" fmla="*/ 2381443 h 6858000"/>
              <a:gd name="connsiteX92" fmla="*/ 273399 w 1364418"/>
              <a:gd name="connsiteY92" fmla="*/ 2261920 h 6858000"/>
              <a:gd name="connsiteX93" fmla="*/ 263286 w 1364418"/>
              <a:gd name="connsiteY93" fmla="*/ 2195378 h 6858000"/>
              <a:gd name="connsiteX94" fmla="*/ 247503 w 1364418"/>
              <a:gd name="connsiteY94" fmla="*/ 2155135 h 6858000"/>
              <a:gd name="connsiteX95" fmla="*/ 244961 w 1364418"/>
              <a:gd name="connsiteY95" fmla="*/ 2118008 h 6858000"/>
              <a:gd name="connsiteX96" fmla="*/ 245954 w 1364418"/>
              <a:gd name="connsiteY96" fmla="*/ 2050531 h 6858000"/>
              <a:gd name="connsiteX97" fmla="*/ 237760 w 1364418"/>
              <a:gd name="connsiteY97" fmla="*/ 1963269 h 6858000"/>
              <a:gd name="connsiteX98" fmla="*/ 218938 w 1364418"/>
              <a:gd name="connsiteY98" fmla="*/ 1906352 h 6858000"/>
              <a:gd name="connsiteX99" fmla="*/ 195495 w 1364418"/>
              <a:gd name="connsiteY99" fmla="*/ 1861531 h 6858000"/>
              <a:gd name="connsiteX100" fmla="*/ 149294 w 1364418"/>
              <a:gd name="connsiteY100" fmla="*/ 1732919 h 6858000"/>
              <a:gd name="connsiteX101" fmla="*/ 121605 w 1364418"/>
              <a:gd name="connsiteY101" fmla="*/ 1663540 h 6858000"/>
              <a:gd name="connsiteX102" fmla="*/ 120731 w 1364418"/>
              <a:gd name="connsiteY102" fmla="*/ 1615777 h 6858000"/>
              <a:gd name="connsiteX103" fmla="*/ 101526 w 1364418"/>
              <a:gd name="connsiteY103" fmla="*/ 1563678 h 6858000"/>
              <a:gd name="connsiteX104" fmla="*/ 114606 w 1364418"/>
              <a:gd name="connsiteY104" fmla="*/ 1519474 h 6858000"/>
              <a:gd name="connsiteX105" fmla="*/ 107348 w 1364418"/>
              <a:gd name="connsiteY105" fmla="*/ 1477995 h 6858000"/>
              <a:gd name="connsiteX106" fmla="*/ 93433 w 1364418"/>
              <a:gd name="connsiteY106" fmla="*/ 1373769 h 6858000"/>
              <a:gd name="connsiteX107" fmla="*/ 101740 w 1364418"/>
              <a:gd name="connsiteY107" fmla="*/ 1307086 h 6858000"/>
              <a:gd name="connsiteX108" fmla="*/ 102928 w 1364418"/>
              <a:gd name="connsiteY108" fmla="*/ 1189033 h 6858000"/>
              <a:gd name="connsiteX109" fmla="*/ 107613 w 1364418"/>
              <a:gd name="connsiteY109" fmla="*/ 1168288 h 6858000"/>
              <a:gd name="connsiteX110" fmla="*/ 99895 w 1364418"/>
              <a:gd name="connsiteY110" fmla="*/ 1142577 h 6858000"/>
              <a:gd name="connsiteX111" fmla="*/ 89201 w 1364418"/>
              <a:gd name="connsiteY111" fmla="*/ 1088484 h 6858000"/>
              <a:gd name="connsiteX112" fmla="*/ 77937 w 1364418"/>
              <a:gd name="connsiteY112" fmla="*/ 1016103 h 6858000"/>
              <a:gd name="connsiteX113" fmla="*/ 79393 w 1364418"/>
              <a:gd name="connsiteY113" fmla="*/ 954054 h 6858000"/>
              <a:gd name="connsiteX114" fmla="*/ 90309 w 1364418"/>
              <a:gd name="connsiteY114" fmla="*/ 921368 h 6858000"/>
              <a:gd name="connsiteX115" fmla="*/ 74258 w 1364418"/>
              <a:gd name="connsiteY115" fmla="*/ 896999 h 6858000"/>
              <a:gd name="connsiteX116" fmla="*/ 43666 w 1364418"/>
              <a:gd name="connsiteY116" fmla="*/ 821517 h 6858000"/>
              <a:gd name="connsiteX117" fmla="*/ 22616 w 1364418"/>
              <a:gd name="connsiteY117" fmla="*/ 751353 h 6858000"/>
              <a:gd name="connsiteX118" fmla="*/ 22174 w 1364418"/>
              <a:gd name="connsiteY118" fmla="*/ 721230 h 6858000"/>
              <a:gd name="connsiteX119" fmla="*/ 7845 w 1364418"/>
              <a:gd name="connsiteY119" fmla="*/ 681659 h 6858000"/>
              <a:gd name="connsiteX120" fmla="*/ 31306 w 1364418"/>
              <a:gd name="connsiteY120" fmla="*/ 619315 h 6858000"/>
              <a:gd name="connsiteX121" fmla="*/ 15184 w 1364418"/>
              <a:gd name="connsiteY121" fmla="*/ 585934 h 6858000"/>
              <a:gd name="connsiteX122" fmla="*/ 22258 w 1364418"/>
              <a:gd name="connsiteY122" fmla="*/ 538948 h 6858000"/>
              <a:gd name="connsiteX123" fmla="*/ 26166 w 1364418"/>
              <a:gd name="connsiteY123" fmla="*/ 525163 h 6858000"/>
              <a:gd name="connsiteX124" fmla="*/ 52290 w 1364418"/>
              <a:gd name="connsiteY124" fmla="*/ 446567 h 6858000"/>
              <a:gd name="connsiteX125" fmla="*/ 51538 w 1364418"/>
              <a:gd name="connsiteY125" fmla="*/ 393828 h 6858000"/>
              <a:gd name="connsiteX126" fmla="*/ 51368 w 1364418"/>
              <a:gd name="connsiteY126" fmla="*/ 353137 h 6858000"/>
              <a:gd name="connsiteX127" fmla="*/ 55970 w 1364418"/>
              <a:gd name="connsiteY127" fmla="*/ 321428 h 6858000"/>
              <a:gd name="connsiteX128" fmla="*/ 57061 w 1364418"/>
              <a:gd name="connsiteY128" fmla="*/ 275771 h 6858000"/>
              <a:gd name="connsiteX129" fmla="*/ 74088 w 1364418"/>
              <a:gd name="connsiteY129" fmla="*/ 212860 h 6858000"/>
              <a:gd name="connsiteX130" fmla="*/ 65798 w 1364418"/>
              <a:gd name="connsiteY130" fmla="*/ 144983 h 6858000"/>
              <a:gd name="connsiteX131" fmla="*/ 78082 w 1364418"/>
              <a:gd name="connsiteY131" fmla="*/ 55288 h 6858000"/>
              <a:gd name="connsiteX132" fmla="*/ 37636 w 1364418"/>
              <a:gd name="connsiteY132"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245974 w 1364418"/>
              <a:gd name="connsiteY3" fmla="*/ 6857735 h 6858000"/>
              <a:gd name="connsiteX4" fmla="*/ 239744 w 1364418"/>
              <a:gd name="connsiteY4" fmla="*/ 6777899 h 6858000"/>
              <a:gd name="connsiteX5" fmla="*/ 264484 w 1364418"/>
              <a:gd name="connsiteY5" fmla="*/ 6716710 h 6858000"/>
              <a:gd name="connsiteX6" fmla="*/ 280651 w 1364418"/>
              <a:gd name="connsiteY6" fmla="*/ 6639873 h 6858000"/>
              <a:gd name="connsiteX7" fmla="*/ 339152 w 1364418"/>
              <a:gd name="connsiteY7" fmla="*/ 6471804 h 6858000"/>
              <a:gd name="connsiteX8" fmla="*/ 334570 w 1364418"/>
              <a:gd name="connsiteY8" fmla="*/ 6389835 h 6858000"/>
              <a:gd name="connsiteX9" fmla="*/ 317792 w 1364418"/>
              <a:gd name="connsiteY9" fmla="*/ 6324679 h 6858000"/>
              <a:gd name="connsiteX10" fmla="*/ 278227 w 1364418"/>
              <a:gd name="connsiteY10" fmla="*/ 6280046 h 6858000"/>
              <a:gd name="connsiteX11" fmla="*/ 288000 w 1364418"/>
              <a:gd name="connsiteY11" fmla="*/ 6252834 h 6858000"/>
              <a:gd name="connsiteX12" fmla="*/ 265992 w 1364418"/>
              <a:gd name="connsiteY12" fmla="*/ 6202459 h 6858000"/>
              <a:gd name="connsiteX13" fmla="*/ 264790 w 1364418"/>
              <a:gd name="connsiteY13" fmla="*/ 6153037 h 6858000"/>
              <a:gd name="connsiteX14" fmla="*/ 280205 w 1364418"/>
              <a:gd name="connsiteY14" fmla="*/ 6078132 h 6858000"/>
              <a:gd name="connsiteX15" fmla="*/ 267592 w 1364418"/>
              <a:gd name="connsiteY15" fmla="*/ 6028119 h 6858000"/>
              <a:gd name="connsiteX16" fmla="*/ 252821 w 1364418"/>
              <a:gd name="connsiteY16" fmla="*/ 5926735 h 6858000"/>
              <a:gd name="connsiteX17" fmla="*/ 302333 w 1364418"/>
              <a:gd name="connsiteY17" fmla="*/ 5712857 h 6858000"/>
              <a:gd name="connsiteX18" fmla="*/ 332131 w 1364418"/>
              <a:gd name="connsiteY18" fmla="*/ 5660491 h 6858000"/>
              <a:gd name="connsiteX19" fmla="*/ 341254 w 1364418"/>
              <a:gd name="connsiteY19" fmla="*/ 5563435 h 6858000"/>
              <a:gd name="connsiteX20" fmla="*/ 368130 w 1364418"/>
              <a:gd name="connsiteY20" fmla="*/ 5437125 h 6858000"/>
              <a:gd name="connsiteX21" fmla="*/ 381698 w 1364418"/>
              <a:gd name="connsiteY21" fmla="*/ 5396260 h 6858000"/>
              <a:gd name="connsiteX22" fmla="*/ 397679 w 1364418"/>
              <a:gd name="connsiteY22" fmla="*/ 5330009 h 6858000"/>
              <a:gd name="connsiteX23" fmla="*/ 431172 w 1364418"/>
              <a:gd name="connsiteY23" fmla="*/ 5273739 h 6858000"/>
              <a:gd name="connsiteX24" fmla="*/ 440771 w 1364418"/>
              <a:gd name="connsiteY24" fmla="*/ 5241779 h 6858000"/>
              <a:gd name="connsiteX25" fmla="*/ 451997 w 1364418"/>
              <a:gd name="connsiteY25" fmla="*/ 5225268 h 6858000"/>
              <a:gd name="connsiteX26" fmla="*/ 453017 w 1364418"/>
              <a:gd name="connsiteY26" fmla="*/ 5217684 h 6858000"/>
              <a:gd name="connsiteX27" fmla="*/ 460358 w 1364418"/>
              <a:gd name="connsiteY27" fmla="*/ 5193377 h 6858000"/>
              <a:gd name="connsiteX28" fmla="*/ 463661 w 1364418"/>
              <a:gd name="connsiteY28" fmla="*/ 5179288 h 6858000"/>
              <a:gd name="connsiteX29" fmla="*/ 464645 w 1364418"/>
              <a:gd name="connsiteY29" fmla="*/ 5173621 h 6858000"/>
              <a:gd name="connsiteX30" fmla="*/ 460279 w 1364418"/>
              <a:gd name="connsiteY30" fmla="*/ 5159961 h 6858000"/>
              <a:gd name="connsiteX31" fmla="*/ 466956 w 1364418"/>
              <a:gd name="connsiteY31" fmla="*/ 5144295 h 6858000"/>
              <a:gd name="connsiteX32" fmla="*/ 463889 w 1364418"/>
              <a:gd name="connsiteY32" fmla="*/ 5125185 h 6858000"/>
              <a:gd name="connsiteX33" fmla="*/ 470719 w 1364418"/>
              <a:gd name="connsiteY33" fmla="*/ 5121884 h 6858000"/>
              <a:gd name="connsiteX34" fmla="*/ 477755 w 1364418"/>
              <a:gd name="connsiteY34" fmla="*/ 5067850 h 6858000"/>
              <a:gd name="connsiteX35" fmla="*/ 480486 w 1364418"/>
              <a:gd name="connsiteY35" fmla="*/ 5060861 h 6858000"/>
              <a:gd name="connsiteX36" fmla="*/ 477190 w 1364418"/>
              <a:gd name="connsiteY36" fmla="*/ 5034192 h 6858000"/>
              <a:gd name="connsiteX37" fmla="*/ 478744 w 1364418"/>
              <a:gd name="connsiteY37" fmla="*/ 4993030 h 6858000"/>
              <a:gd name="connsiteX38" fmla="*/ 485653 w 1364418"/>
              <a:gd name="connsiteY38" fmla="*/ 4946844 h 6858000"/>
              <a:gd name="connsiteX39" fmla="*/ 481509 w 1364418"/>
              <a:gd name="connsiteY39" fmla="*/ 4932692 h 6858000"/>
              <a:gd name="connsiteX40" fmla="*/ 496912 w 1364418"/>
              <a:gd name="connsiteY40" fmla="*/ 4858827 h 6858000"/>
              <a:gd name="connsiteX41" fmla="*/ 502815 w 1364418"/>
              <a:gd name="connsiteY41" fmla="*/ 4821170 h 6858000"/>
              <a:gd name="connsiteX42" fmla="*/ 507548 w 1364418"/>
              <a:gd name="connsiteY42" fmla="*/ 4780965 h 6858000"/>
              <a:gd name="connsiteX43" fmla="*/ 508841 w 1364418"/>
              <a:gd name="connsiteY43" fmla="*/ 4750867 h 6858000"/>
              <a:gd name="connsiteX44" fmla="*/ 506648 w 1364418"/>
              <a:gd name="connsiteY44" fmla="*/ 4690749 h 6858000"/>
              <a:gd name="connsiteX45" fmla="*/ 502128 w 1364418"/>
              <a:gd name="connsiteY45" fmla="*/ 4584173 h 6858000"/>
              <a:gd name="connsiteX46" fmla="*/ 497211 w 1364418"/>
              <a:gd name="connsiteY46" fmla="*/ 4444346 h 6858000"/>
              <a:gd name="connsiteX47" fmla="*/ 493776 w 1364418"/>
              <a:gd name="connsiteY47" fmla="*/ 4375228 h 6858000"/>
              <a:gd name="connsiteX48" fmla="*/ 474429 w 1364418"/>
              <a:gd name="connsiteY48" fmla="*/ 4214165 h 6858000"/>
              <a:gd name="connsiteX49" fmla="*/ 478502 w 1364418"/>
              <a:gd name="connsiteY49" fmla="*/ 4090296 h 6858000"/>
              <a:gd name="connsiteX50" fmla="*/ 463758 w 1364418"/>
              <a:gd name="connsiteY50" fmla="*/ 4033999 h 6858000"/>
              <a:gd name="connsiteX51" fmla="*/ 464907 w 1364418"/>
              <a:gd name="connsiteY51" fmla="*/ 4031933 h 6858000"/>
              <a:gd name="connsiteX52" fmla="*/ 463483 w 1364418"/>
              <a:gd name="connsiteY52" fmla="*/ 4013953 h 6858000"/>
              <a:gd name="connsiteX53" fmla="*/ 449778 w 1364418"/>
              <a:gd name="connsiteY53" fmla="*/ 3974753 h 6858000"/>
              <a:gd name="connsiteX54" fmla="*/ 451376 w 1364418"/>
              <a:gd name="connsiteY54" fmla="*/ 3969950 h 6858000"/>
              <a:gd name="connsiteX55" fmla="*/ 444798 w 1364418"/>
              <a:gd name="connsiteY55" fmla="*/ 3933779 h 6858000"/>
              <a:gd name="connsiteX56" fmla="*/ 446129 w 1364418"/>
              <a:gd name="connsiteY56" fmla="*/ 3933093 h 6858000"/>
              <a:gd name="connsiteX57" fmla="*/ 450483 w 1364418"/>
              <a:gd name="connsiteY57" fmla="*/ 3922082 h 6858000"/>
              <a:gd name="connsiteX58" fmla="*/ 455561 w 1364418"/>
              <a:gd name="connsiteY58" fmla="*/ 3901461 h 6858000"/>
              <a:gd name="connsiteX59" fmla="*/ 478155 w 1364418"/>
              <a:gd name="connsiteY59" fmla="*/ 3813873 h 6858000"/>
              <a:gd name="connsiteX60" fmla="*/ 477580 w 1364418"/>
              <a:gd name="connsiteY60" fmla="*/ 3806161 h 6858000"/>
              <a:gd name="connsiteX61" fmla="*/ 477887 w 1364418"/>
              <a:gd name="connsiteY61" fmla="*/ 3805957 h 6858000"/>
              <a:gd name="connsiteX62" fmla="*/ 477914 w 1364418"/>
              <a:gd name="connsiteY62" fmla="*/ 3797724 h 6858000"/>
              <a:gd name="connsiteX63" fmla="*/ 476529 w 1364418"/>
              <a:gd name="connsiteY63" fmla="*/ 3792098 h 6858000"/>
              <a:gd name="connsiteX64" fmla="*/ 475413 w 1364418"/>
              <a:gd name="connsiteY64" fmla="*/ 3777135 h 6858000"/>
              <a:gd name="connsiteX65" fmla="*/ 477146 w 1364418"/>
              <a:gd name="connsiteY65" fmla="*/ 3771656 h 6858000"/>
              <a:gd name="connsiteX66" fmla="*/ 480889 w 1364418"/>
              <a:gd name="connsiteY66" fmla="*/ 3769007 h 6858000"/>
              <a:gd name="connsiteX67" fmla="*/ 480355 w 1364418"/>
              <a:gd name="connsiteY67" fmla="*/ 3767709 h 6858000"/>
              <a:gd name="connsiteX68" fmla="*/ 489051 w 1364418"/>
              <a:gd name="connsiteY68" fmla="*/ 3738082 h 6858000"/>
              <a:gd name="connsiteX69" fmla="*/ 496397 w 1364418"/>
              <a:gd name="connsiteY69" fmla="*/ 3673397 h 6858000"/>
              <a:gd name="connsiteX70" fmla="*/ 495693 w 1364418"/>
              <a:gd name="connsiteY70" fmla="*/ 3637109 h 6858000"/>
              <a:gd name="connsiteX71" fmla="*/ 499136 w 1364418"/>
              <a:gd name="connsiteY71" fmla="*/ 3536883 h 6858000"/>
              <a:gd name="connsiteX72" fmla="*/ 506674 w 1364418"/>
              <a:gd name="connsiteY72" fmla="*/ 3435652 h 6858000"/>
              <a:gd name="connsiteX73" fmla="*/ 508345 w 1364418"/>
              <a:gd name="connsiteY73" fmla="*/ 3307769 h 6858000"/>
              <a:gd name="connsiteX74" fmla="*/ 525908 w 1364418"/>
              <a:gd name="connsiteY74" fmla="*/ 3250522 h 6858000"/>
              <a:gd name="connsiteX75" fmla="*/ 526333 w 1364418"/>
              <a:gd name="connsiteY75" fmla="*/ 3229163 h 6858000"/>
              <a:gd name="connsiteX76" fmla="*/ 528156 w 1364418"/>
              <a:gd name="connsiteY76" fmla="*/ 3217217 h 6858000"/>
              <a:gd name="connsiteX77" fmla="*/ 514991 w 1364418"/>
              <a:gd name="connsiteY77" fmla="*/ 3183755 h 6858000"/>
              <a:gd name="connsiteX78" fmla="*/ 515492 w 1364418"/>
              <a:gd name="connsiteY78" fmla="*/ 3178642 h 6858000"/>
              <a:gd name="connsiteX79" fmla="*/ 503092 w 1364418"/>
              <a:gd name="connsiteY79" fmla="*/ 3158586 h 6858000"/>
              <a:gd name="connsiteX80" fmla="*/ 488277 w 1364418"/>
              <a:gd name="connsiteY80" fmla="*/ 3129034 h 6858000"/>
              <a:gd name="connsiteX81" fmla="*/ 488942 w 1364418"/>
              <a:gd name="connsiteY81" fmla="*/ 3126682 h 6858000"/>
              <a:gd name="connsiteX82" fmla="*/ 479810 w 1364418"/>
              <a:gd name="connsiteY82" fmla="*/ 3114519 h 6858000"/>
              <a:gd name="connsiteX83" fmla="*/ 466419 w 1364418"/>
              <a:gd name="connsiteY83" fmla="*/ 3106272 h 6858000"/>
              <a:gd name="connsiteX84" fmla="*/ 439149 w 1364418"/>
              <a:gd name="connsiteY84" fmla="*/ 2958185 h 6858000"/>
              <a:gd name="connsiteX85" fmla="*/ 381763 w 1364418"/>
              <a:gd name="connsiteY85" fmla="*/ 2762989 h 6858000"/>
              <a:gd name="connsiteX86" fmla="*/ 330681 w 1364418"/>
              <a:gd name="connsiteY86" fmla="*/ 2554718 h 6858000"/>
              <a:gd name="connsiteX87" fmla="*/ 310775 w 1364418"/>
              <a:gd name="connsiteY87" fmla="*/ 2485734 h 6858000"/>
              <a:gd name="connsiteX88" fmla="*/ 301498 w 1364418"/>
              <a:gd name="connsiteY88" fmla="*/ 2447068 h 6858000"/>
              <a:gd name="connsiteX89" fmla="*/ 288459 w 1364418"/>
              <a:gd name="connsiteY89" fmla="*/ 2425819 h 6858000"/>
              <a:gd name="connsiteX90" fmla="*/ 294458 w 1364418"/>
              <a:gd name="connsiteY90" fmla="*/ 2402874 h 6858000"/>
              <a:gd name="connsiteX91" fmla="*/ 297070 w 1364418"/>
              <a:gd name="connsiteY91" fmla="*/ 2381443 h 6858000"/>
              <a:gd name="connsiteX92" fmla="*/ 273399 w 1364418"/>
              <a:gd name="connsiteY92" fmla="*/ 2261920 h 6858000"/>
              <a:gd name="connsiteX93" fmla="*/ 263286 w 1364418"/>
              <a:gd name="connsiteY93" fmla="*/ 2195378 h 6858000"/>
              <a:gd name="connsiteX94" fmla="*/ 247503 w 1364418"/>
              <a:gd name="connsiteY94" fmla="*/ 2155135 h 6858000"/>
              <a:gd name="connsiteX95" fmla="*/ 244961 w 1364418"/>
              <a:gd name="connsiteY95" fmla="*/ 2118008 h 6858000"/>
              <a:gd name="connsiteX96" fmla="*/ 245954 w 1364418"/>
              <a:gd name="connsiteY96" fmla="*/ 2050531 h 6858000"/>
              <a:gd name="connsiteX97" fmla="*/ 237760 w 1364418"/>
              <a:gd name="connsiteY97" fmla="*/ 1963269 h 6858000"/>
              <a:gd name="connsiteX98" fmla="*/ 218938 w 1364418"/>
              <a:gd name="connsiteY98" fmla="*/ 1906352 h 6858000"/>
              <a:gd name="connsiteX99" fmla="*/ 195495 w 1364418"/>
              <a:gd name="connsiteY99" fmla="*/ 1861531 h 6858000"/>
              <a:gd name="connsiteX100" fmla="*/ 149294 w 1364418"/>
              <a:gd name="connsiteY100" fmla="*/ 1732919 h 6858000"/>
              <a:gd name="connsiteX101" fmla="*/ 121605 w 1364418"/>
              <a:gd name="connsiteY101" fmla="*/ 1663540 h 6858000"/>
              <a:gd name="connsiteX102" fmla="*/ 120731 w 1364418"/>
              <a:gd name="connsiteY102" fmla="*/ 1615777 h 6858000"/>
              <a:gd name="connsiteX103" fmla="*/ 101526 w 1364418"/>
              <a:gd name="connsiteY103" fmla="*/ 1563678 h 6858000"/>
              <a:gd name="connsiteX104" fmla="*/ 114606 w 1364418"/>
              <a:gd name="connsiteY104" fmla="*/ 1519474 h 6858000"/>
              <a:gd name="connsiteX105" fmla="*/ 107348 w 1364418"/>
              <a:gd name="connsiteY105" fmla="*/ 1477995 h 6858000"/>
              <a:gd name="connsiteX106" fmla="*/ 93433 w 1364418"/>
              <a:gd name="connsiteY106" fmla="*/ 1373769 h 6858000"/>
              <a:gd name="connsiteX107" fmla="*/ 101740 w 1364418"/>
              <a:gd name="connsiteY107" fmla="*/ 1307086 h 6858000"/>
              <a:gd name="connsiteX108" fmla="*/ 102928 w 1364418"/>
              <a:gd name="connsiteY108" fmla="*/ 1189033 h 6858000"/>
              <a:gd name="connsiteX109" fmla="*/ 107613 w 1364418"/>
              <a:gd name="connsiteY109" fmla="*/ 1168288 h 6858000"/>
              <a:gd name="connsiteX110" fmla="*/ 99895 w 1364418"/>
              <a:gd name="connsiteY110" fmla="*/ 1142577 h 6858000"/>
              <a:gd name="connsiteX111" fmla="*/ 89201 w 1364418"/>
              <a:gd name="connsiteY111" fmla="*/ 1088484 h 6858000"/>
              <a:gd name="connsiteX112" fmla="*/ 77937 w 1364418"/>
              <a:gd name="connsiteY112" fmla="*/ 1016103 h 6858000"/>
              <a:gd name="connsiteX113" fmla="*/ 79393 w 1364418"/>
              <a:gd name="connsiteY113" fmla="*/ 954054 h 6858000"/>
              <a:gd name="connsiteX114" fmla="*/ 90309 w 1364418"/>
              <a:gd name="connsiteY114" fmla="*/ 921368 h 6858000"/>
              <a:gd name="connsiteX115" fmla="*/ 74258 w 1364418"/>
              <a:gd name="connsiteY115" fmla="*/ 896999 h 6858000"/>
              <a:gd name="connsiteX116" fmla="*/ 43666 w 1364418"/>
              <a:gd name="connsiteY116" fmla="*/ 821517 h 6858000"/>
              <a:gd name="connsiteX117" fmla="*/ 22616 w 1364418"/>
              <a:gd name="connsiteY117" fmla="*/ 751353 h 6858000"/>
              <a:gd name="connsiteX118" fmla="*/ 22174 w 1364418"/>
              <a:gd name="connsiteY118" fmla="*/ 721230 h 6858000"/>
              <a:gd name="connsiteX119" fmla="*/ 7845 w 1364418"/>
              <a:gd name="connsiteY119" fmla="*/ 681659 h 6858000"/>
              <a:gd name="connsiteX120" fmla="*/ 31306 w 1364418"/>
              <a:gd name="connsiteY120" fmla="*/ 619315 h 6858000"/>
              <a:gd name="connsiteX121" fmla="*/ 15184 w 1364418"/>
              <a:gd name="connsiteY121" fmla="*/ 585934 h 6858000"/>
              <a:gd name="connsiteX122" fmla="*/ 22258 w 1364418"/>
              <a:gd name="connsiteY122" fmla="*/ 538948 h 6858000"/>
              <a:gd name="connsiteX123" fmla="*/ 26166 w 1364418"/>
              <a:gd name="connsiteY123" fmla="*/ 525163 h 6858000"/>
              <a:gd name="connsiteX124" fmla="*/ 52290 w 1364418"/>
              <a:gd name="connsiteY124" fmla="*/ 446567 h 6858000"/>
              <a:gd name="connsiteX125" fmla="*/ 51538 w 1364418"/>
              <a:gd name="connsiteY125" fmla="*/ 393828 h 6858000"/>
              <a:gd name="connsiteX126" fmla="*/ 51368 w 1364418"/>
              <a:gd name="connsiteY126" fmla="*/ 353137 h 6858000"/>
              <a:gd name="connsiteX127" fmla="*/ 55970 w 1364418"/>
              <a:gd name="connsiteY127" fmla="*/ 321428 h 6858000"/>
              <a:gd name="connsiteX128" fmla="*/ 57061 w 1364418"/>
              <a:gd name="connsiteY128" fmla="*/ 275771 h 6858000"/>
              <a:gd name="connsiteX129" fmla="*/ 74088 w 1364418"/>
              <a:gd name="connsiteY129" fmla="*/ 212860 h 6858000"/>
              <a:gd name="connsiteX130" fmla="*/ 65798 w 1364418"/>
              <a:gd name="connsiteY130" fmla="*/ 144983 h 6858000"/>
              <a:gd name="connsiteX131" fmla="*/ 78082 w 1364418"/>
              <a:gd name="connsiteY131" fmla="*/ 55288 h 6858000"/>
              <a:gd name="connsiteX132" fmla="*/ 37636 w 1364418"/>
              <a:gd name="connsiteY132" fmla="*/ 0 h 6858000"/>
              <a:gd name="connsiteX0" fmla="*/ 37636 w 1364418"/>
              <a:gd name="connsiteY0" fmla="*/ 0 h 6858000"/>
              <a:gd name="connsiteX1" fmla="*/ 1364418 w 1364418"/>
              <a:gd name="connsiteY1" fmla="*/ 0 h 6858000"/>
              <a:gd name="connsiteX2" fmla="*/ 1364418 w 1364418"/>
              <a:gd name="connsiteY2" fmla="*/ 6858000 h 6858000"/>
              <a:gd name="connsiteX3" fmla="*/ 245974 w 1364418"/>
              <a:gd name="connsiteY3" fmla="*/ 6857735 h 6858000"/>
              <a:gd name="connsiteX4" fmla="*/ 281996 w 1364418"/>
              <a:gd name="connsiteY4" fmla="*/ 6792972 h 6858000"/>
              <a:gd name="connsiteX5" fmla="*/ 264484 w 1364418"/>
              <a:gd name="connsiteY5" fmla="*/ 6716710 h 6858000"/>
              <a:gd name="connsiteX6" fmla="*/ 280651 w 1364418"/>
              <a:gd name="connsiteY6" fmla="*/ 6639873 h 6858000"/>
              <a:gd name="connsiteX7" fmla="*/ 339152 w 1364418"/>
              <a:gd name="connsiteY7" fmla="*/ 6471804 h 6858000"/>
              <a:gd name="connsiteX8" fmla="*/ 334570 w 1364418"/>
              <a:gd name="connsiteY8" fmla="*/ 6389835 h 6858000"/>
              <a:gd name="connsiteX9" fmla="*/ 317792 w 1364418"/>
              <a:gd name="connsiteY9" fmla="*/ 6324679 h 6858000"/>
              <a:gd name="connsiteX10" fmla="*/ 278227 w 1364418"/>
              <a:gd name="connsiteY10" fmla="*/ 6280046 h 6858000"/>
              <a:gd name="connsiteX11" fmla="*/ 288000 w 1364418"/>
              <a:gd name="connsiteY11" fmla="*/ 6252834 h 6858000"/>
              <a:gd name="connsiteX12" fmla="*/ 265992 w 1364418"/>
              <a:gd name="connsiteY12" fmla="*/ 6202459 h 6858000"/>
              <a:gd name="connsiteX13" fmla="*/ 264790 w 1364418"/>
              <a:gd name="connsiteY13" fmla="*/ 6153037 h 6858000"/>
              <a:gd name="connsiteX14" fmla="*/ 280205 w 1364418"/>
              <a:gd name="connsiteY14" fmla="*/ 6078132 h 6858000"/>
              <a:gd name="connsiteX15" fmla="*/ 267592 w 1364418"/>
              <a:gd name="connsiteY15" fmla="*/ 6028119 h 6858000"/>
              <a:gd name="connsiteX16" fmla="*/ 252821 w 1364418"/>
              <a:gd name="connsiteY16" fmla="*/ 5926735 h 6858000"/>
              <a:gd name="connsiteX17" fmla="*/ 302333 w 1364418"/>
              <a:gd name="connsiteY17" fmla="*/ 5712857 h 6858000"/>
              <a:gd name="connsiteX18" fmla="*/ 332131 w 1364418"/>
              <a:gd name="connsiteY18" fmla="*/ 5660491 h 6858000"/>
              <a:gd name="connsiteX19" fmla="*/ 341254 w 1364418"/>
              <a:gd name="connsiteY19" fmla="*/ 5563435 h 6858000"/>
              <a:gd name="connsiteX20" fmla="*/ 368130 w 1364418"/>
              <a:gd name="connsiteY20" fmla="*/ 5437125 h 6858000"/>
              <a:gd name="connsiteX21" fmla="*/ 381698 w 1364418"/>
              <a:gd name="connsiteY21" fmla="*/ 5396260 h 6858000"/>
              <a:gd name="connsiteX22" fmla="*/ 397679 w 1364418"/>
              <a:gd name="connsiteY22" fmla="*/ 5330009 h 6858000"/>
              <a:gd name="connsiteX23" fmla="*/ 431172 w 1364418"/>
              <a:gd name="connsiteY23" fmla="*/ 5273739 h 6858000"/>
              <a:gd name="connsiteX24" fmla="*/ 440771 w 1364418"/>
              <a:gd name="connsiteY24" fmla="*/ 5241779 h 6858000"/>
              <a:gd name="connsiteX25" fmla="*/ 451997 w 1364418"/>
              <a:gd name="connsiteY25" fmla="*/ 5225268 h 6858000"/>
              <a:gd name="connsiteX26" fmla="*/ 453017 w 1364418"/>
              <a:gd name="connsiteY26" fmla="*/ 5217684 h 6858000"/>
              <a:gd name="connsiteX27" fmla="*/ 460358 w 1364418"/>
              <a:gd name="connsiteY27" fmla="*/ 5193377 h 6858000"/>
              <a:gd name="connsiteX28" fmla="*/ 463661 w 1364418"/>
              <a:gd name="connsiteY28" fmla="*/ 5179288 h 6858000"/>
              <a:gd name="connsiteX29" fmla="*/ 464645 w 1364418"/>
              <a:gd name="connsiteY29" fmla="*/ 5173621 h 6858000"/>
              <a:gd name="connsiteX30" fmla="*/ 460279 w 1364418"/>
              <a:gd name="connsiteY30" fmla="*/ 5159961 h 6858000"/>
              <a:gd name="connsiteX31" fmla="*/ 466956 w 1364418"/>
              <a:gd name="connsiteY31" fmla="*/ 5144295 h 6858000"/>
              <a:gd name="connsiteX32" fmla="*/ 463889 w 1364418"/>
              <a:gd name="connsiteY32" fmla="*/ 5125185 h 6858000"/>
              <a:gd name="connsiteX33" fmla="*/ 470719 w 1364418"/>
              <a:gd name="connsiteY33" fmla="*/ 5121884 h 6858000"/>
              <a:gd name="connsiteX34" fmla="*/ 477755 w 1364418"/>
              <a:gd name="connsiteY34" fmla="*/ 5067850 h 6858000"/>
              <a:gd name="connsiteX35" fmla="*/ 480486 w 1364418"/>
              <a:gd name="connsiteY35" fmla="*/ 5060861 h 6858000"/>
              <a:gd name="connsiteX36" fmla="*/ 477190 w 1364418"/>
              <a:gd name="connsiteY36" fmla="*/ 5034192 h 6858000"/>
              <a:gd name="connsiteX37" fmla="*/ 478744 w 1364418"/>
              <a:gd name="connsiteY37" fmla="*/ 4993030 h 6858000"/>
              <a:gd name="connsiteX38" fmla="*/ 485653 w 1364418"/>
              <a:gd name="connsiteY38" fmla="*/ 4946844 h 6858000"/>
              <a:gd name="connsiteX39" fmla="*/ 481509 w 1364418"/>
              <a:gd name="connsiteY39" fmla="*/ 4932692 h 6858000"/>
              <a:gd name="connsiteX40" fmla="*/ 496912 w 1364418"/>
              <a:gd name="connsiteY40" fmla="*/ 4858827 h 6858000"/>
              <a:gd name="connsiteX41" fmla="*/ 502815 w 1364418"/>
              <a:gd name="connsiteY41" fmla="*/ 4821170 h 6858000"/>
              <a:gd name="connsiteX42" fmla="*/ 507548 w 1364418"/>
              <a:gd name="connsiteY42" fmla="*/ 4780965 h 6858000"/>
              <a:gd name="connsiteX43" fmla="*/ 508841 w 1364418"/>
              <a:gd name="connsiteY43" fmla="*/ 4750867 h 6858000"/>
              <a:gd name="connsiteX44" fmla="*/ 506648 w 1364418"/>
              <a:gd name="connsiteY44" fmla="*/ 4690749 h 6858000"/>
              <a:gd name="connsiteX45" fmla="*/ 502128 w 1364418"/>
              <a:gd name="connsiteY45" fmla="*/ 4584173 h 6858000"/>
              <a:gd name="connsiteX46" fmla="*/ 497211 w 1364418"/>
              <a:gd name="connsiteY46" fmla="*/ 4444346 h 6858000"/>
              <a:gd name="connsiteX47" fmla="*/ 493776 w 1364418"/>
              <a:gd name="connsiteY47" fmla="*/ 4375228 h 6858000"/>
              <a:gd name="connsiteX48" fmla="*/ 474429 w 1364418"/>
              <a:gd name="connsiteY48" fmla="*/ 4214165 h 6858000"/>
              <a:gd name="connsiteX49" fmla="*/ 478502 w 1364418"/>
              <a:gd name="connsiteY49" fmla="*/ 4090296 h 6858000"/>
              <a:gd name="connsiteX50" fmla="*/ 463758 w 1364418"/>
              <a:gd name="connsiteY50" fmla="*/ 4033999 h 6858000"/>
              <a:gd name="connsiteX51" fmla="*/ 464907 w 1364418"/>
              <a:gd name="connsiteY51" fmla="*/ 4031933 h 6858000"/>
              <a:gd name="connsiteX52" fmla="*/ 463483 w 1364418"/>
              <a:gd name="connsiteY52" fmla="*/ 4013953 h 6858000"/>
              <a:gd name="connsiteX53" fmla="*/ 449778 w 1364418"/>
              <a:gd name="connsiteY53" fmla="*/ 3974753 h 6858000"/>
              <a:gd name="connsiteX54" fmla="*/ 451376 w 1364418"/>
              <a:gd name="connsiteY54" fmla="*/ 3969950 h 6858000"/>
              <a:gd name="connsiteX55" fmla="*/ 444798 w 1364418"/>
              <a:gd name="connsiteY55" fmla="*/ 3933779 h 6858000"/>
              <a:gd name="connsiteX56" fmla="*/ 446129 w 1364418"/>
              <a:gd name="connsiteY56" fmla="*/ 3933093 h 6858000"/>
              <a:gd name="connsiteX57" fmla="*/ 450483 w 1364418"/>
              <a:gd name="connsiteY57" fmla="*/ 3922082 h 6858000"/>
              <a:gd name="connsiteX58" fmla="*/ 455561 w 1364418"/>
              <a:gd name="connsiteY58" fmla="*/ 3901461 h 6858000"/>
              <a:gd name="connsiteX59" fmla="*/ 478155 w 1364418"/>
              <a:gd name="connsiteY59" fmla="*/ 3813873 h 6858000"/>
              <a:gd name="connsiteX60" fmla="*/ 477580 w 1364418"/>
              <a:gd name="connsiteY60" fmla="*/ 3806161 h 6858000"/>
              <a:gd name="connsiteX61" fmla="*/ 477887 w 1364418"/>
              <a:gd name="connsiteY61" fmla="*/ 3805957 h 6858000"/>
              <a:gd name="connsiteX62" fmla="*/ 477914 w 1364418"/>
              <a:gd name="connsiteY62" fmla="*/ 3797724 h 6858000"/>
              <a:gd name="connsiteX63" fmla="*/ 476529 w 1364418"/>
              <a:gd name="connsiteY63" fmla="*/ 3792098 h 6858000"/>
              <a:gd name="connsiteX64" fmla="*/ 475413 w 1364418"/>
              <a:gd name="connsiteY64" fmla="*/ 3777135 h 6858000"/>
              <a:gd name="connsiteX65" fmla="*/ 477146 w 1364418"/>
              <a:gd name="connsiteY65" fmla="*/ 3771656 h 6858000"/>
              <a:gd name="connsiteX66" fmla="*/ 480889 w 1364418"/>
              <a:gd name="connsiteY66" fmla="*/ 3769007 h 6858000"/>
              <a:gd name="connsiteX67" fmla="*/ 480355 w 1364418"/>
              <a:gd name="connsiteY67" fmla="*/ 3767709 h 6858000"/>
              <a:gd name="connsiteX68" fmla="*/ 489051 w 1364418"/>
              <a:gd name="connsiteY68" fmla="*/ 3738082 h 6858000"/>
              <a:gd name="connsiteX69" fmla="*/ 496397 w 1364418"/>
              <a:gd name="connsiteY69" fmla="*/ 3673397 h 6858000"/>
              <a:gd name="connsiteX70" fmla="*/ 495693 w 1364418"/>
              <a:gd name="connsiteY70" fmla="*/ 3637109 h 6858000"/>
              <a:gd name="connsiteX71" fmla="*/ 499136 w 1364418"/>
              <a:gd name="connsiteY71" fmla="*/ 3536883 h 6858000"/>
              <a:gd name="connsiteX72" fmla="*/ 506674 w 1364418"/>
              <a:gd name="connsiteY72" fmla="*/ 3435652 h 6858000"/>
              <a:gd name="connsiteX73" fmla="*/ 508345 w 1364418"/>
              <a:gd name="connsiteY73" fmla="*/ 3307769 h 6858000"/>
              <a:gd name="connsiteX74" fmla="*/ 525908 w 1364418"/>
              <a:gd name="connsiteY74" fmla="*/ 3250522 h 6858000"/>
              <a:gd name="connsiteX75" fmla="*/ 526333 w 1364418"/>
              <a:gd name="connsiteY75" fmla="*/ 3229163 h 6858000"/>
              <a:gd name="connsiteX76" fmla="*/ 528156 w 1364418"/>
              <a:gd name="connsiteY76" fmla="*/ 3217217 h 6858000"/>
              <a:gd name="connsiteX77" fmla="*/ 514991 w 1364418"/>
              <a:gd name="connsiteY77" fmla="*/ 3183755 h 6858000"/>
              <a:gd name="connsiteX78" fmla="*/ 515492 w 1364418"/>
              <a:gd name="connsiteY78" fmla="*/ 3178642 h 6858000"/>
              <a:gd name="connsiteX79" fmla="*/ 503092 w 1364418"/>
              <a:gd name="connsiteY79" fmla="*/ 3158586 h 6858000"/>
              <a:gd name="connsiteX80" fmla="*/ 488277 w 1364418"/>
              <a:gd name="connsiteY80" fmla="*/ 3129034 h 6858000"/>
              <a:gd name="connsiteX81" fmla="*/ 488942 w 1364418"/>
              <a:gd name="connsiteY81" fmla="*/ 3126682 h 6858000"/>
              <a:gd name="connsiteX82" fmla="*/ 479810 w 1364418"/>
              <a:gd name="connsiteY82" fmla="*/ 3114519 h 6858000"/>
              <a:gd name="connsiteX83" fmla="*/ 466419 w 1364418"/>
              <a:gd name="connsiteY83" fmla="*/ 3106272 h 6858000"/>
              <a:gd name="connsiteX84" fmla="*/ 439149 w 1364418"/>
              <a:gd name="connsiteY84" fmla="*/ 2958185 h 6858000"/>
              <a:gd name="connsiteX85" fmla="*/ 381763 w 1364418"/>
              <a:gd name="connsiteY85" fmla="*/ 2762989 h 6858000"/>
              <a:gd name="connsiteX86" fmla="*/ 330681 w 1364418"/>
              <a:gd name="connsiteY86" fmla="*/ 2554718 h 6858000"/>
              <a:gd name="connsiteX87" fmla="*/ 310775 w 1364418"/>
              <a:gd name="connsiteY87" fmla="*/ 2485734 h 6858000"/>
              <a:gd name="connsiteX88" fmla="*/ 301498 w 1364418"/>
              <a:gd name="connsiteY88" fmla="*/ 2447068 h 6858000"/>
              <a:gd name="connsiteX89" fmla="*/ 288459 w 1364418"/>
              <a:gd name="connsiteY89" fmla="*/ 2425819 h 6858000"/>
              <a:gd name="connsiteX90" fmla="*/ 294458 w 1364418"/>
              <a:gd name="connsiteY90" fmla="*/ 2402874 h 6858000"/>
              <a:gd name="connsiteX91" fmla="*/ 297070 w 1364418"/>
              <a:gd name="connsiteY91" fmla="*/ 2381443 h 6858000"/>
              <a:gd name="connsiteX92" fmla="*/ 273399 w 1364418"/>
              <a:gd name="connsiteY92" fmla="*/ 2261920 h 6858000"/>
              <a:gd name="connsiteX93" fmla="*/ 263286 w 1364418"/>
              <a:gd name="connsiteY93" fmla="*/ 2195378 h 6858000"/>
              <a:gd name="connsiteX94" fmla="*/ 247503 w 1364418"/>
              <a:gd name="connsiteY94" fmla="*/ 2155135 h 6858000"/>
              <a:gd name="connsiteX95" fmla="*/ 244961 w 1364418"/>
              <a:gd name="connsiteY95" fmla="*/ 2118008 h 6858000"/>
              <a:gd name="connsiteX96" fmla="*/ 245954 w 1364418"/>
              <a:gd name="connsiteY96" fmla="*/ 2050531 h 6858000"/>
              <a:gd name="connsiteX97" fmla="*/ 237760 w 1364418"/>
              <a:gd name="connsiteY97" fmla="*/ 1963269 h 6858000"/>
              <a:gd name="connsiteX98" fmla="*/ 218938 w 1364418"/>
              <a:gd name="connsiteY98" fmla="*/ 1906352 h 6858000"/>
              <a:gd name="connsiteX99" fmla="*/ 195495 w 1364418"/>
              <a:gd name="connsiteY99" fmla="*/ 1861531 h 6858000"/>
              <a:gd name="connsiteX100" fmla="*/ 149294 w 1364418"/>
              <a:gd name="connsiteY100" fmla="*/ 1732919 h 6858000"/>
              <a:gd name="connsiteX101" fmla="*/ 121605 w 1364418"/>
              <a:gd name="connsiteY101" fmla="*/ 1663540 h 6858000"/>
              <a:gd name="connsiteX102" fmla="*/ 120731 w 1364418"/>
              <a:gd name="connsiteY102" fmla="*/ 1615777 h 6858000"/>
              <a:gd name="connsiteX103" fmla="*/ 101526 w 1364418"/>
              <a:gd name="connsiteY103" fmla="*/ 1563678 h 6858000"/>
              <a:gd name="connsiteX104" fmla="*/ 114606 w 1364418"/>
              <a:gd name="connsiteY104" fmla="*/ 1519474 h 6858000"/>
              <a:gd name="connsiteX105" fmla="*/ 107348 w 1364418"/>
              <a:gd name="connsiteY105" fmla="*/ 1477995 h 6858000"/>
              <a:gd name="connsiteX106" fmla="*/ 93433 w 1364418"/>
              <a:gd name="connsiteY106" fmla="*/ 1373769 h 6858000"/>
              <a:gd name="connsiteX107" fmla="*/ 101740 w 1364418"/>
              <a:gd name="connsiteY107" fmla="*/ 1307086 h 6858000"/>
              <a:gd name="connsiteX108" fmla="*/ 102928 w 1364418"/>
              <a:gd name="connsiteY108" fmla="*/ 1189033 h 6858000"/>
              <a:gd name="connsiteX109" fmla="*/ 107613 w 1364418"/>
              <a:gd name="connsiteY109" fmla="*/ 1168288 h 6858000"/>
              <a:gd name="connsiteX110" fmla="*/ 99895 w 1364418"/>
              <a:gd name="connsiteY110" fmla="*/ 1142577 h 6858000"/>
              <a:gd name="connsiteX111" fmla="*/ 89201 w 1364418"/>
              <a:gd name="connsiteY111" fmla="*/ 1088484 h 6858000"/>
              <a:gd name="connsiteX112" fmla="*/ 77937 w 1364418"/>
              <a:gd name="connsiteY112" fmla="*/ 1016103 h 6858000"/>
              <a:gd name="connsiteX113" fmla="*/ 79393 w 1364418"/>
              <a:gd name="connsiteY113" fmla="*/ 954054 h 6858000"/>
              <a:gd name="connsiteX114" fmla="*/ 90309 w 1364418"/>
              <a:gd name="connsiteY114" fmla="*/ 921368 h 6858000"/>
              <a:gd name="connsiteX115" fmla="*/ 74258 w 1364418"/>
              <a:gd name="connsiteY115" fmla="*/ 896999 h 6858000"/>
              <a:gd name="connsiteX116" fmla="*/ 43666 w 1364418"/>
              <a:gd name="connsiteY116" fmla="*/ 821517 h 6858000"/>
              <a:gd name="connsiteX117" fmla="*/ 22616 w 1364418"/>
              <a:gd name="connsiteY117" fmla="*/ 751353 h 6858000"/>
              <a:gd name="connsiteX118" fmla="*/ 22174 w 1364418"/>
              <a:gd name="connsiteY118" fmla="*/ 721230 h 6858000"/>
              <a:gd name="connsiteX119" fmla="*/ 7845 w 1364418"/>
              <a:gd name="connsiteY119" fmla="*/ 681659 h 6858000"/>
              <a:gd name="connsiteX120" fmla="*/ 31306 w 1364418"/>
              <a:gd name="connsiteY120" fmla="*/ 619315 h 6858000"/>
              <a:gd name="connsiteX121" fmla="*/ 15184 w 1364418"/>
              <a:gd name="connsiteY121" fmla="*/ 585934 h 6858000"/>
              <a:gd name="connsiteX122" fmla="*/ 22258 w 1364418"/>
              <a:gd name="connsiteY122" fmla="*/ 538948 h 6858000"/>
              <a:gd name="connsiteX123" fmla="*/ 26166 w 1364418"/>
              <a:gd name="connsiteY123" fmla="*/ 525163 h 6858000"/>
              <a:gd name="connsiteX124" fmla="*/ 52290 w 1364418"/>
              <a:gd name="connsiteY124" fmla="*/ 446567 h 6858000"/>
              <a:gd name="connsiteX125" fmla="*/ 51538 w 1364418"/>
              <a:gd name="connsiteY125" fmla="*/ 393828 h 6858000"/>
              <a:gd name="connsiteX126" fmla="*/ 51368 w 1364418"/>
              <a:gd name="connsiteY126" fmla="*/ 353137 h 6858000"/>
              <a:gd name="connsiteX127" fmla="*/ 55970 w 1364418"/>
              <a:gd name="connsiteY127" fmla="*/ 321428 h 6858000"/>
              <a:gd name="connsiteX128" fmla="*/ 57061 w 1364418"/>
              <a:gd name="connsiteY128" fmla="*/ 275771 h 6858000"/>
              <a:gd name="connsiteX129" fmla="*/ 74088 w 1364418"/>
              <a:gd name="connsiteY129" fmla="*/ 212860 h 6858000"/>
              <a:gd name="connsiteX130" fmla="*/ 65798 w 1364418"/>
              <a:gd name="connsiteY130" fmla="*/ 144983 h 6858000"/>
              <a:gd name="connsiteX131" fmla="*/ 78082 w 1364418"/>
              <a:gd name="connsiteY131" fmla="*/ 55288 h 6858000"/>
              <a:gd name="connsiteX132" fmla="*/ 37636 w 1364418"/>
              <a:gd name="connsiteY132"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1364418" h="6858000">
                <a:moveTo>
                  <a:pt x="37636" y="0"/>
                </a:moveTo>
                <a:lnTo>
                  <a:pt x="1364418" y="0"/>
                </a:lnTo>
                <a:lnTo>
                  <a:pt x="1364418" y="6858000"/>
                </a:lnTo>
                <a:lnTo>
                  <a:pt x="245974" y="6857735"/>
                </a:lnTo>
                <a:cubicBezTo>
                  <a:pt x="246649" y="6829312"/>
                  <a:pt x="258792" y="6817314"/>
                  <a:pt x="281996" y="6792972"/>
                </a:cubicBezTo>
                <a:cubicBezTo>
                  <a:pt x="288036" y="6763449"/>
                  <a:pt x="261498" y="6738121"/>
                  <a:pt x="264484" y="6716710"/>
                </a:cubicBezTo>
                <a:cubicBezTo>
                  <a:pt x="264597" y="6714739"/>
                  <a:pt x="280538" y="6641844"/>
                  <a:pt x="280651" y="6639873"/>
                </a:cubicBezTo>
                <a:cubicBezTo>
                  <a:pt x="296114" y="6596543"/>
                  <a:pt x="335196" y="6519339"/>
                  <a:pt x="339152" y="6471804"/>
                </a:cubicBezTo>
                <a:lnTo>
                  <a:pt x="334570" y="6389835"/>
                </a:lnTo>
                <a:cubicBezTo>
                  <a:pt x="334613" y="6357588"/>
                  <a:pt x="338883" y="6333072"/>
                  <a:pt x="317792" y="6324679"/>
                </a:cubicBezTo>
                <a:cubicBezTo>
                  <a:pt x="308402" y="6306381"/>
                  <a:pt x="279168" y="6293695"/>
                  <a:pt x="278227" y="6280046"/>
                </a:cubicBezTo>
                <a:cubicBezTo>
                  <a:pt x="281050" y="6269969"/>
                  <a:pt x="290039" y="6265765"/>
                  <a:pt x="288000" y="6252834"/>
                </a:cubicBezTo>
                <a:lnTo>
                  <a:pt x="265992" y="6202459"/>
                </a:lnTo>
                <a:cubicBezTo>
                  <a:pt x="264772" y="6196814"/>
                  <a:pt x="268092" y="6158095"/>
                  <a:pt x="264790" y="6153037"/>
                </a:cubicBezTo>
                <a:cubicBezTo>
                  <a:pt x="302335" y="6114354"/>
                  <a:pt x="260378" y="6128837"/>
                  <a:pt x="280205" y="6078132"/>
                </a:cubicBezTo>
                <a:cubicBezTo>
                  <a:pt x="283657" y="6049622"/>
                  <a:pt x="275724" y="6059673"/>
                  <a:pt x="267592" y="6028119"/>
                </a:cubicBezTo>
                <a:cubicBezTo>
                  <a:pt x="277113" y="5988572"/>
                  <a:pt x="234727" y="5976018"/>
                  <a:pt x="252821" y="5926735"/>
                </a:cubicBezTo>
                <a:cubicBezTo>
                  <a:pt x="290324" y="5823532"/>
                  <a:pt x="288016" y="5757776"/>
                  <a:pt x="302333" y="5712857"/>
                </a:cubicBezTo>
                <a:cubicBezTo>
                  <a:pt x="310258" y="5688518"/>
                  <a:pt x="328236" y="5675288"/>
                  <a:pt x="332131" y="5660491"/>
                </a:cubicBezTo>
                <a:cubicBezTo>
                  <a:pt x="345782" y="5622696"/>
                  <a:pt x="344964" y="5595787"/>
                  <a:pt x="341254" y="5563435"/>
                </a:cubicBezTo>
                <a:cubicBezTo>
                  <a:pt x="335745" y="5537661"/>
                  <a:pt x="359171" y="5479228"/>
                  <a:pt x="368130" y="5437125"/>
                </a:cubicBezTo>
                <a:cubicBezTo>
                  <a:pt x="379868" y="5399640"/>
                  <a:pt x="373836" y="5420657"/>
                  <a:pt x="381698" y="5396260"/>
                </a:cubicBezTo>
                <a:cubicBezTo>
                  <a:pt x="395995" y="5391935"/>
                  <a:pt x="389433" y="5350429"/>
                  <a:pt x="397679" y="5330009"/>
                </a:cubicBezTo>
                <a:cubicBezTo>
                  <a:pt x="405925" y="5309589"/>
                  <a:pt x="420210" y="5291626"/>
                  <a:pt x="431172" y="5273739"/>
                </a:cubicBezTo>
                <a:cubicBezTo>
                  <a:pt x="426568" y="5263245"/>
                  <a:pt x="432286" y="5253790"/>
                  <a:pt x="440771" y="5241779"/>
                </a:cubicBezTo>
                <a:lnTo>
                  <a:pt x="451997" y="5225268"/>
                </a:lnTo>
                <a:lnTo>
                  <a:pt x="453017" y="5217684"/>
                </a:lnTo>
                <a:cubicBezTo>
                  <a:pt x="455252" y="5208685"/>
                  <a:pt x="458044" y="5200600"/>
                  <a:pt x="460358" y="5193377"/>
                </a:cubicBezTo>
                <a:lnTo>
                  <a:pt x="463661" y="5179288"/>
                </a:lnTo>
                <a:lnTo>
                  <a:pt x="464645" y="5173621"/>
                </a:lnTo>
                <a:lnTo>
                  <a:pt x="460279" y="5159961"/>
                </a:lnTo>
                <a:lnTo>
                  <a:pt x="466956" y="5144295"/>
                </a:lnTo>
                <a:lnTo>
                  <a:pt x="463889" y="5125185"/>
                </a:lnTo>
                <a:cubicBezTo>
                  <a:pt x="466252" y="5124475"/>
                  <a:pt x="468554" y="5123363"/>
                  <a:pt x="470719" y="5121884"/>
                </a:cubicBezTo>
                <a:lnTo>
                  <a:pt x="477755" y="5067850"/>
                </a:lnTo>
                <a:lnTo>
                  <a:pt x="480486" y="5060861"/>
                </a:lnTo>
                <a:lnTo>
                  <a:pt x="477190" y="5034192"/>
                </a:lnTo>
                <a:cubicBezTo>
                  <a:pt x="476699" y="5019824"/>
                  <a:pt x="477403" y="5006180"/>
                  <a:pt x="478744" y="4993030"/>
                </a:cubicBezTo>
                <a:lnTo>
                  <a:pt x="485653" y="4946844"/>
                </a:lnTo>
                <a:lnTo>
                  <a:pt x="481509" y="4932692"/>
                </a:lnTo>
                <a:cubicBezTo>
                  <a:pt x="481214" y="4911802"/>
                  <a:pt x="495319" y="4880686"/>
                  <a:pt x="496912" y="4858827"/>
                </a:cubicBezTo>
                <a:lnTo>
                  <a:pt x="502815" y="4821170"/>
                </a:lnTo>
                <a:lnTo>
                  <a:pt x="507548" y="4780965"/>
                </a:lnTo>
                <a:lnTo>
                  <a:pt x="508841" y="4750867"/>
                </a:lnTo>
                <a:lnTo>
                  <a:pt x="506648" y="4690749"/>
                </a:lnTo>
                <a:cubicBezTo>
                  <a:pt x="512729" y="4654213"/>
                  <a:pt x="491337" y="4623546"/>
                  <a:pt x="502128" y="4584173"/>
                </a:cubicBezTo>
                <a:cubicBezTo>
                  <a:pt x="488693" y="4519562"/>
                  <a:pt x="492047" y="4501522"/>
                  <a:pt x="497211" y="4444346"/>
                </a:cubicBezTo>
                <a:cubicBezTo>
                  <a:pt x="511033" y="4454946"/>
                  <a:pt x="497584" y="4394050"/>
                  <a:pt x="493776" y="4375228"/>
                </a:cubicBezTo>
                <a:cubicBezTo>
                  <a:pt x="491426" y="4334791"/>
                  <a:pt x="480594" y="4270639"/>
                  <a:pt x="474429" y="4214165"/>
                </a:cubicBezTo>
                <a:cubicBezTo>
                  <a:pt x="465297" y="4170832"/>
                  <a:pt x="480280" y="4120324"/>
                  <a:pt x="478502" y="4090296"/>
                </a:cubicBezTo>
                <a:lnTo>
                  <a:pt x="463758" y="4033999"/>
                </a:lnTo>
                <a:lnTo>
                  <a:pt x="464907" y="4031933"/>
                </a:lnTo>
                <a:cubicBezTo>
                  <a:pt x="467040" y="4022997"/>
                  <a:pt x="465967" y="4017669"/>
                  <a:pt x="463483" y="4013953"/>
                </a:cubicBezTo>
                <a:lnTo>
                  <a:pt x="449778" y="3974753"/>
                </a:lnTo>
                <a:lnTo>
                  <a:pt x="451376" y="3969950"/>
                </a:lnTo>
                <a:lnTo>
                  <a:pt x="444798" y="3933779"/>
                </a:lnTo>
                <a:lnTo>
                  <a:pt x="446129" y="3933093"/>
                </a:lnTo>
                <a:cubicBezTo>
                  <a:pt x="448961" y="3930731"/>
                  <a:pt x="450769" y="3927433"/>
                  <a:pt x="450483" y="3922082"/>
                </a:cubicBezTo>
                <a:cubicBezTo>
                  <a:pt x="471740" y="3927556"/>
                  <a:pt x="458283" y="3917724"/>
                  <a:pt x="455561" y="3901461"/>
                </a:cubicBezTo>
                <a:cubicBezTo>
                  <a:pt x="460173" y="3883426"/>
                  <a:pt x="474485" y="3829756"/>
                  <a:pt x="478155" y="3813873"/>
                </a:cubicBezTo>
                <a:cubicBezTo>
                  <a:pt x="477963" y="3811302"/>
                  <a:pt x="477772" y="3808732"/>
                  <a:pt x="477580" y="3806161"/>
                </a:cubicBezTo>
                <a:lnTo>
                  <a:pt x="477887" y="3805957"/>
                </a:lnTo>
                <a:cubicBezTo>
                  <a:pt x="478443" y="3804175"/>
                  <a:pt x="478509" y="3801600"/>
                  <a:pt x="477914" y="3797724"/>
                </a:cubicBezTo>
                <a:lnTo>
                  <a:pt x="476529" y="3792098"/>
                </a:lnTo>
                <a:lnTo>
                  <a:pt x="475413" y="3777135"/>
                </a:lnTo>
                <a:lnTo>
                  <a:pt x="477146" y="3771656"/>
                </a:lnTo>
                <a:lnTo>
                  <a:pt x="480889" y="3769007"/>
                </a:lnTo>
                <a:lnTo>
                  <a:pt x="480355" y="3767709"/>
                </a:lnTo>
                <a:cubicBezTo>
                  <a:pt x="472854" y="3758603"/>
                  <a:pt x="462858" y="3757457"/>
                  <a:pt x="489051" y="3738082"/>
                </a:cubicBezTo>
                <a:cubicBezTo>
                  <a:pt x="476420" y="3716230"/>
                  <a:pt x="492614" y="3707883"/>
                  <a:pt x="496397" y="3673397"/>
                </a:cubicBezTo>
                <a:cubicBezTo>
                  <a:pt x="485059" y="3661788"/>
                  <a:pt x="488117" y="3649813"/>
                  <a:pt x="495693" y="3637109"/>
                </a:cubicBezTo>
                <a:cubicBezTo>
                  <a:pt x="488827" y="3605834"/>
                  <a:pt x="498565" y="3573837"/>
                  <a:pt x="499136" y="3536883"/>
                </a:cubicBezTo>
                <a:cubicBezTo>
                  <a:pt x="483096" y="3500539"/>
                  <a:pt x="506170" y="3475121"/>
                  <a:pt x="506674" y="3435652"/>
                </a:cubicBezTo>
                <a:cubicBezTo>
                  <a:pt x="508209" y="3397466"/>
                  <a:pt x="505139" y="3338624"/>
                  <a:pt x="508345" y="3307769"/>
                </a:cubicBezTo>
                <a:cubicBezTo>
                  <a:pt x="522826" y="3292381"/>
                  <a:pt x="493343" y="3256540"/>
                  <a:pt x="525908" y="3250522"/>
                </a:cubicBezTo>
                <a:cubicBezTo>
                  <a:pt x="519705" y="3235893"/>
                  <a:pt x="504475" y="3230937"/>
                  <a:pt x="526333" y="3229163"/>
                </a:cubicBezTo>
                <a:cubicBezTo>
                  <a:pt x="524884" y="3224149"/>
                  <a:pt x="525919" y="3220404"/>
                  <a:pt x="528156" y="3217217"/>
                </a:cubicBezTo>
                <a:lnTo>
                  <a:pt x="514991" y="3183755"/>
                </a:lnTo>
                <a:lnTo>
                  <a:pt x="515492" y="3178642"/>
                </a:lnTo>
                <a:lnTo>
                  <a:pt x="503092" y="3158586"/>
                </a:lnTo>
                <a:lnTo>
                  <a:pt x="488277" y="3129034"/>
                </a:lnTo>
                <a:lnTo>
                  <a:pt x="488942" y="3126682"/>
                </a:lnTo>
                <a:lnTo>
                  <a:pt x="479810" y="3114519"/>
                </a:lnTo>
                <a:cubicBezTo>
                  <a:pt x="476044" y="3110886"/>
                  <a:pt x="471657" y="3108020"/>
                  <a:pt x="466419" y="3106272"/>
                </a:cubicBezTo>
                <a:cubicBezTo>
                  <a:pt x="479357" y="3049949"/>
                  <a:pt x="446991" y="3011906"/>
                  <a:pt x="439149" y="2958185"/>
                </a:cubicBezTo>
                <a:cubicBezTo>
                  <a:pt x="423473" y="2895670"/>
                  <a:pt x="402616" y="2832884"/>
                  <a:pt x="381763" y="2762989"/>
                </a:cubicBezTo>
                <a:cubicBezTo>
                  <a:pt x="340504" y="2718141"/>
                  <a:pt x="357875" y="2611979"/>
                  <a:pt x="330681" y="2554718"/>
                </a:cubicBezTo>
                <a:cubicBezTo>
                  <a:pt x="354561" y="2510384"/>
                  <a:pt x="312857" y="2522616"/>
                  <a:pt x="310775" y="2485734"/>
                </a:cubicBezTo>
                <a:cubicBezTo>
                  <a:pt x="283880" y="2505125"/>
                  <a:pt x="334754" y="2437857"/>
                  <a:pt x="301498" y="2447068"/>
                </a:cubicBezTo>
                <a:cubicBezTo>
                  <a:pt x="302171" y="2440064"/>
                  <a:pt x="286502" y="2432988"/>
                  <a:pt x="288459" y="2425819"/>
                </a:cubicBezTo>
                <a:lnTo>
                  <a:pt x="294458" y="2402874"/>
                </a:lnTo>
                <a:lnTo>
                  <a:pt x="297070" y="2381443"/>
                </a:lnTo>
                <a:cubicBezTo>
                  <a:pt x="291389" y="2355877"/>
                  <a:pt x="281925" y="2295004"/>
                  <a:pt x="273399" y="2261920"/>
                </a:cubicBezTo>
                <a:cubicBezTo>
                  <a:pt x="264489" y="2250852"/>
                  <a:pt x="256407" y="2208397"/>
                  <a:pt x="263286" y="2195378"/>
                </a:cubicBezTo>
                <a:cubicBezTo>
                  <a:pt x="262597" y="2185499"/>
                  <a:pt x="238753" y="2164596"/>
                  <a:pt x="247503" y="2155135"/>
                </a:cubicBezTo>
                <a:cubicBezTo>
                  <a:pt x="257474" y="2141929"/>
                  <a:pt x="229406" y="2121310"/>
                  <a:pt x="244961" y="2118008"/>
                </a:cubicBezTo>
                <a:cubicBezTo>
                  <a:pt x="225493" y="2103116"/>
                  <a:pt x="245373" y="2072196"/>
                  <a:pt x="245954" y="2050531"/>
                </a:cubicBezTo>
                <a:cubicBezTo>
                  <a:pt x="228015" y="2040209"/>
                  <a:pt x="246924" y="2004931"/>
                  <a:pt x="237760" y="1963269"/>
                </a:cubicBezTo>
                <a:cubicBezTo>
                  <a:pt x="217314" y="1952304"/>
                  <a:pt x="249162" y="1930958"/>
                  <a:pt x="218938" y="1906352"/>
                </a:cubicBezTo>
                <a:cubicBezTo>
                  <a:pt x="211894" y="1889396"/>
                  <a:pt x="204207" y="1891128"/>
                  <a:pt x="195495" y="1861531"/>
                </a:cubicBezTo>
                <a:cubicBezTo>
                  <a:pt x="152756" y="1820122"/>
                  <a:pt x="167197" y="1775736"/>
                  <a:pt x="149294" y="1732919"/>
                </a:cubicBezTo>
                <a:cubicBezTo>
                  <a:pt x="132272" y="1683226"/>
                  <a:pt x="131129" y="1708347"/>
                  <a:pt x="121605" y="1663540"/>
                </a:cubicBezTo>
                <a:cubicBezTo>
                  <a:pt x="131383" y="1652207"/>
                  <a:pt x="129824" y="1627305"/>
                  <a:pt x="120731" y="1615777"/>
                </a:cubicBezTo>
                <a:cubicBezTo>
                  <a:pt x="113324" y="1591298"/>
                  <a:pt x="125561" y="1582061"/>
                  <a:pt x="101526" y="1563678"/>
                </a:cubicBezTo>
                <a:cubicBezTo>
                  <a:pt x="118336" y="1562186"/>
                  <a:pt x="95368" y="1514217"/>
                  <a:pt x="114606" y="1519474"/>
                </a:cubicBezTo>
                <a:cubicBezTo>
                  <a:pt x="124662" y="1497831"/>
                  <a:pt x="99126" y="1498809"/>
                  <a:pt x="107348" y="1477995"/>
                </a:cubicBezTo>
                <a:cubicBezTo>
                  <a:pt x="102372" y="1450946"/>
                  <a:pt x="98082" y="1395585"/>
                  <a:pt x="93433" y="1373769"/>
                </a:cubicBezTo>
                <a:lnTo>
                  <a:pt x="101740" y="1307086"/>
                </a:lnTo>
                <a:cubicBezTo>
                  <a:pt x="61518" y="1238798"/>
                  <a:pt x="128597" y="1302829"/>
                  <a:pt x="102928" y="1189033"/>
                </a:cubicBezTo>
                <a:cubicBezTo>
                  <a:pt x="96991" y="1183619"/>
                  <a:pt x="100433" y="1168361"/>
                  <a:pt x="107613" y="1168288"/>
                </a:cubicBezTo>
                <a:cubicBezTo>
                  <a:pt x="104521" y="1161401"/>
                  <a:pt x="88898" y="1146763"/>
                  <a:pt x="99895" y="1142577"/>
                </a:cubicBezTo>
                <a:cubicBezTo>
                  <a:pt x="98248" y="1123927"/>
                  <a:pt x="94639" y="1105753"/>
                  <a:pt x="89201" y="1088484"/>
                </a:cubicBezTo>
                <a:lnTo>
                  <a:pt x="77937" y="1016103"/>
                </a:lnTo>
                <a:cubicBezTo>
                  <a:pt x="78422" y="988163"/>
                  <a:pt x="78908" y="981994"/>
                  <a:pt x="79393" y="954054"/>
                </a:cubicBezTo>
                <a:cubicBezTo>
                  <a:pt x="74607" y="950500"/>
                  <a:pt x="84928" y="922140"/>
                  <a:pt x="90309" y="921368"/>
                </a:cubicBezTo>
                <a:cubicBezTo>
                  <a:pt x="87566" y="916400"/>
                  <a:pt x="66268" y="901306"/>
                  <a:pt x="74258" y="896999"/>
                </a:cubicBezTo>
                <a:cubicBezTo>
                  <a:pt x="69492" y="868759"/>
                  <a:pt x="58957" y="842759"/>
                  <a:pt x="43666" y="821517"/>
                </a:cubicBezTo>
                <a:cubicBezTo>
                  <a:pt x="35059" y="797243"/>
                  <a:pt x="27646" y="764612"/>
                  <a:pt x="22616" y="751353"/>
                </a:cubicBezTo>
                <a:cubicBezTo>
                  <a:pt x="22469" y="741312"/>
                  <a:pt x="22321" y="731271"/>
                  <a:pt x="22174" y="721230"/>
                </a:cubicBezTo>
                <a:lnTo>
                  <a:pt x="7845" y="681659"/>
                </a:lnTo>
                <a:cubicBezTo>
                  <a:pt x="-21513" y="678654"/>
                  <a:pt x="41748" y="630810"/>
                  <a:pt x="31306" y="619315"/>
                </a:cubicBezTo>
                <a:cubicBezTo>
                  <a:pt x="37997" y="611016"/>
                  <a:pt x="17724" y="592108"/>
                  <a:pt x="15184" y="585934"/>
                </a:cubicBezTo>
                <a:cubicBezTo>
                  <a:pt x="14724" y="571597"/>
                  <a:pt x="22718" y="553285"/>
                  <a:pt x="22258" y="538948"/>
                </a:cubicBezTo>
                <a:cubicBezTo>
                  <a:pt x="22152" y="531703"/>
                  <a:pt x="26272" y="532408"/>
                  <a:pt x="26166" y="525163"/>
                </a:cubicBezTo>
                <a:cubicBezTo>
                  <a:pt x="28507" y="511668"/>
                  <a:pt x="56166" y="464433"/>
                  <a:pt x="52290" y="446567"/>
                </a:cubicBezTo>
                <a:cubicBezTo>
                  <a:pt x="47300" y="425186"/>
                  <a:pt x="52062" y="408582"/>
                  <a:pt x="51538" y="393828"/>
                </a:cubicBezTo>
                <a:cubicBezTo>
                  <a:pt x="51481" y="380264"/>
                  <a:pt x="51425" y="366701"/>
                  <a:pt x="51368" y="353137"/>
                </a:cubicBezTo>
                <a:cubicBezTo>
                  <a:pt x="50053" y="345863"/>
                  <a:pt x="61696" y="333814"/>
                  <a:pt x="55970" y="321428"/>
                </a:cubicBezTo>
                <a:cubicBezTo>
                  <a:pt x="56334" y="306209"/>
                  <a:pt x="56697" y="290990"/>
                  <a:pt x="57061" y="275771"/>
                </a:cubicBezTo>
                <a:cubicBezTo>
                  <a:pt x="46146" y="254441"/>
                  <a:pt x="87623" y="243671"/>
                  <a:pt x="74088" y="212860"/>
                </a:cubicBezTo>
                <a:cubicBezTo>
                  <a:pt x="92367" y="188146"/>
                  <a:pt x="68261" y="179672"/>
                  <a:pt x="65798" y="144983"/>
                </a:cubicBezTo>
                <a:cubicBezTo>
                  <a:pt x="52661" y="119338"/>
                  <a:pt x="79134" y="90517"/>
                  <a:pt x="78082" y="55288"/>
                </a:cubicBezTo>
                <a:lnTo>
                  <a:pt x="37636" y="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396624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3B90FA6-6E21-D7B9-2B1E-A251E397B762}"/>
              </a:ext>
            </a:extLst>
          </p:cNvPr>
          <p:cNvPicPr>
            <a:picLocks noChangeAspect="1"/>
          </p:cNvPicPr>
          <p:nvPr/>
        </p:nvPicPr>
        <p:blipFill rotWithShape="1">
          <a:blip r:embed="rId2">
            <a:duotone>
              <a:schemeClr val="bg2">
                <a:shade val="45000"/>
                <a:satMod val="135000"/>
              </a:schemeClr>
              <a:prstClr val="white"/>
            </a:duotone>
          </a:blip>
          <a:srcRect t="23743" b="1257"/>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Объект 2">
            <a:extLst>
              <a:ext uri="{FF2B5EF4-FFF2-40B4-BE49-F238E27FC236}">
                <a16:creationId xmlns:a16="http://schemas.microsoft.com/office/drawing/2014/main" id="{EB98DAA2-176C-0D14-27EA-DFE5E060E69A}"/>
              </a:ext>
            </a:extLst>
          </p:cNvPr>
          <p:cNvGraphicFramePr>
            <a:graphicFrameLocks noGrp="1"/>
          </p:cNvGraphicFramePr>
          <p:nvPr>
            <p:ph idx="1"/>
            <p:extLst>
              <p:ext uri="{D42A27DB-BD31-4B8C-83A1-F6EECF244321}">
                <p14:modId xmlns:p14="http://schemas.microsoft.com/office/powerpoint/2010/main" val="259153509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9188333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1AB9AB3-2BB1-E737-71A0-39216E6C527B}"/>
              </a:ext>
            </a:extLst>
          </p:cNvPr>
          <p:cNvPicPr>
            <a:picLocks noChangeAspect="1"/>
          </p:cNvPicPr>
          <p:nvPr/>
        </p:nvPicPr>
        <p:blipFill rotWithShape="1">
          <a:blip r:embed="rId2">
            <a:duotone>
              <a:schemeClr val="bg2">
                <a:shade val="45000"/>
                <a:satMod val="135000"/>
              </a:schemeClr>
              <a:prstClr val="white"/>
            </a:duotone>
          </a:blip>
          <a:srcRect/>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07D582AF-A9AC-2DE0-8C44-1CF2F25F2F8C}"/>
              </a:ext>
            </a:extLst>
          </p:cNvPr>
          <p:cNvSpPr>
            <a:spLocks noGrp="1"/>
          </p:cNvSpPr>
          <p:nvPr>
            <p:ph type="title"/>
          </p:nvPr>
        </p:nvSpPr>
        <p:spPr>
          <a:xfrm>
            <a:off x="838200" y="365125"/>
            <a:ext cx="10515600" cy="1325563"/>
          </a:xfrm>
        </p:spPr>
        <p:txBody>
          <a:bodyPr>
            <a:normAutofit/>
          </a:bodyPr>
          <a:lstStyle/>
          <a:p>
            <a:r>
              <a:rPr lang="az-Latn-AZ">
                <a:effectLst/>
                <a:latin typeface="Times New Roman" panose="02020603050405020304" pitchFamily="18" charset="0"/>
                <a:ea typeface="MS Mincho" panose="02020609040205080304" pitchFamily="49" charset="-128"/>
                <a:cs typeface="Times New Roman" panose="02020603050405020304" pitchFamily="18" charset="0"/>
              </a:rPr>
              <a:t>Respondentlərə aşağıdakı 6 sualı cavablandırmağı təklif etdik.</a:t>
            </a:r>
            <a:endParaRPr lang="ru-RU" dirty="0"/>
          </a:p>
        </p:txBody>
      </p:sp>
      <p:graphicFrame>
        <p:nvGraphicFramePr>
          <p:cNvPr id="5" name="Объект 2">
            <a:extLst>
              <a:ext uri="{FF2B5EF4-FFF2-40B4-BE49-F238E27FC236}">
                <a16:creationId xmlns:a16="http://schemas.microsoft.com/office/drawing/2014/main" id="{61757610-5B45-5752-FC83-D54A8206BB1D}"/>
              </a:ext>
            </a:extLst>
          </p:cNvPr>
          <p:cNvGraphicFramePr>
            <a:graphicFrameLocks noGrp="1"/>
          </p:cNvGraphicFramePr>
          <p:nvPr>
            <p:ph idx="1"/>
            <p:extLst>
              <p:ext uri="{D42A27DB-BD31-4B8C-83A1-F6EECF244321}">
                <p14:modId xmlns:p14="http://schemas.microsoft.com/office/powerpoint/2010/main" val="38213084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021012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633A6EC2-885A-1673-F635-338B0D657FEF}"/>
              </a:ext>
            </a:extLst>
          </p:cNvPr>
          <p:cNvSpPr>
            <a:spLocks noGrp="1"/>
          </p:cNvSpPr>
          <p:nvPr>
            <p:ph idx="1"/>
          </p:nvPr>
        </p:nvSpPr>
        <p:spPr>
          <a:xfrm>
            <a:off x="838200" y="1929384"/>
            <a:ext cx="10515600" cy="4251960"/>
          </a:xfrm>
        </p:spPr>
        <p:txBody>
          <a:bodyPr>
            <a:normAutofit/>
          </a:bodyPr>
          <a:lstStyle/>
          <a:p>
            <a:r>
              <a:rPr lang="az-Latn-AZ" sz="2000">
                <a:effectLst/>
                <a:latin typeface="Times New Roman" panose="02020603050405020304" pitchFamily="18" charset="0"/>
                <a:ea typeface="MS Mincho" panose="02020609040205080304" pitchFamily="49" charset="-128"/>
                <a:cs typeface="Times New Roman" panose="02020603050405020304" pitchFamily="18" charset="0"/>
              </a:rPr>
              <a:t>Ümumilikdə sorğu 85 nəfər arasında aparılmışdır. Sorğuda iştirak edən respondentlərin 35-i müəllim, 50-i şagird olmuşdur. Respondentlər tərəfindən verilən cavablar müxtəlif, bir-birindən fərqli olmuşdur. Nəticədə müəllimlər arasında keçirilən sorğunun cavablarına nəzər saldıqda birinci sual üzrə cavab verən müəllimlərin  61 % -i cavabında xeyr istifadə etmədiklərini, 39 %-in cavabının müsbət olduğunu yəni istifadə etdiklərini görürük. İkinci sual üzrə cavab verən müəllimlərin 85 %-in  cavabı müsbət, 15 %-in  cavabı mənfi olmuşdur. Üçüncü sual üzrə cavab verən müəllimlərin 24 % avtomobillə, 56 % cavabında piyada getdiyini, digər 20% müəllim isə ictimai nəqliyyatdan istifadə etdiyini bildirmişdir. Dördüncü sual üzrə cavab verərkən müəllimlərin  52 %-i cavabında məktəbdən evə məsafənin yaxın (2 km) , 32 % -i cavabında məsafənin (3 km), digər 16 % -i cavabında məsafənin uzaq (6 km) olduğunu bildirmişdir . Beşinci sual üzrə cavab verən müəllimlərin  53 % -i cavabında ikitəkərli nəqliyyat vasitələrinin icarə haqqı saatı  3 AZN –ə qədər olsa istifadə edəcəklərini, digər 47 % müəllimin cavabında gündəlik 5 AZN  olsa istifadə edəcəyini qeyd etdiyini görmüş oluruq. Altıncı sual üzrə cavab verən müəllimlərdən  53 %-i cavabında yola 20 dəqiqəyə qədər vaxt sərf etdiklərini, digər 47 %  müəllim cavabında yola 30 dəqiqə və daha  çox vaxt sərf etdiklərini bildirmişlər.</a:t>
            </a:r>
            <a:endParaRPr lang="ru-RU" sz="2000">
              <a:effectLst/>
              <a:latin typeface="Calibri" panose="020F0502020204030204" pitchFamily="34"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36282805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13EFA6C3-82DC-4131-9929-2523E6FD0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1" name="Freeform: Shape 3080">
            <a:extLst>
              <a:ext uri="{FF2B5EF4-FFF2-40B4-BE49-F238E27FC236}">
                <a16:creationId xmlns:a16="http://schemas.microsoft.com/office/drawing/2014/main" id="{AEC9469E-14CA-4358-BABC-CBF836A614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869680" cy="767978"/>
          </a:xfrm>
          <a:custGeom>
            <a:avLst/>
            <a:gdLst>
              <a:gd name="connsiteX0" fmla="*/ 0 w 10753706"/>
              <a:gd name="connsiteY0" fmla="*/ 0 h 1027260"/>
              <a:gd name="connsiteX1" fmla="*/ 10753706 w 10753706"/>
              <a:gd name="connsiteY1" fmla="*/ 0 h 1027260"/>
              <a:gd name="connsiteX2" fmla="*/ 10748809 w 10753706"/>
              <a:gd name="connsiteY2" fmla="*/ 2522 h 1027260"/>
              <a:gd name="connsiteX3" fmla="*/ 10725330 w 10753706"/>
              <a:gd name="connsiteY3" fmla="*/ 11977 h 1027260"/>
              <a:gd name="connsiteX4" fmla="*/ 10615423 w 10753706"/>
              <a:gd name="connsiteY4" fmla="*/ 52967 h 1027260"/>
              <a:gd name="connsiteX5" fmla="*/ 10533936 w 10753706"/>
              <a:gd name="connsiteY5" fmla="*/ 53095 h 1027260"/>
              <a:gd name="connsiteX6" fmla="*/ 10466876 w 10753706"/>
              <a:gd name="connsiteY6" fmla="*/ 45180 h 1027260"/>
              <a:gd name="connsiteX7" fmla="*/ 10355090 w 10753706"/>
              <a:gd name="connsiteY7" fmla="*/ 89741 h 1027260"/>
              <a:gd name="connsiteX8" fmla="*/ 10087145 w 10753706"/>
              <a:gd name="connsiteY8" fmla="*/ 66115 h 1027260"/>
              <a:gd name="connsiteX9" fmla="*/ 10015902 w 10753706"/>
              <a:gd name="connsiteY9" fmla="*/ 76178 h 1027260"/>
              <a:gd name="connsiteX10" fmla="*/ 9806005 w 10753706"/>
              <a:gd name="connsiteY10" fmla="*/ 102435 h 1027260"/>
              <a:gd name="connsiteX11" fmla="*/ 9602583 w 10753706"/>
              <a:gd name="connsiteY11" fmla="*/ 179170 h 1027260"/>
              <a:gd name="connsiteX12" fmla="*/ 9469719 w 10753706"/>
              <a:gd name="connsiteY12" fmla="*/ 174721 h 1027260"/>
              <a:gd name="connsiteX13" fmla="*/ 9408692 w 10753706"/>
              <a:gd name="connsiteY13" fmla="*/ 189513 h 1027260"/>
              <a:gd name="connsiteX14" fmla="*/ 9364151 w 10753706"/>
              <a:gd name="connsiteY14" fmla="*/ 194072 h 1027260"/>
              <a:gd name="connsiteX15" fmla="*/ 9337751 w 10753706"/>
              <a:gd name="connsiteY15" fmla="*/ 197579 h 1027260"/>
              <a:gd name="connsiteX16" fmla="*/ 9297166 w 10753706"/>
              <a:gd name="connsiteY16" fmla="*/ 216558 h 1027260"/>
              <a:gd name="connsiteX17" fmla="*/ 9123859 w 10753706"/>
              <a:gd name="connsiteY17" fmla="*/ 237356 h 1027260"/>
              <a:gd name="connsiteX18" fmla="*/ 8950741 w 10753706"/>
              <a:gd name="connsiteY18" fmla="*/ 238020 h 1027260"/>
              <a:gd name="connsiteX19" fmla="*/ 8718236 w 10753706"/>
              <a:gd name="connsiteY19" fmla="*/ 303148 h 1027260"/>
              <a:gd name="connsiteX20" fmla="*/ 8694011 w 10753706"/>
              <a:gd name="connsiteY20" fmla="*/ 308812 h 1027260"/>
              <a:gd name="connsiteX21" fmla="*/ 8611976 w 10753706"/>
              <a:gd name="connsiteY21" fmla="*/ 324819 h 1027260"/>
              <a:gd name="connsiteX22" fmla="*/ 8562074 w 10753706"/>
              <a:gd name="connsiteY22" fmla="*/ 337971 h 1027260"/>
              <a:gd name="connsiteX23" fmla="*/ 8501724 w 10753706"/>
              <a:gd name="connsiteY23" fmla="*/ 360865 h 1027260"/>
              <a:gd name="connsiteX24" fmla="*/ 8504489 w 10753706"/>
              <a:gd name="connsiteY24" fmla="*/ 364790 h 1027260"/>
              <a:gd name="connsiteX25" fmla="*/ 8492774 w 10753706"/>
              <a:gd name="connsiteY25" fmla="*/ 366181 h 1027260"/>
              <a:gd name="connsiteX26" fmla="*/ 8466405 w 10753706"/>
              <a:gd name="connsiteY26" fmla="*/ 368724 h 1027260"/>
              <a:gd name="connsiteX27" fmla="*/ 8427069 w 10753706"/>
              <a:gd name="connsiteY27" fmla="*/ 387211 h 1027260"/>
              <a:gd name="connsiteX28" fmla="*/ 8387766 w 10753706"/>
              <a:gd name="connsiteY28" fmla="*/ 377161 h 1027260"/>
              <a:gd name="connsiteX29" fmla="*/ 8315874 w 10753706"/>
              <a:gd name="connsiteY29" fmla="*/ 395527 h 1027260"/>
              <a:gd name="connsiteX30" fmla="*/ 8274474 w 10753706"/>
              <a:gd name="connsiteY30" fmla="*/ 405112 h 1027260"/>
              <a:gd name="connsiteX31" fmla="*/ 8234664 w 10753706"/>
              <a:gd name="connsiteY31" fmla="*/ 410219 h 1027260"/>
              <a:gd name="connsiteX32" fmla="*/ 8211268 w 10753706"/>
              <a:gd name="connsiteY32" fmla="*/ 416791 h 1027260"/>
              <a:gd name="connsiteX33" fmla="*/ 8188615 w 10753706"/>
              <a:gd name="connsiteY33" fmla="*/ 421755 h 1027260"/>
              <a:gd name="connsiteX34" fmla="*/ 8179981 w 10753706"/>
              <a:gd name="connsiteY34" fmla="*/ 420402 h 1027260"/>
              <a:gd name="connsiteX35" fmla="*/ 8179307 w 10753706"/>
              <a:gd name="connsiteY35" fmla="*/ 422516 h 1027260"/>
              <a:gd name="connsiteX36" fmla="*/ 8147929 w 10753706"/>
              <a:gd name="connsiteY36" fmla="*/ 450302 h 1027260"/>
              <a:gd name="connsiteX37" fmla="*/ 8089136 w 10753706"/>
              <a:gd name="connsiteY37" fmla="*/ 465283 h 1027260"/>
              <a:gd name="connsiteX38" fmla="*/ 8049973 w 10753706"/>
              <a:gd name="connsiteY38" fmla="*/ 454121 h 1027260"/>
              <a:gd name="connsiteX39" fmla="*/ 7965913 w 10753706"/>
              <a:gd name="connsiteY39" fmla="*/ 464415 h 1027260"/>
              <a:gd name="connsiteX40" fmla="*/ 7945093 w 10753706"/>
              <a:gd name="connsiteY40" fmla="*/ 464798 h 1027260"/>
              <a:gd name="connsiteX41" fmla="*/ 7935335 w 10753706"/>
              <a:gd name="connsiteY41" fmla="*/ 462442 h 1027260"/>
              <a:gd name="connsiteX42" fmla="*/ 7904779 w 10753706"/>
              <a:gd name="connsiteY42" fmla="*/ 471429 h 1027260"/>
              <a:gd name="connsiteX43" fmla="*/ 7855604 w 10753706"/>
              <a:gd name="connsiteY43" fmla="*/ 480199 h 1027260"/>
              <a:gd name="connsiteX44" fmla="*/ 7832630 w 10753706"/>
              <a:gd name="connsiteY44" fmla="*/ 485371 h 1027260"/>
              <a:gd name="connsiteX45" fmla="*/ 7812438 w 10753706"/>
              <a:gd name="connsiteY45" fmla="*/ 485391 h 1027260"/>
              <a:gd name="connsiteX46" fmla="*/ 7701399 w 10753706"/>
              <a:gd name="connsiteY46" fmla="*/ 495197 h 1027260"/>
              <a:gd name="connsiteX47" fmla="*/ 7674778 w 10753706"/>
              <a:gd name="connsiteY47" fmla="*/ 494723 h 1027260"/>
              <a:gd name="connsiteX48" fmla="*/ 7660445 w 10753706"/>
              <a:gd name="connsiteY48" fmla="*/ 490194 h 1027260"/>
              <a:gd name="connsiteX49" fmla="*/ 7651781 w 10753706"/>
              <a:gd name="connsiteY49" fmla="*/ 493084 h 1027260"/>
              <a:gd name="connsiteX50" fmla="*/ 7584807 w 10753706"/>
              <a:gd name="connsiteY50" fmla="*/ 499490 h 1027260"/>
              <a:gd name="connsiteX51" fmla="*/ 7541324 w 10753706"/>
              <a:gd name="connsiteY51" fmla="*/ 504184 h 1027260"/>
              <a:gd name="connsiteX52" fmla="*/ 7541756 w 10753706"/>
              <a:gd name="connsiteY52" fmla="*/ 512184 h 1027260"/>
              <a:gd name="connsiteX53" fmla="*/ 7503906 w 10753706"/>
              <a:gd name="connsiteY53" fmla="*/ 518551 h 1027260"/>
              <a:gd name="connsiteX54" fmla="*/ 7460411 w 10753706"/>
              <a:gd name="connsiteY54" fmla="*/ 517415 h 1027260"/>
              <a:gd name="connsiteX55" fmla="*/ 7460116 w 10753706"/>
              <a:gd name="connsiteY55" fmla="*/ 517548 h 1027260"/>
              <a:gd name="connsiteX56" fmla="*/ 7297810 w 10753706"/>
              <a:gd name="connsiteY56" fmla="*/ 563947 h 1027260"/>
              <a:gd name="connsiteX57" fmla="*/ 6946388 w 10753706"/>
              <a:gd name="connsiteY57" fmla="*/ 665244 h 1027260"/>
              <a:gd name="connsiteX58" fmla="*/ 6741704 w 10753706"/>
              <a:gd name="connsiteY58" fmla="*/ 679365 h 1027260"/>
              <a:gd name="connsiteX59" fmla="*/ 6624680 w 10753706"/>
              <a:gd name="connsiteY59" fmla="*/ 677674 h 1027260"/>
              <a:gd name="connsiteX60" fmla="*/ 6605700 w 10753706"/>
              <a:gd name="connsiteY60" fmla="*/ 683566 h 1027260"/>
              <a:gd name="connsiteX61" fmla="*/ 6576922 w 10753706"/>
              <a:gd name="connsiteY61" fmla="*/ 683030 h 1027260"/>
              <a:gd name="connsiteX62" fmla="*/ 6405123 w 10753706"/>
              <a:gd name="connsiteY62" fmla="*/ 721946 h 1027260"/>
              <a:gd name="connsiteX63" fmla="*/ 6368938 w 10753706"/>
              <a:gd name="connsiteY63" fmla="*/ 717341 h 1027260"/>
              <a:gd name="connsiteX64" fmla="*/ 6295102 w 10753706"/>
              <a:gd name="connsiteY64" fmla="*/ 729508 h 1027260"/>
              <a:gd name="connsiteX65" fmla="*/ 6202084 w 10753706"/>
              <a:gd name="connsiteY65" fmla="*/ 767091 h 1027260"/>
              <a:gd name="connsiteX66" fmla="*/ 6067157 w 10753706"/>
              <a:gd name="connsiteY66" fmla="*/ 790339 h 1027260"/>
              <a:gd name="connsiteX67" fmla="*/ 6061443 w 10753706"/>
              <a:gd name="connsiteY67" fmla="*/ 796151 h 1027260"/>
              <a:gd name="connsiteX68" fmla="*/ 6051406 w 10753706"/>
              <a:gd name="connsiteY68" fmla="*/ 800684 h 1027260"/>
              <a:gd name="connsiteX69" fmla="*/ 6049097 w 10753706"/>
              <a:gd name="connsiteY69" fmla="*/ 800636 h 1027260"/>
              <a:gd name="connsiteX70" fmla="*/ 6034222 w 10753706"/>
              <a:gd name="connsiteY70" fmla="*/ 804110 h 1027260"/>
              <a:gd name="connsiteX71" fmla="*/ 6033121 w 10753706"/>
              <a:gd name="connsiteY71" fmla="*/ 806078 h 1027260"/>
              <a:gd name="connsiteX72" fmla="*/ 6023593 w 10753706"/>
              <a:gd name="connsiteY72" fmla="*/ 808842 h 1027260"/>
              <a:gd name="connsiteX73" fmla="*/ 6006639 w 10753706"/>
              <a:gd name="connsiteY73" fmla="*/ 815304 h 1027260"/>
              <a:gd name="connsiteX74" fmla="*/ 6001762 w 10753706"/>
              <a:gd name="connsiteY74" fmla="*/ 815557 h 1027260"/>
              <a:gd name="connsiteX75" fmla="*/ 5973534 w 10753706"/>
              <a:gd name="connsiteY75" fmla="*/ 823815 h 1027260"/>
              <a:gd name="connsiteX76" fmla="*/ 5972336 w 10753706"/>
              <a:gd name="connsiteY76" fmla="*/ 823476 h 1027260"/>
              <a:gd name="connsiteX77" fmla="*/ 5960841 w 10753706"/>
              <a:gd name="connsiteY77" fmla="*/ 823819 h 1027260"/>
              <a:gd name="connsiteX78" fmla="*/ 5940719 w 10753706"/>
              <a:gd name="connsiteY78" fmla="*/ 825514 h 1027260"/>
              <a:gd name="connsiteX79" fmla="*/ 5884298 w 10753706"/>
              <a:gd name="connsiteY79" fmla="*/ 823806 h 1027260"/>
              <a:gd name="connsiteX80" fmla="*/ 5854779 w 10753706"/>
              <a:gd name="connsiteY80" fmla="*/ 832365 h 1027260"/>
              <a:gd name="connsiteX81" fmla="*/ 5848382 w 10753706"/>
              <a:gd name="connsiteY81" fmla="*/ 833844 h 1027260"/>
              <a:gd name="connsiteX82" fmla="*/ 5848066 w 10753706"/>
              <a:gd name="connsiteY82" fmla="*/ 833772 h 1027260"/>
              <a:gd name="connsiteX83" fmla="*/ 5840944 w 10753706"/>
              <a:gd name="connsiteY83" fmla="*/ 835132 h 1027260"/>
              <a:gd name="connsiteX84" fmla="*/ 5836719 w 10753706"/>
              <a:gd name="connsiteY84" fmla="*/ 836539 h 1027260"/>
              <a:gd name="connsiteX85" fmla="*/ 5824311 w 10753706"/>
              <a:gd name="connsiteY85" fmla="*/ 839408 h 1027260"/>
              <a:gd name="connsiteX86" fmla="*/ 5818788 w 10753706"/>
              <a:gd name="connsiteY86" fmla="*/ 839727 h 1027260"/>
              <a:gd name="connsiteX87" fmla="*/ 5763953 w 10753706"/>
              <a:gd name="connsiteY87" fmla="*/ 834282 h 1027260"/>
              <a:gd name="connsiteX88" fmla="*/ 5667748 w 10753706"/>
              <a:gd name="connsiteY88" fmla="*/ 840211 h 1027260"/>
              <a:gd name="connsiteX89" fmla="*/ 5573108 w 10753706"/>
              <a:gd name="connsiteY89" fmla="*/ 847611 h 1027260"/>
              <a:gd name="connsiteX90" fmla="*/ 5539137 w 10753706"/>
              <a:gd name="connsiteY90" fmla="*/ 851033 h 1027260"/>
              <a:gd name="connsiteX91" fmla="*/ 5510651 w 10753706"/>
              <a:gd name="connsiteY91" fmla="*/ 844215 h 1027260"/>
              <a:gd name="connsiteX92" fmla="*/ 5457331 w 10753706"/>
              <a:gd name="connsiteY92" fmla="*/ 839159 h 1027260"/>
              <a:gd name="connsiteX93" fmla="*/ 5410613 w 10753706"/>
              <a:gd name="connsiteY93" fmla="*/ 834358 h 1027260"/>
              <a:gd name="connsiteX94" fmla="*/ 5370040 w 10753706"/>
              <a:gd name="connsiteY94" fmla="*/ 862127 h 1027260"/>
              <a:gd name="connsiteX95" fmla="*/ 5318778 w 10753706"/>
              <a:gd name="connsiteY95" fmla="*/ 855310 h 1027260"/>
              <a:gd name="connsiteX96" fmla="*/ 5298645 w 10753706"/>
              <a:gd name="connsiteY96" fmla="*/ 855171 h 1027260"/>
              <a:gd name="connsiteX97" fmla="*/ 5253828 w 10753706"/>
              <a:gd name="connsiteY97" fmla="*/ 859670 h 1027260"/>
              <a:gd name="connsiteX98" fmla="*/ 5216955 w 10753706"/>
              <a:gd name="connsiteY98" fmla="*/ 866245 h 1027260"/>
              <a:gd name="connsiteX99" fmla="*/ 5214344 w 10753706"/>
              <a:gd name="connsiteY99" fmla="*/ 868102 h 1027260"/>
              <a:gd name="connsiteX100" fmla="*/ 5195561 w 10753706"/>
              <a:gd name="connsiteY100" fmla="*/ 869949 h 1027260"/>
              <a:gd name="connsiteX101" fmla="*/ 5182555 w 10753706"/>
              <a:gd name="connsiteY101" fmla="*/ 873542 h 1027260"/>
              <a:gd name="connsiteX102" fmla="*/ 5172552 w 10753706"/>
              <a:gd name="connsiteY102" fmla="*/ 878801 h 1027260"/>
              <a:gd name="connsiteX103" fmla="*/ 5027993 w 10753706"/>
              <a:gd name="connsiteY103" fmla="*/ 889666 h 1027260"/>
              <a:gd name="connsiteX104" fmla="*/ 4939844 w 10753706"/>
              <a:gd name="connsiteY104" fmla="*/ 934802 h 1027260"/>
              <a:gd name="connsiteX105" fmla="*/ 4792576 w 10753706"/>
              <a:gd name="connsiteY105" fmla="*/ 934820 h 1027260"/>
              <a:gd name="connsiteX106" fmla="*/ 4602423 w 10753706"/>
              <a:gd name="connsiteY106" fmla="*/ 958063 h 1027260"/>
              <a:gd name="connsiteX107" fmla="*/ 4290656 w 10753706"/>
              <a:gd name="connsiteY107" fmla="*/ 969152 h 1027260"/>
              <a:gd name="connsiteX108" fmla="*/ 3952334 w 10753706"/>
              <a:gd name="connsiteY108" fmla="*/ 954043 h 1027260"/>
              <a:gd name="connsiteX109" fmla="*/ 3858560 w 10753706"/>
              <a:gd name="connsiteY109" fmla="*/ 948781 h 1027260"/>
              <a:gd name="connsiteX110" fmla="*/ 3846597 w 10753706"/>
              <a:gd name="connsiteY110" fmla="*/ 948382 h 1027260"/>
              <a:gd name="connsiteX111" fmla="*/ 3736044 w 10753706"/>
              <a:gd name="connsiteY111" fmla="*/ 947759 h 1027260"/>
              <a:gd name="connsiteX112" fmla="*/ 3713136 w 10753706"/>
              <a:gd name="connsiteY112" fmla="*/ 946963 h 1027260"/>
              <a:gd name="connsiteX113" fmla="*/ 3695939 w 10753706"/>
              <a:gd name="connsiteY113" fmla="*/ 943639 h 1027260"/>
              <a:gd name="connsiteX114" fmla="*/ 3694125 w 10753706"/>
              <a:gd name="connsiteY114" fmla="*/ 940567 h 1027260"/>
              <a:gd name="connsiteX115" fmla="*/ 3681925 w 10753706"/>
              <a:gd name="connsiteY115" fmla="*/ 939706 h 1027260"/>
              <a:gd name="connsiteX116" fmla="*/ 3679204 w 10753706"/>
              <a:gd name="connsiteY116" fmla="*/ 938926 h 1027260"/>
              <a:gd name="connsiteX117" fmla="*/ 3615656 w 10753706"/>
              <a:gd name="connsiteY117" fmla="*/ 940320 h 1027260"/>
              <a:gd name="connsiteX118" fmla="*/ 3567983 w 10753706"/>
              <a:gd name="connsiteY118" fmla="*/ 935596 h 1027260"/>
              <a:gd name="connsiteX119" fmla="*/ 3422423 w 10753706"/>
              <a:gd name="connsiteY119" fmla="*/ 932129 h 1027260"/>
              <a:gd name="connsiteX120" fmla="*/ 3310925 w 10753706"/>
              <a:gd name="connsiteY120" fmla="*/ 911072 h 1027260"/>
              <a:gd name="connsiteX121" fmla="*/ 3139421 w 10753706"/>
              <a:gd name="connsiteY121" fmla="*/ 934151 h 1027260"/>
              <a:gd name="connsiteX122" fmla="*/ 2996922 w 10753706"/>
              <a:gd name="connsiteY122" fmla="*/ 927537 h 1027260"/>
              <a:gd name="connsiteX123" fmla="*/ 2982785 w 10753706"/>
              <a:gd name="connsiteY123" fmla="*/ 931453 h 1027260"/>
              <a:gd name="connsiteX124" fmla="*/ 2967478 w 10753706"/>
              <a:gd name="connsiteY124" fmla="*/ 933397 h 1027260"/>
              <a:gd name="connsiteX125" fmla="*/ 2948552 w 10753706"/>
              <a:gd name="connsiteY125" fmla="*/ 932961 h 1027260"/>
              <a:gd name="connsiteX126" fmla="*/ 2944404 w 10753706"/>
              <a:gd name="connsiteY126" fmla="*/ 934452 h 1027260"/>
              <a:gd name="connsiteX127" fmla="*/ 2908608 w 10753706"/>
              <a:gd name="connsiteY127" fmla="*/ 937205 h 1027260"/>
              <a:gd name="connsiteX128" fmla="*/ 2904443 w 10753706"/>
              <a:gd name="connsiteY128" fmla="*/ 936455 h 1027260"/>
              <a:gd name="connsiteX129" fmla="*/ 2868935 w 10753706"/>
              <a:gd name="connsiteY129" fmla="*/ 938022 h 1027260"/>
              <a:gd name="connsiteX130" fmla="*/ 2868586 w 10753706"/>
              <a:gd name="connsiteY130" fmla="*/ 937487 h 1027260"/>
              <a:gd name="connsiteX131" fmla="*/ 2859191 w 10753706"/>
              <a:gd name="connsiteY131" fmla="*/ 935503 h 1027260"/>
              <a:gd name="connsiteX132" fmla="*/ 2840915 w 10753706"/>
              <a:gd name="connsiteY132" fmla="*/ 932977 h 1027260"/>
              <a:gd name="connsiteX133" fmla="*/ 2763509 w 10753706"/>
              <a:gd name="connsiteY133" fmla="*/ 921850 h 1027260"/>
              <a:gd name="connsiteX134" fmla="*/ 2756121 w 10753706"/>
              <a:gd name="connsiteY134" fmla="*/ 921864 h 1027260"/>
              <a:gd name="connsiteX135" fmla="*/ 2755998 w 10753706"/>
              <a:gd name="connsiteY135" fmla="*/ 921739 h 1027260"/>
              <a:gd name="connsiteX136" fmla="*/ 2748255 w 10753706"/>
              <a:gd name="connsiteY136" fmla="*/ 921505 h 1027260"/>
              <a:gd name="connsiteX137" fmla="*/ 2694601 w 10753706"/>
              <a:gd name="connsiteY137" fmla="*/ 915575 h 1027260"/>
              <a:gd name="connsiteX138" fmla="*/ 2635357 w 10753706"/>
              <a:gd name="connsiteY138" fmla="*/ 910976 h 1027260"/>
              <a:gd name="connsiteX139" fmla="*/ 2601047 w 10753706"/>
              <a:gd name="connsiteY139" fmla="*/ 910263 h 1027260"/>
              <a:gd name="connsiteX140" fmla="*/ 2507482 w 10753706"/>
              <a:gd name="connsiteY140" fmla="*/ 906211 h 1027260"/>
              <a:gd name="connsiteX141" fmla="*/ 2413884 w 10753706"/>
              <a:gd name="connsiteY141" fmla="*/ 900545 h 1027260"/>
              <a:gd name="connsiteX142" fmla="*/ 2368912 w 10753706"/>
              <a:gd name="connsiteY142" fmla="*/ 888755 h 1027260"/>
              <a:gd name="connsiteX143" fmla="*/ 2349490 w 10753706"/>
              <a:gd name="connsiteY143" fmla="*/ 889719 h 1027260"/>
              <a:gd name="connsiteX144" fmla="*/ 2344290 w 10753706"/>
              <a:gd name="connsiteY144" fmla="*/ 890584 h 1027260"/>
              <a:gd name="connsiteX145" fmla="*/ 2336488 w 10753706"/>
              <a:gd name="connsiteY145" fmla="*/ 891058 h 1027260"/>
              <a:gd name="connsiteX146" fmla="*/ 2329015 w 10753706"/>
              <a:gd name="connsiteY146" fmla="*/ 891627 h 1027260"/>
              <a:gd name="connsiteX147" fmla="*/ 2293898 w 10753706"/>
              <a:gd name="connsiteY147" fmla="*/ 896431 h 1027260"/>
              <a:gd name="connsiteX148" fmla="*/ 2243927 w 10753706"/>
              <a:gd name="connsiteY148" fmla="*/ 888076 h 1027260"/>
              <a:gd name="connsiteX149" fmla="*/ 2223920 w 10753706"/>
              <a:gd name="connsiteY149" fmla="*/ 887331 h 1027260"/>
              <a:gd name="connsiteX150" fmla="*/ 2213081 w 10753706"/>
              <a:gd name="connsiteY150" fmla="*/ 886302 h 1027260"/>
              <a:gd name="connsiteX151" fmla="*/ 2212307 w 10753706"/>
              <a:gd name="connsiteY151" fmla="*/ 885829 h 1027260"/>
              <a:gd name="connsiteX152" fmla="*/ 2152321 w 10753706"/>
              <a:gd name="connsiteY152" fmla="*/ 894418 h 1027260"/>
              <a:gd name="connsiteX153" fmla="*/ 2140985 w 10753706"/>
              <a:gd name="connsiteY153" fmla="*/ 895968 h 1027260"/>
              <a:gd name="connsiteX154" fmla="*/ 2121210 w 10753706"/>
              <a:gd name="connsiteY154" fmla="*/ 899354 h 1027260"/>
              <a:gd name="connsiteX155" fmla="*/ 2119146 w 10753706"/>
              <a:gd name="connsiteY155" fmla="*/ 899033 h 1027260"/>
              <a:gd name="connsiteX156" fmla="*/ 2105666 w 10753706"/>
              <a:gd name="connsiteY156" fmla="*/ 902240 h 1027260"/>
              <a:gd name="connsiteX157" fmla="*/ 2094924 w 10753706"/>
              <a:gd name="connsiteY157" fmla="*/ 907203 h 1027260"/>
              <a:gd name="connsiteX158" fmla="*/ 1949478 w 10753706"/>
              <a:gd name="connsiteY158" fmla="*/ 913748 h 1027260"/>
              <a:gd name="connsiteX159" fmla="*/ 1749684 w 10753706"/>
              <a:gd name="connsiteY159" fmla="*/ 942223 h 1027260"/>
              <a:gd name="connsiteX160" fmla="*/ 1585576 w 10753706"/>
              <a:gd name="connsiteY160" fmla="*/ 954170 h 1027260"/>
              <a:gd name="connsiteX161" fmla="*/ 1476250 w 10753706"/>
              <a:gd name="connsiteY161" fmla="*/ 950653 h 1027260"/>
              <a:gd name="connsiteX162" fmla="*/ 1433927 w 10753706"/>
              <a:gd name="connsiteY162" fmla="*/ 959926 h 1027260"/>
              <a:gd name="connsiteX163" fmla="*/ 1414893 w 10753706"/>
              <a:gd name="connsiteY163" fmla="*/ 957671 h 1027260"/>
              <a:gd name="connsiteX164" fmla="*/ 1411585 w 10753706"/>
              <a:gd name="connsiteY164" fmla="*/ 957179 h 1027260"/>
              <a:gd name="connsiteX165" fmla="*/ 1398896 w 10753706"/>
              <a:gd name="connsiteY165" fmla="*/ 957460 h 1027260"/>
              <a:gd name="connsiteX166" fmla="*/ 1394632 w 10753706"/>
              <a:gd name="connsiteY166" fmla="*/ 954725 h 1027260"/>
              <a:gd name="connsiteX167" fmla="*/ 1375043 w 10753706"/>
              <a:gd name="connsiteY167" fmla="*/ 953132 h 1027260"/>
              <a:gd name="connsiteX168" fmla="*/ 1351876 w 10753706"/>
              <a:gd name="connsiteY168" fmla="*/ 954436 h 1027260"/>
              <a:gd name="connsiteX169" fmla="*/ 1242676 w 10753706"/>
              <a:gd name="connsiteY169" fmla="*/ 963767 h 1027260"/>
              <a:gd name="connsiteX170" fmla="*/ 1205993 w 10753706"/>
              <a:gd name="connsiteY170" fmla="*/ 974080 h 1027260"/>
              <a:gd name="connsiteX171" fmla="*/ 1052221 w 10753706"/>
              <a:gd name="connsiteY171" fmla="*/ 963954 h 1027260"/>
              <a:gd name="connsiteX172" fmla="*/ 968270 w 10753706"/>
              <a:gd name="connsiteY172" fmla="*/ 964761 h 1027260"/>
              <a:gd name="connsiteX173" fmla="*/ 874493 w 10753706"/>
              <a:gd name="connsiteY173" fmla="*/ 998122 h 1027260"/>
              <a:gd name="connsiteX174" fmla="*/ 814411 w 10753706"/>
              <a:gd name="connsiteY174" fmla="*/ 1007391 h 1027260"/>
              <a:gd name="connsiteX175" fmla="*/ 688604 w 10753706"/>
              <a:gd name="connsiteY175" fmla="*/ 1015631 h 1027260"/>
              <a:gd name="connsiteX176" fmla="*/ 618171 w 10753706"/>
              <a:gd name="connsiteY176" fmla="*/ 1027260 h 1027260"/>
              <a:gd name="connsiteX177" fmla="*/ 570379 w 10753706"/>
              <a:gd name="connsiteY177" fmla="*/ 1023487 h 1027260"/>
              <a:gd name="connsiteX178" fmla="*/ 482519 w 10753706"/>
              <a:gd name="connsiteY178" fmla="*/ 1002108 h 1027260"/>
              <a:gd name="connsiteX179" fmla="*/ 475319 w 10753706"/>
              <a:gd name="connsiteY179" fmla="*/ 1009922 h 1027260"/>
              <a:gd name="connsiteX180" fmla="*/ 431104 w 10753706"/>
              <a:gd name="connsiteY180" fmla="*/ 1009317 h 1027260"/>
              <a:gd name="connsiteX181" fmla="*/ 363782 w 10753706"/>
              <a:gd name="connsiteY181" fmla="*/ 1007585 h 1027260"/>
              <a:gd name="connsiteX182" fmla="*/ 325533 w 10753706"/>
              <a:gd name="connsiteY182" fmla="*/ 1008502 h 1027260"/>
              <a:gd name="connsiteX183" fmla="*/ 220429 w 10753706"/>
              <a:gd name="connsiteY183" fmla="*/ 1008927 h 1027260"/>
              <a:gd name="connsiteX184" fmla="*/ 114676 w 10753706"/>
              <a:gd name="connsiteY184" fmla="*/ 1007765 h 1027260"/>
              <a:gd name="connsiteX185" fmla="*/ 13470 w 10753706"/>
              <a:gd name="connsiteY185" fmla="*/ 998544 h 1027260"/>
              <a:gd name="connsiteX186" fmla="*/ 0 w 10753706"/>
              <a:gd name="connsiteY186" fmla="*/ 997355 h 102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Lst>
            <a:rect l="l" t="t" r="r" b="b"/>
            <a:pathLst>
              <a:path w="10753706" h="1027260">
                <a:moveTo>
                  <a:pt x="0" y="0"/>
                </a:moveTo>
                <a:lnTo>
                  <a:pt x="10753706" y="0"/>
                </a:lnTo>
                <a:lnTo>
                  <a:pt x="10748809" y="2522"/>
                </a:lnTo>
                <a:cubicBezTo>
                  <a:pt x="10744031" y="4644"/>
                  <a:pt x="10737551" y="7204"/>
                  <a:pt x="10725330" y="11977"/>
                </a:cubicBezTo>
                <a:cubicBezTo>
                  <a:pt x="10700888" y="21523"/>
                  <a:pt x="10652058" y="39304"/>
                  <a:pt x="10615423" y="52967"/>
                </a:cubicBezTo>
                <a:cubicBezTo>
                  <a:pt x="10598524" y="49017"/>
                  <a:pt x="10550674" y="61360"/>
                  <a:pt x="10533936" y="53095"/>
                </a:cubicBezTo>
                <a:cubicBezTo>
                  <a:pt x="10519435" y="55674"/>
                  <a:pt x="10480156" y="49393"/>
                  <a:pt x="10466876" y="45180"/>
                </a:cubicBezTo>
                <a:cubicBezTo>
                  <a:pt x="10443145" y="68059"/>
                  <a:pt x="10382269" y="71294"/>
                  <a:pt x="10355090" y="89741"/>
                </a:cubicBezTo>
                <a:cubicBezTo>
                  <a:pt x="10286222" y="95376"/>
                  <a:pt x="10146285" y="63529"/>
                  <a:pt x="10087145" y="66115"/>
                </a:cubicBezTo>
                <a:cubicBezTo>
                  <a:pt x="10067575" y="79584"/>
                  <a:pt x="10043111" y="68921"/>
                  <a:pt x="10015902" y="76178"/>
                </a:cubicBezTo>
                <a:cubicBezTo>
                  <a:pt x="9952302" y="84628"/>
                  <a:pt x="9893286" y="103337"/>
                  <a:pt x="9806005" y="102435"/>
                </a:cubicBezTo>
                <a:cubicBezTo>
                  <a:pt x="9782247" y="141133"/>
                  <a:pt x="9674787" y="151643"/>
                  <a:pt x="9602583" y="179170"/>
                </a:cubicBezTo>
                <a:cubicBezTo>
                  <a:pt x="9557658" y="187584"/>
                  <a:pt x="9478290" y="154235"/>
                  <a:pt x="9469719" y="174721"/>
                </a:cubicBezTo>
                <a:cubicBezTo>
                  <a:pt x="9443779" y="165070"/>
                  <a:pt x="9431317" y="185692"/>
                  <a:pt x="9408692" y="189513"/>
                </a:cubicBezTo>
                <a:cubicBezTo>
                  <a:pt x="9387154" y="183843"/>
                  <a:pt x="9380475" y="191089"/>
                  <a:pt x="9364151" y="194072"/>
                </a:cubicBezTo>
                <a:cubicBezTo>
                  <a:pt x="9354686" y="190222"/>
                  <a:pt x="9340485" y="191782"/>
                  <a:pt x="9337751" y="197579"/>
                </a:cubicBezTo>
                <a:cubicBezTo>
                  <a:pt x="9349566" y="209270"/>
                  <a:pt x="9297468" y="207714"/>
                  <a:pt x="9297166" y="216558"/>
                </a:cubicBezTo>
                <a:cubicBezTo>
                  <a:pt x="9269057" y="220999"/>
                  <a:pt x="9139630" y="221783"/>
                  <a:pt x="9123859" y="237356"/>
                </a:cubicBezTo>
                <a:cubicBezTo>
                  <a:pt x="9068176" y="249209"/>
                  <a:pt x="8975349" y="235349"/>
                  <a:pt x="8950741" y="238020"/>
                </a:cubicBezTo>
                <a:cubicBezTo>
                  <a:pt x="8916265" y="215428"/>
                  <a:pt x="8822808" y="292026"/>
                  <a:pt x="8718236" y="303148"/>
                </a:cubicBezTo>
                <a:cubicBezTo>
                  <a:pt x="8703111" y="302060"/>
                  <a:pt x="8695551" y="302792"/>
                  <a:pt x="8694011" y="308812"/>
                </a:cubicBezTo>
                <a:cubicBezTo>
                  <a:pt x="8661810" y="312764"/>
                  <a:pt x="8637956" y="329628"/>
                  <a:pt x="8611976" y="324819"/>
                </a:cubicBezTo>
                <a:cubicBezTo>
                  <a:pt x="8621849" y="336388"/>
                  <a:pt x="8562809" y="325917"/>
                  <a:pt x="8562074" y="337971"/>
                </a:cubicBezTo>
                <a:cubicBezTo>
                  <a:pt x="8543699" y="343978"/>
                  <a:pt x="8511321" y="356396"/>
                  <a:pt x="8501724" y="360865"/>
                </a:cubicBezTo>
                <a:lnTo>
                  <a:pt x="8504489" y="364790"/>
                </a:lnTo>
                <a:lnTo>
                  <a:pt x="8492774" y="366181"/>
                </a:lnTo>
                <a:lnTo>
                  <a:pt x="8466405" y="368724"/>
                </a:lnTo>
                <a:cubicBezTo>
                  <a:pt x="8455454" y="372229"/>
                  <a:pt x="8440175" y="385805"/>
                  <a:pt x="8427069" y="387211"/>
                </a:cubicBezTo>
                <a:cubicBezTo>
                  <a:pt x="8400442" y="392215"/>
                  <a:pt x="8397079" y="382989"/>
                  <a:pt x="8387766" y="377161"/>
                </a:cubicBezTo>
                <a:cubicBezTo>
                  <a:pt x="8369233" y="378548"/>
                  <a:pt x="8334756" y="390869"/>
                  <a:pt x="8315874" y="395527"/>
                </a:cubicBezTo>
                <a:cubicBezTo>
                  <a:pt x="8306664" y="400500"/>
                  <a:pt x="8272845" y="393679"/>
                  <a:pt x="8274474" y="405112"/>
                </a:cubicBezTo>
                <a:cubicBezTo>
                  <a:pt x="8255483" y="406194"/>
                  <a:pt x="8244963" y="408376"/>
                  <a:pt x="8234664" y="410219"/>
                </a:cubicBezTo>
                <a:lnTo>
                  <a:pt x="8211268" y="416791"/>
                </a:lnTo>
                <a:cubicBezTo>
                  <a:pt x="8204720" y="419941"/>
                  <a:pt x="8197411" y="422004"/>
                  <a:pt x="8188615" y="421755"/>
                </a:cubicBezTo>
                <a:lnTo>
                  <a:pt x="8179981" y="420402"/>
                </a:lnTo>
                <a:lnTo>
                  <a:pt x="8179307" y="422516"/>
                </a:lnTo>
                <a:cubicBezTo>
                  <a:pt x="8179027" y="425797"/>
                  <a:pt x="8175790" y="448341"/>
                  <a:pt x="8147929" y="450302"/>
                </a:cubicBezTo>
                <a:cubicBezTo>
                  <a:pt x="8130300" y="457967"/>
                  <a:pt x="8114933" y="461015"/>
                  <a:pt x="8089136" y="465283"/>
                </a:cubicBezTo>
                <a:cubicBezTo>
                  <a:pt x="8072810" y="465920"/>
                  <a:pt x="8069376" y="451569"/>
                  <a:pt x="8049973" y="454121"/>
                </a:cubicBezTo>
                <a:cubicBezTo>
                  <a:pt x="7974508" y="471465"/>
                  <a:pt x="8006050" y="447139"/>
                  <a:pt x="7965913" y="464415"/>
                </a:cubicBezTo>
                <a:cubicBezTo>
                  <a:pt x="7958234" y="466025"/>
                  <a:pt x="7951405" y="465800"/>
                  <a:pt x="7945093" y="464798"/>
                </a:cubicBezTo>
                <a:lnTo>
                  <a:pt x="7935335" y="462442"/>
                </a:lnTo>
                <a:lnTo>
                  <a:pt x="7904779" y="471429"/>
                </a:lnTo>
                <a:cubicBezTo>
                  <a:pt x="7889387" y="474999"/>
                  <a:pt x="7872867" y="477951"/>
                  <a:pt x="7855604" y="480199"/>
                </a:cubicBezTo>
                <a:cubicBezTo>
                  <a:pt x="7850005" y="476378"/>
                  <a:pt x="7838628" y="483595"/>
                  <a:pt x="7832630" y="485371"/>
                </a:cubicBezTo>
                <a:cubicBezTo>
                  <a:pt x="7831473" y="482645"/>
                  <a:pt x="7816623" y="482661"/>
                  <a:pt x="7812438" y="485391"/>
                </a:cubicBezTo>
                <a:cubicBezTo>
                  <a:pt x="7709470" y="505049"/>
                  <a:pt x="7759426" y="473956"/>
                  <a:pt x="7701399" y="495197"/>
                </a:cubicBezTo>
                <a:cubicBezTo>
                  <a:pt x="7690986" y="496989"/>
                  <a:pt x="7682397" y="496365"/>
                  <a:pt x="7674778" y="494723"/>
                </a:cubicBezTo>
                <a:lnTo>
                  <a:pt x="7660445" y="490194"/>
                </a:lnTo>
                <a:lnTo>
                  <a:pt x="7651781" y="493084"/>
                </a:lnTo>
                <a:cubicBezTo>
                  <a:pt x="7616113" y="496548"/>
                  <a:pt x="7603273" y="491735"/>
                  <a:pt x="7584807" y="499490"/>
                </a:cubicBezTo>
                <a:cubicBezTo>
                  <a:pt x="7549256" y="490212"/>
                  <a:pt x="7563949" y="500167"/>
                  <a:pt x="7541324" y="504184"/>
                </a:cubicBezTo>
                <a:cubicBezTo>
                  <a:pt x="7523851" y="508307"/>
                  <a:pt x="7559546" y="509825"/>
                  <a:pt x="7541756" y="512184"/>
                </a:cubicBezTo>
                <a:cubicBezTo>
                  <a:pt x="7520963" y="510864"/>
                  <a:pt x="7525755" y="520497"/>
                  <a:pt x="7503906" y="518551"/>
                </a:cubicBezTo>
                <a:cubicBezTo>
                  <a:pt x="7505924" y="510774"/>
                  <a:pt x="7464361" y="523683"/>
                  <a:pt x="7460411" y="517415"/>
                </a:cubicBezTo>
                <a:lnTo>
                  <a:pt x="7460116" y="517548"/>
                </a:lnTo>
                <a:cubicBezTo>
                  <a:pt x="7447785" y="530928"/>
                  <a:pt x="7310141" y="550568"/>
                  <a:pt x="7297810" y="563947"/>
                </a:cubicBezTo>
                <a:cubicBezTo>
                  <a:pt x="7221791" y="605698"/>
                  <a:pt x="7039072" y="646008"/>
                  <a:pt x="6946388" y="665244"/>
                </a:cubicBezTo>
                <a:cubicBezTo>
                  <a:pt x="6853704" y="684480"/>
                  <a:pt x="6804875" y="677485"/>
                  <a:pt x="6741704" y="679365"/>
                </a:cubicBezTo>
                <a:lnTo>
                  <a:pt x="6624680" y="677674"/>
                </a:lnTo>
                <a:lnTo>
                  <a:pt x="6605700" y="683566"/>
                </a:lnTo>
                <a:cubicBezTo>
                  <a:pt x="6603309" y="685184"/>
                  <a:pt x="6599550" y="685647"/>
                  <a:pt x="6576922" y="683030"/>
                </a:cubicBezTo>
                <a:cubicBezTo>
                  <a:pt x="6527275" y="698355"/>
                  <a:pt x="6440981" y="702347"/>
                  <a:pt x="6405123" y="721946"/>
                </a:cubicBezTo>
                <a:cubicBezTo>
                  <a:pt x="6407963" y="715467"/>
                  <a:pt x="6383450" y="712913"/>
                  <a:pt x="6368938" y="717341"/>
                </a:cubicBezTo>
                <a:cubicBezTo>
                  <a:pt x="6377914" y="692119"/>
                  <a:pt x="6315316" y="744281"/>
                  <a:pt x="6295102" y="729508"/>
                </a:cubicBezTo>
                <a:cubicBezTo>
                  <a:pt x="6300358" y="744473"/>
                  <a:pt x="6240070" y="776254"/>
                  <a:pt x="6202084" y="767091"/>
                </a:cubicBezTo>
                <a:cubicBezTo>
                  <a:pt x="6152826" y="774744"/>
                  <a:pt x="6122010" y="790367"/>
                  <a:pt x="6067157" y="790339"/>
                </a:cubicBezTo>
                <a:cubicBezTo>
                  <a:pt x="6066310" y="792484"/>
                  <a:pt x="6064283" y="794403"/>
                  <a:pt x="6061443" y="796151"/>
                </a:cubicBezTo>
                <a:lnTo>
                  <a:pt x="6051406" y="800684"/>
                </a:lnTo>
                <a:lnTo>
                  <a:pt x="6049097" y="800636"/>
                </a:lnTo>
                <a:cubicBezTo>
                  <a:pt x="6040408" y="801393"/>
                  <a:pt x="6036299" y="802645"/>
                  <a:pt x="6034222" y="804110"/>
                </a:cubicBezTo>
                <a:lnTo>
                  <a:pt x="6033121" y="806078"/>
                </a:lnTo>
                <a:lnTo>
                  <a:pt x="6023593" y="808842"/>
                </a:lnTo>
                <a:lnTo>
                  <a:pt x="6006639" y="815304"/>
                </a:lnTo>
                <a:lnTo>
                  <a:pt x="6001762" y="815557"/>
                </a:lnTo>
                <a:lnTo>
                  <a:pt x="5973534" y="823815"/>
                </a:lnTo>
                <a:lnTo>
                  <a:pt x="5972336" y="823476"/>
                </a:lnTo>
                <a:cubicBezTo>
                  <a:pt x="5969004" y="822901"/>
                  <a:pt x="5965329" y="822833"/>
                  <a:pt x="5960841" y="823819"/>
                </a:cubicBezTo>
                <a:cubicBezTo>
                  <a:pt x="5955860" y="815655"/>
                  <a:pt x="5953515" y="821882"/>
                  <a:pt x="5940719" y="825514"/>
                </a:cubicBezTo>
                <a:cubicBezTo>
                  <a:pt x="5930130" y="813644"/>
                  <a:pt x="5900943" y="827979"/>
                  <a:pt x="5884298" y="823806"/>
                </a:cubicBezTo>
                <a:cubicBezTo>
                  <a:pt x="5875133" y="826741"/>
                  <a:pt x="5865250" y="829630"/>
                  <a:pt x="5854779" y="832365"/>
                </a:cubicBezTo>
                <a:lnTo>
                  <a:pt x="5848382" y="833844"/>
                </a:lnTo>
                <a:lnTo>
                  <a:pt x="5848066" y="833772"/>
                </a:lnTo>
                <a:cubicBezTo>
                  <a:pt x="5846273" y="833879"/>
                  <a:pt x="5844018" y="834284"/>
                  <a:pt x="5840944" y="835132"/>
                </a:cubicBezTo>
                <a:lnTo>
                  <a:pt x="5836719" y="836539"/>
                </a:lnTo>
                <a:lnTo>
                  <a:pt x="5824311" y="839408"/>
                </a:lnTo>
                <a:lnTo>
                  <a:pt x="5818788" y="839727"/>
                </a:lnTo>
                <a:cubicBezTo>
                  <a:pt x="5797008" y="838594"/>
                  <a:pt x="5786883" y="822081"/>
                  <a:pt x="5763953" y="834282"/>
                </a:cubicBezTo>
                <a:cubicBezTo>
                  <a:pt x="5726813" y="837521"/>
                  <a:pt x="5699446" y="830949"/>
                  <a:pt x="5667748" y="840211"/>
                </a:cubicBezTo>
                <a:cubicBezTo>
                  <a:pt x="5632959" y="843205"/>
                  <a:pt x="5601436" y="842280"/>
                  <a:pt x="5573108" y="847611"/>
                </a:cubicBezTo>
                <a:cubicBezTo>
                  <a:pt x="5560030" y="845832"/>
                  <a:pt x="5549547" y="851598"/>
                  <a:pt x="5539137" y="851033"/>
                </a:cubicBezTo>
                <a:cubicBezTo>
                  <a:pt x="5528728" y="850467"/>
                  <a:pt x="5529256" y="837509"/>
                  <a:pt x="5510651" y="844215"/>
                </a:cubicBezTo>
                <a:cubicBezTo>
                  <a:pt x="5494241" y="833607"/>
                  <a:pt x="5466101" y="839171"/>
                  <a:pt x="5457331" y="839159"/>
                </a:cubicBezTo>
                <a:lnTo>
                  <a:pt x="5410613" y="834358"/>
                </a:lnTo>
                <a:lnTo>
                  <a:pt x="5370040" y="862127"/>
                </a:lnTo>
                <a:cubicBezTo>
                  <a:pt x="5357863" y="856469"/>
                  <a:pt x="5319115" y="868069"/>
                  <a:pt x="5318778" y="855310"/>
                </a:cubicBezTo>
                <a:cubicBezTo>
                  <a:pt x="5303920" y="857760"/>
                  <a:pt x="5296727" y="863736"/>
                  <a:pt x="5298645" y="855171"/>
                </a:cubicBezTo>
                <a:cubicBezTo>
                  <a:pt x="5287819" y="855897"/>
                  <a:pt x="5267444" y="857825"/>
                  <a:pt x="5253828" y="859670"/>
                </a:cubicBezTo>
                <a:lnTo>
                  <a:pt x="5216955" y="866245"/>
                </a:lnTo>
                <a:lnTo>
                  <a:pt x="5214344" y="868102"/>
                </a:lnTo>
                <a:cubicBezTo>
                  <a:pt x="5210778" y="868719"/>
                  <a:pt x="5200859" y="869042"/>
                  <a:pt x="5195561" y="869949"/>
                </a:cubicBezTo>
                <a:lnTo>
                  <a:pt x="5182555" y="873542"/>
                </a:lnTo>
                <a:cubicBezTo>
                  <a:pt x="5178496" y="875023"/>
                  <a:pt x="5175066" y="876746"/>
                  <a:pt x="5172552" y="878801"/>
                </a:cubicBezTo>
                <a:cubicBezTo>
                  <a:pt x="5121406" y="873797"/>
                  <a:pt x="5080096" y="886529"/>
                  <a:pt x="5027993" y="889666"/>
                </a:cubicBezTo>
                <a:cubicBezTo>
                  <a:pt x="4999924" y="877115"/>
                  <a:pt x="4946973" y="919452"/>
                  <a:pt x="4939844" y="934802"/>
                </a:cubicBezTo>
                <a:cubicBezTo>
                  <a:pt x="4895154" y="940701"/>
                  <a:pt x="4844006" y="928240"/>
                  <a:pt x="4792576" y="934820"/>
                </a:cubicBezTo>
                <a:lnTo>
                  <a:pt x="4602423" y="958063"/>
                </a:lnTo>
                <a:cubicBezTo>
                  <a:pt x="4488530" y="967131"/>
                  <a:pt x="4399004" y="969822"/>
                  <a:pt x="4290656" y="969152"/>
                </a:cubicBezTo>
                <a:cubicBezTo>
                  <a:pt x="4182308" y="968482"/>
                  <a:pt x="4046938" y="971167"/>
                  <a:pt x="3952334" y="954043"/>
                </a:cubicBezTo>
                <a:lnTo>
                  <a:pt x="3858560" y="948781"/>
                </a:lnTo>
                <a:lnTo>
                  <a:pt x="3846597" y="948382"/>
                </a:lnTo>
                <a:cubicBezTo>
                  <a:pt x="3807516" y="956616"/>
                  <a:pt x="3767475" y="941640"/>
                  <a:pt x="3736044" y="947759"/>
                </a:cubicBezTo>
                <a:cubicBezTo>
                  <a:pt x="3727323" y="948128"/>
                  <a:pt x="3719828" y="947771"/>
                  <a:pt x="3713136" y="946963"/>
                </a:cubicBezTo>
                <a:lnTo>
                  <a:pt x="3695939" y="943639"/>
                </a:lnTo>
                <a:lnTo>
                  <a:pt x="3694125" y="940567"/>
                </a:lnTo>
                <a:lnTo>
                  <a:pt x="3681925" y="939706"/>
                </a:lnTo>
                <a:lnTo>
                  <a:pt x="3679204" y="938926"/>
                </a:lnTo>
                <a:cubicBezTo>
                  <a:pt x="3668160" y="939028"/>
                  <a:pt x="3634193" y="940875"/>
                  <a:pt x="3615656" y="940320"/>
                </a:cubicBezTo>
                <a:cubicBezTo>
                  <a:pt x="3582626" y="936974"/>
                  <a:pt x="3593904" y="949140"/>
                  <a:pt x="3567983" y="935596"/>
                </a:cubicBezTo>
                <a:cubicBezTo>
                  <a:pt x="3504185" y="939048"/>
                  <a:pt x="3482818" y="922224"/>
                  <a:pt x="3422423" y="932129"/>
                </a:cubicBezTo>
                <a:cubicBezTo>
                  <a:pt x="3369166" y="933413"/>
                  <a:pt x="3329486" y="910108"/>
                  <a:pt x="3310925" y="911072"/>
                </a:cubicBezTo>
                <a:cubicBezTo>
                  <a:pt x="3261363" y="909787"/>
                  <a:pt x="3198415" y="933574"/>
                  <a:pt x="3139421" y="934151"/>
                </a:cubicBezTo>
                <a:cubicBezTo>
                  <a:pt x="3088799" y="931012"/>
                  <a:pt x="3038941" y="938464"/>
                  <a:pt x="2996922" y="927537"/>
                </a:cubicBezTo>
                <a:cubicBezTo>
                  <a:pt x="2992673" y="929234"/>
                  <a:pt x="2987900" y="930498"/>
                  <a:pt x="2982785" y="931453"/>
                </a:cubicBezTo>
                <a:lnTo>
                  <a:pt x="2967478" y="933397"/>
                </a:lnTo>
                <a:lnTo>
                  <a:pt x="2948552" y="932961"/>
                </a:lnTo>
                <a:lnTo>
                  <a:pt x="2944404" y="934452"/>
                </a:lnTo>
                <a:lnTo>
                  <a:pt x="2908608" y="937205"/>
                </a:lnTo>
                <a:lnTo>
                  <a:pt x="2904443" y="936455"/>
                </a:lnTo>
                <a:lnTo>
                  <a:pt x="2868935" y="938022"/>
                </a:lnTo>
                <a:lnTo>
                  <a:pt x="2868586" y="937487"/>
                </a:lnTo>
                <a:cubicBezTo>
                  <a:pt x="2866994" y="936327"/>
                  <a:pt x="2864292" y="935538"/>
                  <a:pt x="2859191" y="935503"/>
                </a:cubicBezTo>
                <a:cubicBezTo>
                  <a:pt x="2869075" y="927418"/>
                  <a:pt x="2856828" y="932364"/>
                  <a:pt x="2840915" y="932977"/>
                </a:cubicBezTo>
                <a:lnTo>
                  <a:pt x="2763509" y="921850"/>
                </a:lnTo>
                <a:lnTo>
                  <a:pt x="2756121" y="921864"/>
                </a:lnTo>
                <a:cubicBezTo>
                  <a:pt x="2756081" y="921822"/>
                  <a:pt x="2756039" y="921781"/>
                  <a:pt x="2755998" y="921739"/>
                </a:cubicBezTo>
                <a:cubicBezTo>
                  <a:pt x="2754445" y="921476"/>
                  <a:pt x="2752036" y="921380"/>
                  <a:pt x="2748255" y="921505"/>
                </a:cubicBezTo>
                <a:lnTo>
                  <a:pt x="2694601" y="915575"/>
                </a:lnTo>
                <a:cubicBezTo>
                  <a:pt x="2671223" y="919874"/>
                  <a:pt x="2666972" y="913376"/>
                  <a:pt x="2635357" y="910976"/>
                </a:cubicBezTo>
                <a:cubicBezTo>
                  <a:pt x="2621906" y="915051"/>
                  <a:pt x="2611315" y="913542"/>
                  <a:pt x="2601047" y="910263"/>
                </a:cubicBezTo>
                <a:cubicBezTo>
                  <a:pt x="2570084" y="912074"/>
                  <a:pt x="2542135" y="907435"/>
                  <a:pt x="2507482" y="906211"/>
                </a:cubicBezTo>
                <a:cubicBezTo>
                  <a:pt x="2469706" y="911437"/>
                  <a:pt x="2450920" y="901812"/>
                  <a:pt x="2413884" y="900545"/>
                </a:cubicBezTo>
                <a:cubicBezTo>
                  <a:pt x="2381338" y="909664"/>
                  <a:pt x="2387753" y="892438"/>
                  <a:pt x="2368912" y="888755"/>
                </a:cubicBezTo>
                <a:lnTo>
                  <a:pt x="2349490" y="889719"/>
                </a:lnTo>
                <a:lnTo>
                  <a:pt x="2344290" y="890584"/>
                </a:lnTo>
                <a:cubicBezTo>
                  <a:pt x="2340673" y="891041"/>
                  <a:pt x="2338228" y="891167"/>
                  <a:pt x="2336488" y="891058"/>
                </a:cubicBezTo>
                <a:lnTo>
                  <a:pt x="2329015" y="891627"/>
                </a:lnTo>
                <a:cubicBezTo>
                  <a:pt x="2316843" y="893039"/>
                  <a:pt x="2305064" y="894669"/>
                  <a:pt x="2293898" y="896431"/>
                </a:cubicBezTo>
                <a:cubicBezTo>
                  <a:pt x="2282637" y="890404"/>
                  <a:pt x="2242346" y="900851"/>
                  <a:pt x="2243927" y="888076"/>
                </a:cubicBezTo>
                <a:cubicBezTo>
                  <a:pt x="2228778" y="890081"/>
                  <a:pt x="2220725" y="895845"/>
                  <a:pt x="2223920" y="887331"/>
                </a:cubicBezTo>
                <a:cubicBezTo>
                  <a:pt x="2218877" y="887756"/>
                  <a:pt x="2215583" y="887254"/>
                  <a:pt x="2213081" y="886302"/>
                </a:cubicBezTo>
                <a:lnTo>
                  <a:pt x="2212307" y="885829"/>
                </a:lnTo>
                <a:lnTo>
                  <a:pt x="2152321" y="894418"/>
                </a:lnTo>
                <a:lnTo>
                  <a:pt x="2140985" y="895968"/>
                </a:lnTo>
                <a:lnTo>
                  <a:pt x="2121210" y="899354"/>
                </a:lnTo>
                <a:lnTo>
                  <a:pt x="2119146" y="899033"/>
                </a:lnTo>
                <a:lnTo>
                  <a:pt x="2105666" y="902240"/>
                </a:lnTo>
                <a:cubicBezTo>
                  <a:pt x="2101407" y="903601"/>
                  <a:pt x="2097735" y="905221"/>
                  <a:pt x="2094924" y="907203"/>
                </a:cubicBezTo>
                <a:cubicBezTo>
                  <a:pt x="2044793" y="900664"/>
                  <a:pt x="2001785" y="912168"/>
                  <a:pt x="1949478" y="913748"/>
                </a:cubicBezTo>
                <a:cubicBezTo>
                  <a:pt x="1891937" y="919585"/>
                  <a:pt x="1810334" y="935486"/>
                  <a:pt x="1749684" y="942223"/>
                </a:cubicBezTo>
                <a:lnTo>
                  <a:pt x="1585576" y="954170"/>
                </a:lnTo>
                <a:cubicBezTo>
                  <a:pt x="1549165" y="943719"/>
                  <a:pt x="1511425" y="950847"/>
                  <a:pt x="1476250" y="950653"/>
                </a:cubicBezTo>
                <a:cubicBezTo>
                  <a:pt x="1488515" y="961596"/>
                  <a:pt x="1432660" y="946795"/>
                  <a:pt x="1433927" y="959926"/>
                </a:cubicBezTo>
                <a:cubicBezTo>
                  <a:pt x="1427485" y="959475"/>
                  <a:pt x="1421205" y="958623"/>
                  <a:pt x="1414893" y="957671"/>
                </a:cubicBezTo>
                <a:lnTo>
                  <a:pt x="1411585" y="957179"/>
                </a:lnTo>
                <a:lnTo>
                  <a:pt x="1398896" y="957460"/>
                </a:lnTo>
                <a:lnTo>
                  <a:pt x="1394632" y="954725"/>
                </a:lnTo>
                <a:lnTo>
                  <a:pt x="1375043" y="953132"/>
                </a:lnTo>
                <a:cubicBezTo>
                  <a:pt x="1367813" y="952970"/>
                  <a:pt x="1360155" y="953305"/>
                  <a:pt x="1351876" y="954436"/>
                </a:cubicBezTo>
                <a:cubicBezTo>
                  <a:pt x="1325912" y="963028"/>
                  <a:pt x="1274459" y="952492"/>
                  <a:pt x="1242676" y="963767"/>
                </a:cubicBezTo>
                <a:cubicBezTo>
                  <a:pt x="1230276" y="966918"/>
                  <a:pt x="1216715" y="977098"/>
                  <a:pt x="1205993" y="974080"/>
                </a:cubicBezTo>
                <a:cubicBezTo>
                  <a:pt x="1174251" y="974112"/>
                  <a:pt x="1086982" y="964420"/>
                  <a:pt x="1052221" y="963954"/>
                </a:cubicBezTo>
                <a:cubicBezTo>
                  <a:pt x="1038515" y="970622"/>
                  <a:pt x="1009522" y="962342"/>
                  <a:pt x="968270" y="964761"/>
                </a:cubicBezTo>
                <a:cubicBezTo>
                  <a:pt x="943437" y="973698"/>
                  <a:pt x="900136" y="991017"/>
                  <a:pt x="874493" y="998122"/>
                </a:cubicBezTo>
                <a:cubicBezTo>
                  <a:pt x="848849" y="1005226"/>
                  <a:pt x="853424" y="1009427"/>
                  <a:pt x="814411" y="1007391"/>
                </a:cubicBezTo>
                <a:cubicBezTo>
                  <a:pt x="765926" y="1022821"/>
                  <a:pt x="732885" y="1009859"/>
                  <a:pt x="688604" y="1015631"/>
                </a:cubicBezTo>
                <a:cubicBezTo>
                  <a:pt x="638045" y="1020877"/>
                  <a:pt x="677999" y="1011556"/>
                  <a:pt x="618171" y="1027260"/>
                </a:cubicBezTo>
                <a:cubicBezTo>
                  <a:pt x="609680" y="1023165"/>
                  <a:pt x="583253" y="1020277"/>
                  <a:pt x="570379" y="1023487"/>
                </a:cubicBezTo>
                <a:cubicBezTo>
                  <a:pt x="543992" y="1022523"/>
                  <a:pt x="505183" y="1001686"/>
                  <a:pt x="482519" y="1002108"/>
                </a:cubicBezTo>
                <a:cubicBezTo>
                  <a:pt x="464011" y="1002285"/>
                  <a:pt x="495211" y="1007995"/>
                  <a:pt x="475319" y="1009922"/>
                </a:cubicBezTo>
                <a:cubicBezTo>
                  <a:pt x="450818" y="1011135"/>
                  <a:pt x="454804" y="1022539"/>
                  <a:pt x="431104" y="1009317"/>
                </a:cubicBezTo>
                <a:cubicBezTo>
                  <a:pt x="406857" y="1014651"/>
                  <a:pt x="399686" y="1008456"/>
                  <a:pt x="363782" y="1007585"/>
                </a:cubicBezTo>
                <a:cubicBezTo>
                  <a:pt x="350440" y="1012231"/>
                  <a:pt x="338145" y="1011245"/>
                  <a:pt x="325533" y="1008502"/>
                </a:cubicBezTo>
                <a:cubicBezTo>
                  <a:pt x="291944" y="1011745"/>
                  <a:pt x="259251" y="1008497"/>
                  <a:pt x="220429" y="1008927"/>
                </a:cubicBezTo>
                <a:cubicBezTo>
                  <a:pt x="180594" y="1015852"/>
                  <a:pt x="156150" y="1007265"/>
                  <a:pt x="114676" y="1007765"/>
                </a:cubicBezTo>
                <a:cubicBezTo>
                  <a:pt x="85718" y="1006195"/>
                  <a:pt x="43316" y="1001491"/>
                  <a:pt x="13470" y="998544"/>
                </a:cubicBezTo>
                <a:lnTo>
                  <a:pt x="0" y="997355"/>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83" name="Freeform: Shape 3082">
            <a:extLst>
              <a:ext uri="{FF2B5EF4-FFF2-40B4-BE49-F238E27FC236}">
                <a16:creationId xmlns:a16="http://schemas.microsoft.com/office/drawing/2014/main" id="{048EB4C9-ACAF-4CCA-BA6E-9314431923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5753" y="6027658"/>
            <a:ext cx="7906247" cy="830343"/>
          </a:xfrm>
          <a:custGeom>
            <a:avLst/>
            <a:gdLst>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127968 w 6884912"/>
              <a:gd name="connsiteY58" fmla="*/ 287613 h 1161397"/>
              <a:gd name="connsiteX59" fmla="*/ 3222191 w 6884912"/>
              <a:gd name="connsiteY59" fmla="*/ 307887 h 1161397"/>
              <a:gd name="connsiteX60" fmla="*/ 3227953 w 6884912"/>
              <a:gd name="connsiteY60" fmla="*/ 297650 h 1161397"/>
              <a:gd name="connsiteX61" fmla="*/ 3287859 w 6884912"/>
              <a:gd name="connsiteY61" fmla="*/ 287558 h 1161397"/>
              <a:gd name="connsiteX62" fmla="*/ 3510042 w 6884912"/>
              <a:gd name="connsiteY62" fmla="*/ 311820 h 1161397"/>
              <a:gd name="connsiteX63" fmla="*/ 3626773 w 6884912"/>
              <a:gd name="connsiteY63" fmla="*/ 290452 h 1161397"/>
              <a:gd name="connsiteX64" fmla="*/ 3666217 w 6884912"/>
              <a:gd name="connsiteY64" fmla="*/ 273255 h 1161397"/>
              <a:gd name="connsiteX65" fmla="*/ 3732427 w 6884912"/>
              <a:gd name="connsiteY65" fmla="*/ 245039 h 1161397"/>
              <a:gd name="connsiteX66" fmla="*/ 3777022 w 6884912"/>
              <a:gd name="connsiteY66" fmla="*/ 200276 h 1161397"/>
              <a:gd name="connsiteX67" fmla="*/ 3791246 w 6884912"/>
              <a:gd name="connsiteY67" fmla="*/ 189996 h 1161397"/>
              <a:gd name="connsiteX68" fmla="*/ 3819864 w 6884912"/>
              <a:gd name="connsiteY68" fmla="*/ 194605 h 1161397"/>
              <a:gd name="connsiteX69" fmla="*/ 3830398 w 6884912"/>
              <a:gd name="connsiteY69" fmla="*/ 188383 h 1161397"/>
              <a:gd name="connsiteX70" fmla="*/ 3834360 w 6884912"/>
              <a:gd name="connsiteY70" fmla="*/ 188992 h 1161397"/>
              <a:gd name="connsiteX71" fmla="*/ 3843715 w 6884912"/>
              <a:gd name="connsiteY71" fmla="*/ 188752 h 1161397"/>
              <a:gd name="connsiteX72" fmla="*/ 3842609 w 6884912"/>
              <a:gd name="connsiteY72" fmla="*/ 197386 h 1161397"/>
              <a:gd name="connsiteX73" fmla="*/ 3853961 w 6884912"/>
              <a:gd name="connsiteY73" fmla="*/ 213380 h 1161397"/>
              <a:gd name="connsiteX74" fmla="*/ 3907640 w 6884912"/>
              <a:gd name="connsiteY74" fmla="*/ 207568 h 1161397"/>
              <a:gd name="connsiteX75" fmla="*/ 3910449 w 6884912"/>
              <a:gd name="connsiteY75" fmla="*/ 197808 h 1161397"/>
              <a:gd name="connsiteX76" fmla="*/ 3917197 w 6884912"/>
              <a:gd name="connsiteY76" fmla="*/ 196121 h 1161397"/>
              <a:gd name="connsiteX77" fmla="*/ 3922400 w 6884912"/>
              <a:gd name="connsiteY77" fmla="*/ 205056 h 1161397"/>
              <a:gd name="connsiteX78" fmla="*/ 4013061 w 6884912"/>
              <a:gd name="connsiteY78" fmla="*/ 224874 h 1161397"/>
              <a:gd name="connsiteX79" fmla="*/ 4134285 w 6884912"/>
              <a:gd name="connsiteY79" fmla="*/ 235592 h 1161397"/>
              <a:gd name="connsiteX80" fmla="*/ 4220717 w 6884912"/>
              <a:gd name="connsiteY80" fmla="*/ 192946 h 1161397"/>
              <a:gd name="connsiteX81" fmla="*/ 4228802 w 6884912"/>
              <a:gd name="connsiteY81" fmla="*/ 201468 h 1161397"/>
              <a:gd name="connsiteX82" fmla="*/ 4289361 w 6884912"/>
              <a:gd name="connsiteY82" fmla="*/ 196642 h 1161397"/>
              <a:gd name="connsiteX83" fmla="*/ 4498913 w 6884912"/>
              <a:gd name="connsiteY83" fmla="*/ 118915 h 1161397"/>
              <a:gd name="connsiteX84" fmla="*/ 4617330 w 6884912"/>
              <a:gd name="connsiteY84" fmla="*/ 111163 h 1161397"/>
              <a:gd name="connsiteX85" fmla="*/ 4659778 w 6884912"/>
              <a:gd name="connsiteY85" fmla="*/ 118219 h 1161397"/>
              <a:gd name="connsiteX86" fmla="*/ 4730870 w 6884912"/>
              <a:gd name="connsiteY86" fmla="*/ 129432 h 1161397"/>
              <a:gd name="connsiteX87" fmla="*/ 4785037 w 6884912"/>
              <a:gd name="connsiteY87" fmla="*/ 161964 h 1161397"/>
              <a:gd name="connsiteX88" fmla="*/ 4844073 w 6884912"/>
              <a:gd name="connsiteY88" fmla="*/ 161768 h 1161397"/>
              <a:gd name="connsiteX89" fmla="*/ 4856454 w 6884912"/>
              <a:gd name="connsiteY89" fmla="*/ 130488 h 1161397"/>
              <a:gd name="connsiteX90" fmla="*/ 4920038 w 6884912"/>
              <a:gd name="connsiteY90" fmla="*/ 140418 h 1161397"/>
              <a:gd name="connsiteX91" fmla="*/ 5016639 w 6884912"/>
              <a:gd name="connsiteY91" fmla="*/ 158905 h 1161397"/>
              <a:gd name="connsiteX92" fmla="*/ 5072009 w 6884912"/>
              <a:gd name="connsiteY92" fmla="*/ 161502 h 1161397"/>
              <a:gd name="connsiteX93" fmla="*/ 5223626 w 6884912"/>
              <a:gd name="connsiteY93" fmla="*/ 177356 h 1161397"/>
              <a:gd name="connsiteX94" fmla="*/ 5375773 w 6884912"/>
              <a:gd name="connsiteY94" fmla="*/ 199913 h 1161397"/>
              <a:gd name="connsiteX95" fmla="*/ 5467502 w 6884912"/>
              <a:gd name="connsiteY95" fmla="*/ 250963 h 1161397"/>
              <a:gd name="connsiteX96" fmla="*/ 5592395 w 6884912"/>
              <a:gd name="connsiteY96" fmla="*/ 265434 h 1161397"/>
              <a:gd name="connsiteX97" fmla="*/ 5613532 w 6884912"/>
              <a:gd name="connsiteY97" fmla="*/ 273379 h 1161397"/>
              <a:gd name="connsiteX98" fmla="*/ 5642173 w 6884912"/>
              <a:gd name="connsiteY98" fmla="*/ 266904 h 1161397"/>
              <a:gd name="connsiteX99" fmla="*/ 5756910 w 6884912"/>
              <a:gd name="connsiteY99" fmla="*/ 239211 h 1161397"/>
              <a:gd name="connsiteX100" fmla="*/ 5846667 w 6884912"/>
              <a:gd name="connsiteY100" fmla="*/ 201786 h 1161397"/>
              <a:gd name="connsiteX101" fmla="*/ 5960732 w 6884912"/>
              <a:gd name="connsiteY101" fmla="*/ 220708 h 1161397"/>
              <a:gd name="connsiteX102" fmla="*/ 6029542 w 6884912"/>
              <a:gd name="connsiteY102" fmla="*/ 210339 h 1161397"/>
              <a:gd name="connsiteX103" fmla="*/ 6141123 w 6884912"/>
              <a:gd name="connsiteY103" fmla="*/ 159923 h 1161397"/>
              <a:gd name="connsiteX104" fmla="*/ 6290640 w 6884912"/>
              <a:gd name="connsiteY104" fmla="*/ 167441 h 1161397"/>
              <a:gd name="connsiteX105" fmla="*/ 6322806 w 6884912"/>
              <a:gd name="connsiteY105" fmla="*/ 213293 h 1161397"/>
              <a:gd name="connsiteX106" fmla="*/ 6364914 w 6884912"/>
              <a:gd name="connsiteY106" fmla="*/ 240140 h 1161397"/>
              <a:gd name="connsiteX107" fmla="*/ 6380420 w 6884912"/>
              <a:gd name="connsiteY107" fmla="*/ 173195 h 1161397"/>
              <a:gd name="connsiteX108" fmla="*/ 6507891 w 6884912"/>
              <a:gd name="connsiteY108" fmla="*/ 118474 h 1161397"/>
              <a:gd name="connsiteX109" fmla="*/ 6571807 w 6884912"/>
              <a:gd name="connsiteY109" fmla="*/ 98636 h 1161397"/>
              <a:gd name="connsiteX110" fmla="*/ 6671880 w 6884912"/>
              <a:gd name="connsiteY110" fmla="*/ 82931 h 1161397"/>
              <a:gd name="connsiteX111" fmla="*/ 6702266 w 6884912"/>
              <a:gd name="connsiteY111" fmla="*/ 75470 h 1161397"/>
              <a:gd name="connsiteX112" fmla="*/ 6845802 w 6884912"/>
              <a:gd name="connsiteY112" fmla="*/ 24496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287859 w 6884912"/>
              <a:gd name="connsiteY60" fmla="*/ 287558 h 1161397"/>
              <a:gd name="connsiteX61" fmla="*/ 3510042 w 6884912"/>
              <a:gd name="connsiteY61" fmla="*/ 311820 h 1161397"/>
              <a:gd name="connsiteX62" fmla="*/ 3626773 w 6884912"/>
              <a:gd name="connsiteY62" fmla="*/ 290452 h 1161397"/>
              <a:gd name="connsiteX63" fmla="*/ 3666217 w 6884912"/>
              <a:gd name="connsiteY63" fmla="*/ 273255 h 1161397"/>
              <a:gd name="connsiteX64" fmla="*/ 3732427 w 6884912"/>
              <a:gd name="connsiteY64" fmla="*/ 245039 h 1161397"/>
              <a:gd name="connsiteX65" fmla="*/ 3777022 w 6884912"/>
              <a:gd name="connsiteY65" fmla="*/ 200276 h 1161397"/>
              <a:gd name="connsiteX66" fmla="*/ 3791246 w 6884912"/>
              <a:gd name="connsiteY66" fmla="*/ 189996 h 1161397"/>
              <a:gd name="connsiteX67" fmla="*/ 3819864 w 6884912"/>
              <a:gd name="connsiteY67" fmla="*/ 194605 h 1161397"/>
              <a:gd name="connsiteX68" fmla="*/ 3830398 w 6884912"/>
              <a:gd name="connsiteY68" fmla="*/ 188383 h 1161397"/>
              <a:gd name="connsiteX69" fmla="*/ 3834360 w 6884912"/>
              <a:gd name="connsiteY69" fmla="*/ 188992 h 1161397"/>
              <a:gd name="connsiteX70" fmla="*/ 3843715 w 6884912"/>
              <a:gd name="connsiteY70" fmla="*/ 188752 h 1161397"/>
              <a:gd name="connsiteX71" fmla="*/ 3842609 w 6884912"/>
              <a:gd name="connsiteY71" fmla="*/ 197386 h 1161397"/>
              <a:gd name="connsiteX72" fmla="*/ 3853961 w 6884912"/>
              <a:gd name="connsiteY72" fmla="*/ 213380 h 1161397"/>
              <a:gd name="connsiteX73" fmla="*/ 3907640 w 6884912"/>
              <a:gd name="connsiteY73" fmla="*/ 207568 h 1161397"/>
              <a:gd name="connsiteX74" fmla="*/ 3910449 w 6884912"/>
              <a:gd name="connsiteY74" fmla="*/ 197808 h 1161397"/>
              <a:gd name="connsiteX75" fmla="*/ 3917197 w 6884912"/>
              <a:gd name="connsiteY75" fmla="*/ 196121 h 1161397"/>
              <a:gd name="connsiteX76" fmla="*/ 3922400 w 6884912"/>
              <a:gd name="connsiteY76" fmla="*/ 205056 h 1161397"/>
              <a:gd name="connsiteX77" fmla="*/ 4013061 w 6884912"/>
              <a:gd name="connsiteY77" fmla="*/ 224874 h 1161397"/>
              <a:gd name="connsiteX78" fmla="*/ 4134285 w 6884912"/>
              <a:gd name="connsiteY78" fmla="*/ 235592 h 1161397"/>
              <a:gd name="connsiteX79" fmla="*/ 4220717 w 6884912"/>
              <a:gd name="connsiteY79" fmla="*/ 192946 h 1161397"/>
              <a:gd name="connsiteX80" fmla="*/ 4228802 w 6884912"/>
              <a:gd name="connsiteY80" fmla="*/ 201468 h 1161397"/>
              <a:gd name="connsiteX81" fmla="*/ 4289361 w 6884912"/>
              <a:gd name="connsiteY81" fmla="*/ 196642 h 1161397"/>
              <a:gd name="connsiteX82" fmla="*/ 4498913 w 6884912"/>
              <a:gd name="connsiteY82" fmla="*/ 118915 h 1161397"/>
              <a:gd name="connsiteX83" fmla="*/ 4617330 w 6884912"/>
              <a:gd name="connsiteY83" fmla="*/ 111163 h 1161397"/>
              <a:gd name="connsiteX84" fmla="*/ 4659778 w 6884912"/>
              <a:gd name="connsiteY84" fmla="*/ 118219 h 1161397"/>
              <a:gd name="connsiteX85" fmla="*/ 4730870 w 6884912"/>
              <a:gd name="connsiteY85" fmla="*/ 129432 h 1161397"/>
              <a:gd name="connsiteX86" fmla="*/ 4785037 w 6884912"/>
              <a:gd name="connsiteY86" fmla="*/ 161964 h 1161397"/>
              <a:gd name="connsiteX87" fmla="*/ 4844073 w 6884912"/>
              <a:gd name="connsiteY87" fmla="*/ 161768 h 1161397"/>
              <a:gd name="connsiteX88" fmla="*/ 4856454 w 6884912"/>
              <a:gd name="connsiteY88" fmla="*/ 130488 h 1161397"/>
              <a:gd name="connsiteX89" fmla="*/ 4920038 w 6884912"/>
              <a:gd name="connsiteY89" fmla="*/ 140418 h 1161397"/>
              <a:gd name="connsiteX90" fmla="*/ 5016639 w 6884912"/>
              <a:gd name="connsiteY90" fmla="*/ 158905 h 1161397"/>
              <a:gd name="connsiteX91" fmla="*/ 5072009 w 6884912"/>
              <a:gd name="connsiteY91" fmla="*/ 161502 h 1161397"/>
              <a:gd name="connsiteX92" fmla="*/ 5223626 w 6884912"/>
              <a:gd name="connsiteY92" fmla="*/ 177356 h 1161397"/>
              <a:gd name="connsiteX93" fmla="*/ 5375773 w 6884912"/>
              <a:gd name="connsiteY93" fmla="*/ 199913 h 1161397"/>
              <a:gd name="connsiteX94" fmla="*/ 5467502 w 6884912"/>
              <a:gd name="connsiteY94" fmla="*/ 250963 h 1161397"/>
              <a:gd name="connsiteX95" fmla="*/ 5592395 w 6884912"/>
              <a:gd name="connsiteY95" fmla="*/ 265434 h 1161397"/>
              <a:gd name="connsiteX96" fmla="*/ 5613532 w 6884912"/>
              <a:gd name="connsiteY96" fmla="*/ 273379 h 1161397"/>
              <a:gd name="connsiteX97" fmla="*/ 5642173 w 6884912"/>
              <a:gd name="connsiteY97" fmla="*/ 266904 h 1161397"/>
              <a:gd name="connsiteX98" fmla="*/ 5756910 w 6884912"/>
              <a:gd name="connsiteY98" fmla="*/ 239211 h 1161397"/>
              <a:gd name="connsiteX99" fmla="*/ 5846667 w 6884912"/>
              <a:gd name="connsiteY99" fmla="*/ 201786 h 1161397"/>
              <a:gd name="connsiteX100" fmla="*/ 5960732 w 6884912"/>
              <a:gd name="connsiteY100" fmla="*/ 220708 h 1161397"/>
              <a:gd name="connsiteX101" fmla="*/ 6029542 w 6884912"/>
              <a:gd name="connsiteY101" fmla="*/ 210339 h 1161397"/>
              <a:gd name="connsiteX102" fmla="*/ 6141123 w 6884912"/>
              <a:gd name="connsiteY102" fmla="*/ 159923 h 1161397"/>
              <a:gd name="connsiteX103" fmla="*/ 6290640 w 6884912"/>
              <a:gd name="connsiteY103" fmla="*/ 167441 h 1161397"/>
              <a:gd name="connsiteX104" fmla="*/ 6322806 w 6884912"/>
              <a:gd name="connsiteY104" fmla="*/ 213293 h 1161397"/>
              <a:gd name="connsiteX105" fmla="*/ 6364914 w 6884912"/>
              <a:gd name="connsiteY105" fmla="*/ 240140 h 1161397"/>
              <a:gd name="connsiteX106" fmla="*/ 6380420 w 6884912"/>
              <a:gd name="connsiteY106" fmla="*/ 173195 h 1161397"/>
              <a:gd name="connsiteX107" fmla="*/ 6507891 w 6884912"/>
              <a:gd name="connsiteY107" fmla="*/ 118474 h 1161397"/>
              <a:gd name="connsiteX108" fmla="*/ 6571807 w 6884912"/>
              <a:gd name="connsiteY108" fmla="*/ 98636 h 1161397"/>
              <a:gd name="connsiteX109" fmla="*/ 6671880 w 6884912"/>
              <a:gd name="connsiteY109" fmla="*/ 82931 h 1161397"/>
              <a:gd name="connsiteX110" fmla="*/ 6702266 w 6884912"/>
              <a:gd name="connsiteY110" fmla="*/ 75470 h 1161397"/>
              <a:gd name="connsiteX111" fmla="*/ 6845802 w 6884912"/>
              <a:gd name="connsiteY111" fmla="*/ 24496 h 1161397"/>
              <a:gd name="connsiteX112" fmla="*/ 6884912 w 6884912"/>
              <a:gd name="connsiteY112"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287859 w 6884912"/>
              <a:gd name="connsiteY60" fmla="*/ 287558 h 1161397"/>
              <a:gd name="connsiteX61" fmla="*/ 3510042 w 6884912"/>
              <a:gd name="connsiteY61" fmla="*/ 311820 h 1161397"/>
              <a:gd name="connsiteX62" fmla="*/ 3626773 w 6884912"/>
              <a:gd name="connsiteY62" fmla="*/ 290452 h 1161397"/>
              <a:gd name="connsiteX63" fmla="*/ 3666217 w 6884912"/>
              <a:gd name="connsiteY63" fmla="*/ 273255 h 1161397"/>
              <a:gd name="connsiteX64" fmla="*/ 3732427 w 6884912"/>
              <a:gd name="connsiteY64" fmla="*/ 245039 h 1161397"/>
              <a:gd name="connsiteX65" fmla="*/ 3777022 w 6884912"/>
              <a:gd name="connsiteY65" fmla="*/ 200276 h 1161397"/>
              <a:gd name="connsiteX66" fmla="*/ 3791246 w 6884912"/>
              <a:gd name="connsiteY66" fmla="*/ 189996 h 1161397"/>
              <a:gd name="connsiteX67" fmla="*/ 3819864 w 6884912"/>
              <a:gd name="connsiteY67" fmla="*/ 194605 h 1161397"/>
              <a:gd name="connsiteX68" fmla="*/ 3830398 w 6884912"/>
              <a:gd name="connsiteY68" fmla="*/ 188383 h 1161397"/>
              <a:gd name="connsiteX69" fmla="*/ 3834360 w 6884912"/>
              <a:gd name="connsiteY69" fmla="*/ 188992 h 1161397"/>
              <a:gd name="connsiteX70" fmla="*/ 3843715 w 6884912"/>
              <a:gd name="connsiteY70" fmla="*/ 188752 h 1161397"/>
              <a:gd name="connsiteX71" fmla="*/ 3842609 w 6884912"/>
              <a:gd name="connsiteY71" fmla="*/ 197386 h 1161397"/>
              <a:gd name="connsiteX72" fmla="*/ 3853961 w 6884912"/>
              <a:gd name="connsiteY72" fmla="*/ 213380 h 1161397"/>
              <a:gd name="connsiteX73" fmla="*/ 3907640 w 6884912"/>
              <a:gd name="connsiteY73" fmla="*/ 207568 h 1161397"/>
              <a:gd name="connsiteX74" fmla="*/ 3910449 w 6884912"/>
              <a:gd name="connsiteY74" fmla="*/ 197808 h 1161397"/>
              <a:gd name="connsiteX75" fmla="*/ 3917197 w 6884912"/>
              <a:gd name="connsiteY75" fmla="*/ 196121 h 1161397"/>
              <a:gd name="connsiteX76" fmla="*/ 3922400 w 6884912"/>
              <a:gd name="connsiteY76" fmla="*/ 205056 h 1161397"/>
              <a:gd name="connsiteX77" fmla="*/ 4013061 w 6884912"/>
              <a:gd name="connsiteY77" fmla="*/ 224874 h 1161397"/>
              <a:gd name="connsiteX78" fmla="*/ 4220717 w 6884912"/>
              <a:gd name="connsiteY78" fmla="*/ 192946 h 1161397"/>
              <a:gd name="connsiteX79" fmla="*/ 4228802 w 6884912"/>
              <a:gd name="connsiteY79" fmla="*/ 201468 h 1161397"/>
              <a:gd name="connsiteX80" fmla="*/ 4289361 w 6884912"/>
              <a:gd name="connsiteY80" fmla="*/ 196642 h 1161397"/>
              <a:gd name="connsiteX81" fmla="*/ 4498913 w 6884912"/>
              <a:gd name="connsiteY81" fmla="*/ 118915 h 1161397"/>
              <a:gd name="connsiteX82" fmla="*/ 4617330 w 6884912"/>
              <a:gd name="connsiteY82" fmla="*/ 111163 h 1161397"/>
              <a:gd name="connsiteX83" fmla="*/ 4659778 w 6884912"/>
              <a:gd name="connsiteY83" fmla="*/ 118219 h 1161397"/>
              <a:gd name="connsiteX84" fmla="*/ 4730870 w 6884912"/>
              <a:gd name="connsiteY84" fmla="*/ 129432 h 1161397"/>
              <a:gd name="connsiteX85" fmla="*/ 4785037 w 6884912"/>
              <a:gd name="connsiteY85" fmla="*/ 161964 h 1161397"/>
              <a:gd name="connsiteX86" fmla="*/ 4844073 w 6884912"/>
              <a:gd name="connsiteY86" fmla="*/ 161768 h 1161397"/>
              <a:gd name="connsiteX87" fmla="*/ 4856454 w 6884912"/>
              <a:gd name="connsiteY87" fmla="*/ 130488 h 1161397"/>
              <a:gd name="connsiteX88" fmla="*/ 4920038 w 6884912"/>
              <a:gd name="connsiteY88" fmla="*/ 140418 h 1161397"/>
              <a:gd name="connsiteX89" fmla="*/ 5016639 w 6884912"/>
              <a:gd name="connsiteY89" fmla="*/ 158905 h 1161397"/>
              <a:gd name="connsiteX90" fmla="*/ 5072009 w 6884912"/>
              <a:gd name="connsiteY90" fmla="*/ 161502 h 1161397"/>
              <a:gd name="connsiteX91" fmla="*/ 5223626 w 6884912"/>
              <a:gd name="connsiteY91" fmla="*/ 177356 h 1161397"/>
              <a:gd name="connsiteX92" fmla="*/ 5375773 w 6884912"/>
              <a:gd name="connsiteY92" fmla="*/ 199913 h 1161397"/>
              <a:gd name="connsiteX93" fmla="*/ 5467502 w 6884912"/>
              <a:gd name="connsiteY93" fmla="*/ 250963 h 1161397"/>
              <a:gd name="connsiteX94" fmla="*/ 5592395 w 6884912"/>
              <a:gd name="connsiteY94" fmla="*/ 265434 h 1161397"/>
              <a:gd name="connsiteX95" fmla="*/ 5613532 w 6884912"/>
              <a:gd name="connsiteY95" fmla="*/ 273379 h 1161397"/>
              <a:gd name="connsiteX96" fmla="*/ 5642173 w 6884912"/>
              <a:gd name="connsiteY96" fmla="*/ 266904 h 1161397"/>
              <a:gd name="connsiteX97" fmla="*/ 5756910 w 6884912"/>
              <a:gd name="connsiteY97" fmla="*/ 239211 h 1161397"/>
              <a:gd name="connsiteX98" fmla="*/ 5846667 w 6884912"/>
              <a:gd name="connsiteY98" fmla="*/ 201786 h 1161397"/>
              <a:gd name="connsiteX99" fmla="*/ 5960732 w 6884912"/>
              <a:gd name="connsiteY99" fmla="*/ 220708 h 1161397"/>
              <a:gd name="connsiteX100" fmla="*/ 6029542 w 6884912"/>
              <a:gd name="connsiteY100" fmla="*/ 210339 h 1161397"/>
              <a:gd name="connsiteX101" fmla="*/ 6141123 w 6884912"/>
              <a:gd name="connsiteY101" fmla="*/ 159923 h 1161397"/>
              <a:gd name="connsiteX102" fmla="*/ 6290640 w 6884912"/>
              <a:gd name="connsiteY102" fmla="*/ 167441 h 1161397"/>
              <a:gd name="connsiteX103" fmla="*/ 6322806 w 6884912"/>
              <a:gd name="connsiteY103" fmla="*/ 213293 h 1161397"/>
              <a:gd name="connsiteX104" fmla="*/ 6364914 w 6884912"/>
              <a:gd name="connsiteY104" fmla="*/ 240140 h 1161397"/>
              <a:gd name="connsiteX105" fmla="*/ 6380420 w 6884912"/>
              <a:gd name="connsiteY105" fmla="*/ 173195 h 1161397"/>
              <a:gd name="connsiteX106" fmla="*/ 6507891 w 6884912"/>
              <a:gd name="connsiteY106" fmla="*/ 118474 h 1161397"/>
              <a:gd name="connsiteX107" fmla="*/ 6571807 w 6884912"/>
              <a:gd name="connsiteY107" fmla="*/ 98636 h 1161397"/>
              <a:gd name="connsiteX108" fmla="*/ 6671880 w 6884912"/>
              <a:gd name="connsiteY108" fmla="*/ 82931 h 1161397"/>
              <a:gd name="connsiteX109" fmla="*/ 6702266 w 6884912"/>
              <a:gd name="connsiteY109" fmla="*/ 75470 h 1161397"/>
              <a:gd name="connsiteX110" fmla="*/ 6845802 w 6884912"/>
              <a:gd name="connsiteY110" fmla="*/ 24496 h 1161397"/>
              <a:gd name="connsiteX111" fmla="*/ 6884912 w 6884912"/>
              <a:gd name="connsiteY111"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287859 w 6884912"/>
              <a:gd name="connsiteY60" fmla="*/ 287558 h 1161397"/>
              <a:gd name="connsiteX61" fmla="*/ 3510042 w 6884912"/>
              <a:gd name="connsiteY61" fmla="*/ 311820 h 1161397"/>
              <a:gd name="connsiteX62" fmla="*/ 3626773 w 6884912"/>
              <a:gd name="connsiteY62" fmla="*/ 290452 h 1161397"/>
              <a:gd name="connsiteX63" fmla="*/ 3666217 w 6884912"/>
              <a:gd name="connsiteY63" fmla="*/ 273255 h 1161397"/>
              <a:gd name="connsiteX64" fmla="*/ 3732427 w 6884912"/>
              <a:gd name="connsiteY64" fmla="*/ 245039 h 1161397"/>
              <a:gd name="connsiteX65" fmla="*/ 3777022 w 6884912"/>
              <a:gd name="connsiteY65" fmla="*/ 200276 h 1161397"/>
              <a:gd name="connsiteX66" fmla="*/ 3791246 w 6884912"/>
              <a:gd name="connsiteY66" fmla="*/ 189996 h 1161397"/>
              <a:gd name="connsiteX67" fmla="*/ 3819864 w 6884912"/>
              <a:gd name="connsiteY67" fmla="*/ 194605 h 1161397"/>
              <a:gd name="connsiteX68" fmla="*/ 3830398 w 6884912"/>
              <a:gd name="connsiteY68" fmla="*/ 188383 h 1161397"/>
              <a:gd name="connsiteX69" fmla="*/ 3834360 w 6884912"/>
              <a:gd name="connsiteY69" fmla="*/ 188992 h 1161397"/>
              <a:gd name="connsiteX70" fmla="*/ 3843715 w 6884912"/>
              <a:gd name="connsiteY70" fmla="*/ 188752 h 1161397"/>
              <a:gd name="connsiteX71" fmla="*/ 3842609 w 6884912"/>
              <a:gd name="connsiteY71" fmla="*/ 197386 h 1161397"/>
              <a:gd name="connsiteX72" fmla="*/ 3853961 w 6884912"/>
              <a:gd name="connsiteY72" fmla="*/ 213380 h 1161397"/>
              <a:gd name="connsiteX73" fmla="*/ 3907640 w 6884912"/>
              <a:gd name="connsiteY73" fmla="*/ 207568 h 1161397"/>
              <a:gd name="connsiteX74" fmla="*/ 3910449 w 6884912"/>
              <a:gd name="connsiteY74" fmla="*/ 197808 h 1161397"/>
              <a:gd name="connsiteX75" fmla="*/ 3917197 w 6884912"/>
              <a:gd name="connsiteY75" fmla="*/ 196121 h 1161397"/>
              <a:gd name="connsiteX76" fmla="*/ 3922400 w 6884912"/>
              <a:gd name="connsiteY76" fmla="*/ 205056 h 1161397"/>
              <a:gd name="connsiteX77" fmla="*/ 4013061 w 6884912"/>
              <a:gd name="connsiteY77" fmla="*/ 224874 h 1161397"/>
              <a:gd name="connsiteX78" fmla="*/ 4220717 w 6884912"/>
              <a:gd name="connsiteY78" fmla="*/ 192946 h 1161397"/>
              <a:gd name="connsiteX79" fmla="*/ 4228802 w 6884912"/>
              <a:gd name="connsiteY79" fmla="*/ 201468 h 1161397"/>
              <a:gd name="connsiteX80" fmla="*/ 4289361 w 6884912"/>
              <a:gd name="connsiteY80" fmla="*/ 196642 h 1161397"/>
              <a:gd name="connsiteX81" fmla="*/ 4498913 w 6884912"/>
              <a:gd name="connsiteY81" fmla="*/ 118915 h 1161397"/>
              <a:gd name="connsiteX82" fmla="*/ 4617330 w 6884912"/>
              <a:gd name="connsiteY82" fmla="*/ 111163 h 1161397"/>
              <a:gd name="connsiteX83" fmla="*/ 4659778 w 6884912"/>
              <a:gd name="connsiteY83" fmla="*/ 118219 h 1161397"/>
              <a:gd name="connsiteX84" fmla="*/ 4730870 w 6884912"/>
              <a:gd name="connsiteY84" fmla="*/ 129432 h 1161397"/>
              <a:gd name="connsiteX85" fmla="*/ 4785037 w 6884912"/>
              <a:gd name="connsiteY85" fmla="*/ 161964 h 1161397"/>
              <a:gd name="connsiteX86" fmla="*/ 4844073 w 6884912"/>
              <a:gd name="connsiteY86" fmla="*/ 161768 h 1161397"/>
              <a:gd name="connsiteX87" fmla="*/ 4856454 w 6884912"/>
              <a:gd name="connsiteY87" fmla="*/ 130488 h 1161397"/>
              <a:gd name="connsiteX88" fmla="*/ 4920038 w 6884912"/>
              <a:gd name="connsiteY88" fmla="*/ 140418 h 1161397"/>
              <a:gd name="connsiteX89" fmla="*/ 5016639 w 6884912"/>
              <a:gd name="connsiteY89" fmla="*/ 158905 h 1161397"/>
              <a:gd name="connsiteX90" fmla="*/ 5072009 w 6884912"/>
              <a:gd name="connsiteY90" fmla="*/ 161502 h 1161397"/>
              <a:gd name="connsiteX91" fmla="*/ 5223626 w 6884912"/>
              <a:gd name="connsiteY91" fmla="*/ 177356 h 1161397"/>
              <a:gd name="connsiteX92" fmla="*/ 5375773 w 6884912"/>
              <a:gd name="connsiteY92" fmla="*/ 199913 h 1161397"/>
              <a:gd name="connsiteX93" fmla="*/ 5467502 w 6884912"/>
              <a:gd name="connsiteY93" fmla="*/ 250963 h 1161397"/>
              <a:gd name="connsiteX94" fmla="*/ 5592395 w 6884912"/>
              <a:gd name="connsiteY94" fmla="*/ 265434 h 1161397"/>
              <a:gd name="connsiteX95" fmla="*/ 5613532 w 6884912"/>
              <a:gd name="connsiteY95" fmla="*/ 273379 h 1161397"/>
              <a:gd name="connsiteX96" fmla="*/ 5642173 w 6884912"/>
              <a:gd name="connsiteY96" fmla="*/ 266904 h 1161397"/>
              <a:gd name="connsiteX97" fmla="*/ 5756910 w 6884912"/>
              <a:gd name="connsiteY97" fmla="*/ 239211 h 1161397"/>
              <a:gd name="connsiteX98" fmla="*/ 5846667 w 6884912"/>
              <a:gd name="connsiteY98" fmla="*/ 201786 h 1161397"/>
              <a:gd name="connsiteX99" fmla="*/ 5960732 w 6884912"/>
              <a:gd name="connsiteY99" fmla="*/ 220708 h 1161397"/>
              <a:gd name="connsiteX100" fmla="*/ 6029542 w 6884912"/>
              <a:gd name="connsiteY100" fmla="*/ 210339 h 1161397"/>
              <a:gd name="connsiteX101" fmla="*/ 6141123 w 6884912"/>
              <a:gd name="connsiteY101" fmla="*/ 159923 h 1161397"/>
              <a:gd name="connsiteX102" fmla="*/ 6290640 w 6884912"/>
              <a:gd name="connsiteY102" fmla="*/ 167441 h 1161397"/>
              <a:gd name="connsiteX103" fmla="*/ 6322806 w 6884912"/>
              <a:gd name="connsiteY103" fmla="*/ 213293 h 1161397"/>
              <a:gd name="connsiteX104" fmla="*/ 6380420 w 6884912"/>
              <a:gd name="connsiteY104" fmla="*/ 173195 h 1161397"/>
              <a:gd name="connsiteX105" fmla="*/ 6507891 w 6884912"/>
              <a:gd name="connsiteY105" fmla="*/ 118474 h 1161397"/>
              <a:gd name="connsiteX106" fmla="*/ 6571807 w 6884912"/>
              <a:gd name="connsiteY106" fmla="*/ 98636 h 1161397"/>
              <a:gd name="connsiteX107" fmla="*/ 6671880 w 6884912"/>
              <a:gd name="connsiteY107" fmla="*/ 82931 h 1161397"/>
              <a:gd name="connsiteX108" fmla="*/ 6702266 w 6884912"/>
              <a:gd name="connsiteY108" fmla="*/ 75470 h 1161397"/>
              <a:gd name="connsiteX109" fmla="*/ 6845802 w 6884912"/>
              <a:gd name="connsiteY109" fmla="*/ 24496 h 1161397"/>
              <a:gd name="connsiteX110" fmla="*/ 6884912 w 6884912"/>
              <a:gd name="connsiteY110"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510042 w 6884912"/>
              <a:gd name="connsiteY60" fmla="*/ 311820 h 1161397"/>
              <a:gd name="connsiteX61" fmla="*/ 3626773 w 6884912"/>
              <a:gd name="connsiteY61" fmla="*/ 290452 h 1161397"/>
              <a:gd name="connsiteX62" fmla="*/ 3666217 w 6884912"/>
              <a:gd name="connsiteY62" fmla="*/ 273255 h 1161397"/>
              <a:gd name="connsiteX63" fmla="*/ 3732427 w 6884912"/>
              <a:gd name="connsiteY63" fmla="*/ 245039 h 1161397"/>
              <a:gd name="connsiteX64" fmla="*/ 3777022 w 6884912"/>
              <a:gd name="connsiteY64" fmla="*/ 200276 h 1161397"/>
              <a:gd name="connsiteX65" fmla="*/ 3791246 w 6884912"/>
              <a:gd name="connsiteY65" fmla="*/ 189996 h 1161397"/>
              <a:gd name="connsiteX66" fmla="*/ 3819864 w 6884912"/>
              <a:gd name="connsiteY66" fmla="*/ 194605 h 1161397"/>
              <a:gd name="connsiteX67" fmla="*/ 3830398 w 6884912"/>
              <a:gd name="connsiteY67" fmla="*/ 188383 h 1161397"/>
              <a:gd name="connsiteX68" fmla="*/ 3834360 w 6884912"/>
              <a:gd name="connsiteY68" fmla="*/ 188992 h 1161397"/>
              <a:gd name="connsiteX69" fmla="*/ 3843715 w 6884912"/>
              <a:gd name="connsiteY69" fmla="*/ 188752 h 1161397"/>
              <a:gd name="connsiteX70" fmla="*/ 3842609 w 6884912"/>
              <a:gd name="connsiteY70" fmla="*/ 197386 h 1161397"/>
              <a:gd name="connsiteX71" fmla="*/ 3853961 w 6884912"/>
              <a:gd name="connsiteY71" fmla="*/ 213380 h 1161397"/>
              <a:gd name="connsiteX72" fmla="*/ 3907640 w 6884912"/>
              <a:gd name="connsiteY72" fmla="*/ 207568 h 1161397"/>
              <a:gd name="connsiteX73" fmla="*/ 3910449 w 6884912"/>
              <a:gd name="connsiteY73" fmla="*/ 197808 h 1161397"/>
              <a:gd name="connsiteX74" fmla="*/ 3917197 w 6884912"/>
              <a:gd name="connsiteY74" fmla="*/ 196121 h 1161397"/>
              <a:gd name="connsiteX75" fmla="*/ 3922400 w 6884912"/>
              <a:gd name="connsiteY75" fmla="*/ 205056 h 1161397"/>
              <a:gd name="connsiteX76" fmla="*/ 4013061 w 6884912"/>
              <a:gd name="connsiteY76" fmla="*/ 224874 h 1161397"/>
              <a:gd name="connsiteX77" fmla="*/ 4220717 w 6884912"/>
              <a:gd name="connsiteY77" fmla="*/ 192946 h 1161397"/>
              <a:gd name="connsiteX78" fmla="*/ 4228802 w 6884912"/>
              <a:gd name="connsiteY78" fmla="*/ 201468 h 1161397"/>
              <a:gd name="connsiteX79" fmla="*/ 4289361 w 6884912"/>
              <a:gd name="connsiteY79" fmla="*/ 196642 h 1161397"/>
              <a:gd name="connsiteX80" fmla="*/ 4498913 w 6884912"/>
              <a:gd name="connsiteY80" fmla="*/ 118915 h 1161397"/>
              <a:gd name="connsiteX81" fmla="*/ 4617330 w 6884912"/>
              <a:gd name="connsiteY81" fmla="*/ 111163 h 1161397"/>
              <a:gd name="connsiteX82" fmla="*/ 4659778 w 6884912"/>
              <a:gd name="connsiteY82" fmla="*/ 118219 h 1161397"/>
              <a:gd name="connsiteX83" fmla="*/ 4730870 w 6884912"/>
              <a:gd name="connsiteY83" fmla="*/ 129432 h 1161397"/>
              <a:gd name="connsiteX84" fmla="*/ 4785037 w 6884912"/>
              <a:gd name="connsiteY84" fmla="*/ 161964 h 1161397"/>
              <a:gd name="connsiteX85" fmla="*/ 4844073 w 6884912"/>
              <a:gd name="connsiteY85" fmla="*/ 161768 h 1161397"/>
              <a:gd name="connsiteX86" fmla="*/ 4856454 w 6884912"/>
              <a:gd name="connsiteY86" fmla="*/ 130488 h 1161397"/>
              <a:gd name="connsiteX87" fmla="*/ 4920038 w 6884912"/>
              <a:gd name="connsiteY87" fmla="*/ 140418 h 1161397"/>
              <a:gd name="connsiteX88" fmla="*/ 5016639 w 6884912"/>
              <a:gd name="connsiteY88" fmla="*/ 158905 h 1161397"/>
              <a:gd name="connsiteX89" fmla="*/ 5072009 w 6884912"/>
              <a:gd name="connsiteY89" fmla="*/ 161502 h 1161397"/>
              <a:gd name="connsiteX90" fmla="*/ 5223626 w 6884912"/>
              <a:gd name="connsiteY90" fmla="*/ 177356 h 1161397"/>
              <a:gd name="connsiteX91" fmla="*/ 5375773 w 6884912"/>
              <a:gd name="connsiteY91" fmla="*/ 199913 h 1161397"/>
              <a:gd name="connsiteX92" fmla="*/ 5467502 w 6884912"/>
              <a:gd name="connsiteY92" fmla="*/ 250963 h 1161397"/>
              <a:gd name="connsiteX93" fmla="*/ 5592395 w 6884912"/>
              <a:gd name="connsiteY93" fmla="*/ 265434 h 1161397"/>
              <a:gd name="connsiteX94" fmla="*/ 5613532 w 6884912"/>
              <a:gd name="connsiteY94" fmla="*/ 273379 h 1161397"/>
              <a:gd name="connsiteX95" fmla="*/ 5642173 w 6884912"/>
              <a:gd name="connsiteY95" fmla="*/ 266904 h 1161397"/>
              <a:gd name="connsiteX96" fmla="*/ 5756910 w 6884912"/>
              <a:gd name="connsiteY96" fmla="*/ 239211 h 1161397"/>
              <a:gd name="connsiteX97" fmla="*/ 5846667 w 6884912"/>
              <a:gd name="connsiteY97" fmla="*/ 201786 h 1161397"/>
              <a:gd name="connsiteX98" fmla="*/ 5960732 w 6884912"/>
              <a:gd name="connsiteY98" fmla="*/ 220708 h 1161397"/>
              <a:gd name="connsiteX99" fmla="*/ 6029542 w 6884912"/>
              <a:gd name="connsiteY99" fmla="*/ 210339 h 1161397"/>
              <a:gd name="connsiteX100" fmla="*/ 6141123 w 6884912"/>
              <a:gd name="connsiteY100" fmla="*/ 159923 h 1161397"/>
              <a:gd name="connsiteX101" fmla="*/ 6290640 w 6884912"/>
              <a:gd name="connsiteY101" fmla="*/ 167441 h 1161397"/>
              <a:gd name="connsiteX102" fmla="*/ 6322806 w 6884912"/>
              <a:gd name="connsiteY102" fmla="*/ 213293 h 1161397"/>
              <a:gd name="connsiteX103" fmla="*/ 6380420 w 6884912"/>
              <a:gd name="connsiteY103" fmla="*/ 173195 h 1161397"/>
              <a:gd name="connsiteX104" fmla="*/ 6507891 w 6884912"/>
              <a:gd name="connsiteY104" fmla="*/ 118474 h 1161397"/>
              <a:gd name="connsiteX105" fmla="*/ 6571807 w 6884912"/>
              <a:gd name="connsiteY105" fmla="*/ 98636 h 1161397"/>
              <a:gd name="connsiteX106" fmla="*/ 6671880 w 6884912"/>
              <a:gd name="connsiteY106" fmla="*/ 82931 h 1161397"/>
              <a:gd name="connsiteX107" fmla="*/ 6702266 w 6884912"/>
              <a:gd name="connsiteY107" fmla="*/ 75470 h 1161397"/>
              <a:gd name="connsiteX108" fmla="*/ 6845802 w 6884912"/>
              <a:gd name="connsiteY108" fmla="*/ 24496 h 1161397"/>
              <a:gd name="connsiteX109" fmla="*/ 6884912 w 6884912"/>
              <a:gd name="connsiteY109"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510042 w 6884912"/>
              <a:gd name="connsiteY60" fmla="*/ 311820 h 1161397"/>
              <a:gd name="connsiteX61" fmla="*/ 3626773 w 6884912"/>
              <a:gd name="connsiteY61" fmla="*/ 290452 h 1161397"/>
              <a:gd name="connsiteX62" fmla="*/ 3666217 w 6884912"/>
              <a:gd name="connsiteY62" fmla="*/ 273255 h 1161397"/>
              <a:gd name="connsiteX63" fmla="*/ 3732427 w 6884912"/>
              <a:gd name="connsiteY63" fmla="*/ 245039 h 1161397"/>
              <a:gd name="connsiteX64" fmla="*/ 3777022 w 6884912"/>
              <a:gd name="connsiteY64" fmla="*/ 200276 h 1161397"/>
              <a:gd name="connsiteX65" fmla="*/ 3791246 w 6884912"/>
              <a:gd name="connsiteY65" fmla="*/ 189996 h 1161397"/>
              <a:gd name="connsiteX66" fmla="*/ 3819864 w 6884912"/>
              <a:gd name="connsiteY66" fmla="*/ 194605 h 1161397"/>
              <a:gd name="connsiteX67" fmla="*/ 3830398 w 6884912"/>
              <a:gd name="connsiteY67" fmla="*/ 188383 h 1161397"/>
              <a:gd name="connsiteX68" fmla="*/ 3834360 w 6884912"/>
              <a:gd name="connsiteY68" fmla="*/ 188992 h 1161397"/>
              <a:gd name="connsiteX69" fmla="*/ 3843715 w 6884912"/>
              <a:gd name="connsiteY69" fmla="*/ 188752 h 1161397"/>
              <a:gd name="connsiteX70" fmla="*/ 3842609 w 6884912"/>
              <a:gd name="connsiteY70" fmla="*/ 197386 h 1161397"/>
              <a:gd name="connsiteX71" fmla="*/ 3853961 w 6884912"/>
              <a:gd name="connsiteY71" fmla="*/ 213380 h 1161397"/>
              <a:gd name="connsiteX72" fmla="*/ 3907640 w 6884912"/>
              <a:gd name="connsiteY72" fmla="*/ 207568 h 1161397"/>
              <a:gd name="connsiteX73" fmla="*/ 3910449 w 6884912"/>
              <a:gd name="connsiteY73" fmla="*/ 197808 h 1161397"/>
              <a:gd name="connsiteX74" fmla="*/ 3917197 w 6884912"/>
              <a:gd name="connsiteY74" fmla="*/ 196121 h 1161397"/>
              <a:gd name="connsiteX75" fmla="*/ 3922400 w 6884912"/>
              <a:gd name="connsiteY75" fmla="*/ 205056 h 1161397"/>
              <a:gd name="connsiteX76" fmla="*/ 4013061 w 6884912"/>
              <a:gd name="connsiteY76" fmla="*/ 224874 h 1161397"/>
              <a:gd name="connsiteX77" fmla="*/ 4220717 w 6884912"/>
              <a:gd name="connsiteY77" fmla="*/ 192946 h 1161397"/>
              <a:gd name="connsiteX78" fmla="*/ 4228802 w 6884912"/>
              <a:gd name="connsiteY78" fmla="*/ 201468 h 1161397"/>
              <a:gd name="connsiteX79" fmla="*/ 4289361 w 6884912"/>
              <a:gd name="connsiteY79" fmla="*/ 196642 h 1161397"/>
              <a:gd name="connsiteX80" fmla="*/ 4498913 w 6884912"/>
              <a:gd name="connsiteY80" fmla="*/ 118915 h 1161397"/>
              <a:gd name="connsiteX81" fmla="*/ 4617330 w 6884912"/>
              <a:gd name="connsiteY81" fmla="*/ 111163 h 1161397"/>
              <a:gd name="connsiteX82" fmla="*/ 4659778 w 6884912"/>
              <a:gd name="connsiteY82" fmla="*/ 118219 h 1161397"/>
              <a:gd name="connsiteX83" fmla="*/ 4730870 w 6884912"/>
              <a:gd name="connsiteY83" fmla="*/ 129432 h 1161397"/>
              <a:gd name="connsiteX84" fmla="*/ 4844073 w 6884912"/>
              <a:gd name="connsiteY84" fmla="*/ 161768 h 1161397"/>
              <a:gd name="connsiteX85" fmla="*/ 4856454 w 6884912"/>
              <a:gd name="connsiteY85" fmla="*/ 130488 h 1161397"/>
              <a:gd name="connsiteX86" fmla="*/ 4920038 w 6884912"/>
              <a:gd name="connsiteY86" fmla="*/ 140418 h 1161397"/>
              <a:gd name="connsiteX87" fmla="*/ 5016639 w 6884912"/>
              <a:gd name="connsiteY87" fmla="*/ 158905 h 1161397"/>
              <a:gd name="connsiteX88" fmla="*/ 5072009 w 6884912"/>
              <a:gd name="connsiteY88" fmla="*/ 161502 h 1161397"/>
              <a:gd name="connsiteX89" fmla="*/ 5223626 w 6884912"/>
              <a:gd name="connsiteY89" fmla="*/ 177356 h 1161397"/>
              <a:gd name="connsiteX90" fmla="*/ 5375773 w 6884912"/>
              <a:gd name="connsiteY90" fmla="*/ 199913 h 1161397"/>
              <a:gd name="connsiteX91" fmla="*/ 5467502 w 6884912"/>
              <a:gd name="connsiteY91" fmla="*/ 250963 h 1161397"/>
              <a:gd name="connsiteX92" fmla="*/ 5592395 w 6884912"/>
              <a:gd name="connsiteY92" fmla="*/ 265434 h 1161397"/>
              <a:gd name="connsiteX93" fmla="*/ 5613532 w 6884912"/>
              <a:gd name="connsiteY93" fmla="*/ 273379 h 1161397"/>
              <a:gd name="connsiteX94" fmla="*/ 5642173 w 6884912"/>
              <a:gd name="connsiteY94" fmla="*/ 266904 h 1161397"/>
              <a:gd name="connsiteX95" fmla="*/ 5756910 w 6884912"/>
              <a:gd name="connsiteY95" fmla="*/ 239211 h 1161397"/>
              <a:gd name="connsiteX96" fmla="*/ 5846667 w 6884912"/>
              <a:gd name="connsiteY96" fmla="*/ 201786 h 1161397"/>
              <a:gd name="connsiteX97" fmla="*/ 5960732 w 6884912"/>
              <a:gd name="connsiteY97" fmla="*/ 220708 h 1161397"/>
              <a:gd name="connsiteX98" fmla="*/ 6029542 w 6884912"/>
              <a:gd name="connsiteY98" fmla="*/ 210339 h 1161397"/>
              <a:gd name="connsiteX99" fmla="*/ 6141123 w 6884912"/>
              <a:gd name="connsiteY99" fmla="*/ 159923 h 1161397"/>
              <a:gd name="connsiteX100" fmla="*/ 6290640 w 6884912"/>
              <a:gd name="connsiteY100" fmla="*/ 167441 h 1161397"/>
              <a:gd name="connsiteX101" fmla="*/ 6322806 w 6884912"/>
              <a:gd name="connsiteY101" fmla="*/ 213293 h 1161397"/>
              <a:gd name="connsiteX102" fmla="*/ 6380420 w 6884912"/>
              <a:gd name="connsiteY102" fmla="*/ 173195 h 1161397"/>
              <a:gd name="connsiteX103" fmla="*/ 6507891 w 6884912"/>
              <a:gd name="connsiteY103" fmla="*/ 118474 h 1161397"/>
              <a:gd name="connsiteX104" fmla="*/ 6571807 w 6884912"/>
              <a:gd name="connsiteY104" fmla="*/ 98636 h 1161397"/>
              <a:gd name="connsiteX105" fmla="*/ 6671880 w 6884912"/>
              <a:gd name="connsiteY105" fmla="*/ 82931 h 1161397"/>
              <a:gd name="connsiteX106" fmla="*/ 6702266 w 6884912"/>
              <a:gd name="connsiteY106" fmla="*/ 75470 h 1161397"/>
              <a:gd name="connsiteX107" fmla="*/ 6845802 w 6884912"/>
              <a:gd name="connsiteY107" fmla="*/ 24496 h 1161397"/>
              <a:gd name="connsiteX108" fmla="*/ 6884912 w 6884912"/>
              <a:gd name="connsiteY108"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478946 w 6884912"/>
              <a:gd name="connsiteY7" fmla="*/ 1106011 h 1161397"/>
              <a:gd name="connsiteX8" fmla="*/ 512111 w 6884912"/>
              <a:gd name="connsiteY8" fmla="*/ 1085599 h 1161397"/>
              <a:gd name="connsiteX9" fmla="*/ 567875 w 6884912"/>
              <a:gd name="connsiteY9" fmla="*/ 1051976 h 1161397"/>
              <a:gd name="connsiteX10" fmla="*/ 601644 w 6884912"/>
              <a:gd name="connsiteY10" fmla="*/ 1003997 h 1161397"/>
              <a:gd name="connsiteX11" fmla="*/ 651408 w 6884912"/>
              <a:gd name="connsiteY11" fmla="*/ 984938 h 1161397"/>
              <a:gd name="connsiteX12" fmla="*/ 673197 w 6884912"/>
              <a:gd name="connsiteY12" fmla="*/ 1010060 h 1161397"/>
              <a:gd name="connsiteX13" fmla="*/ 723108 w 6884912"/>
              <a:gd name="connsiteY13" fmla="*/ 980081 h 1161397"/>
              <a:gd name="connsiteX14" fmla="*/ 797699 w 6884912"/>
              <a:gd name="connsiteY14" fmla="*/ 931362 h 1161397"/>
              <a:gd name="connsiteX15" fmla="*/ 843359 w 6884912"/>
              <a:gd name="connsiteY15" fmla="*/ 910894 h 1161397"/>
              <a:gd name="connsiteX16" fmla="*/ 965215 w 6884912"/>
              <a:gd name="connsiteY16" fmla="*/ 846701 h 1161397"/>
              <a:gd name="connsiteX17" fmla="*/ 1085080 w 6884912"/>
              <a:gd name="connsiteY17" fmla="*/ 776086 h 1161397"/>
              <a:gd name="connsiteX18" fmla="*/ 1131224 w 6884912"/>
              <a:gd name="connsiteY18" fmla="*/ 706160 h 1161397"/>
              <a:gd name="connsiteX19" fmla="*/ 1138051 w 6884912"/>
              <a:gd name="connsiteY19" fmla="*/ 702034 h 1161397"/>
              <a:gd name="connsiteX20" fmla="*/ 1158800 w 6884912"/>
              <a:gd name="connsiteY20" fmla="*/ 700004 h 1161397"/>
              <a:gd name="connsiteX21" fmla="*/ 1166947 w 6884912"/>
              <a:gd name="connsiteY21" fmla="*/ 700762 h 1161397"/>
              <a:gd name="connsiteX22" fmla="*/ 1178135 w 6884912"/>
              <a:gd name="connsiteY22" fmla="*/ 698631 h 1161397"/>
              <a:gd name="connsiteX23" fmla="*/ 1178301 w 6884912"/>
              <a:gd name="connsiteY23" fmla="*/ 698094 h 1161397"/>
              <a:gd name="connsiteX24" fmla="*/ 1188995 w 6884912"/>
              <a:gd name="connsiteY24" fmla="*/ 697048 h 1161397"/>
              <a:gd name="connsiteX25" fmla="*/ 1242716 w 6884912"/>
              <a:gd name="connsiteY25" fmla="*/ 698052 h 1161397"/>
              <a:gd name="connsiteX26" fmla="*/ 1299977 w 6884912"/>
              <a:gd name="connsiteY26" fmla="*/ 639196 h 1161397"/>
              <a:gd name="connsiteX27" fmla="*/ 1326190 w 6884912"/>
              <a:gd name="connsiteY27" fmla="*/ 625955 h 1161397"/>
              <a:gd name="connsiteX28" fmla="*/ 1339600 w 6884912"/>
              <a:gd name="connsiteY28" fmla="*/ 616295 h 1161397"/>
              <a:gd name="connsiteX29" fmla="*/ 1340054 w 6884912"/>
              <a:gd name="connsiteY29" fmla="*/ 614022 h 1161397"/>
              <a:gd name="connsiteX30" fmla="*/ 1391606 w 6884912"/>
              <a:gd name="connsiteY30" fmla="*/ 615229 h 1161397"/>
              <a:gd name="connsiteX31" fmla="*/ 1397565 w 6884912"/>
              <a:gd name="connsiteY31" fmla="*/ 611490 h 1161397"/>
              <a:gd name="connsiteX32" fmla="*/ 1432302 w 6884912"/>
              <a:gd name="connsiteY32" fmla="*/ 617267 h 1161397"/>
              <a:gd name="connsiteX33" fmla="*/ 1449644 w 6884912"/>
              <a:gd name="connsiteY33" fmla="*/ 617591 h 1161397"/>
              <a:gd name="connsiteX34" fmla="*/ 1455793 w 6884912"/>
              <a:gd name="connsiteY34" fmla="*/ 623174 h 1161397"/>
              <a:gd name="connsiteX35" fmla="*/ 1480758 w 6884912"/>
              <a:gd name="connsiteY35" fmla="*/ 620863 h 1161397"/>
              <a:gd name="connsiteX36" fmla="*/ 1483154 w 6884912"/>
              <a:gd name="connsiteY36" fmla="*/ 618527 h 1161397"/>
              <a:gd name="connsiteX37" fmla="*/ 1505495 w 6884912"/>
              <a:gd name="connsiteY37" fmla="*/ 624325 h 1161397"/>
              <a:gd name="connsiteX38" fmla="*/ 1526340 w 6884912"/>
              <a:gd name="connsiteY38" fmla="*/ 638496 h 1161397"/>
              <a:gd name="connsiteX39" fmla="*/ 1731986 w 6884912"/>
              <a:gd name="connsiteY39" fmla="*/ 589682 h 1161397"/>
              <a:gd name="connsiteX40" fmla="*/ 1927935 w 6884912"/>
              <a:gd name="connsiteY40" fmla="*/ 628540 h 1161397"/>
              <a:gd name="connsiteX41" fmla="*/ 2039075 w 6884912"/>
              <a:gd name="connsiteY41" fmla="*/ 599964 h 1161397"/>
              <a:gd name="connsiteX42" fmla="*/ 2066980 w 6884912"/>
              <a:gd name="connsiteY42" fmla="*/ 550413 h 1161397"/>
              <a:gd name="connsiteX43" fmla="*/ 2352236 w 6884912"/>
              <a:gd name="connsiteY43" fmla="*/ 519602 h 1161397"/>
              <a:gd name="connsiteX44" fmla="*/ 2420791 w 6884912"/>
              <a:gd name="connsiteY44" fmla="*/ 492826 h 1161397"/>
              <a:gd name="connsiteX45" fmla="*/ 2489932 w 6884912"/>
              <a:gd name="connsiteY45" fmla="*/ 507864 h 1161397"/>
              <a:gd name="connsiteX46" fmla="*/ 2512917 w 6884912"/>
              <a:gd name="connsiteY46" fmla="*/ 489127 h 1161397"/>
              <a:gd name="connsiteX47" fmla="*/ 2516783 w 6884912"/>
              <a:gd name="connsiteY47" fmla="*/ 485473 h 1161397"/>
              <a:gd name="connsiteX48" fmla="*/ 2534360 w 6884912"/>
              <a:gd name="connsiteY48" fmla="*/ 480064 h 1161397"/>
              <a:gd name="connsiteX49" fmla="*/ 2536691 w 6884912"/>
              <a:gd name="connsiteY49" fmla="*/ 467018 h 1161397"/>
              <a:gd name="connsiteX50" fmla="*/ 2561265 w 6884912"/>
              <a:gd name="connsiteY50" fmla="*/ 450623 h 1161397"/>
              <a:gd name="connsiteX51" fmla="*/ 2594349 w 6884912"/>
              <a:gd name="connsiteY51" fmla="*/ 443884 h 1161397"/>
              <a:gd name="connsiteX52" fmla="*/ 2754324 w 6884912"/>
              <a:gd name="connsiteY52" fmla="*/ 424766 h 1161397"/>
              <a:gd name="connsiteX53" fmla="*/ 2848470 w 6884912"/>
              <a:gd name="connsiteY53" fmla="*/ 405966 h 1161397"/>
              <a:gd name="connsiteX54" fmla="*/ 2881772 w 6884912"/>
              <a:gd name="connsiteY54" fmla="*/ 387260 h 1161397"/>
              <a:gd name="connsiteX55" fmla="*/ 2929932 w 6884912"/>
              <a:gd name="connsiteY55" fmla="*/ 368912 h 1161397"/>
              <a:gd name="connsiteX56" fmla="*/ 3013020 w 6884912"/>
              <a:gd name="connsiteY56" fmla="*/ 327578 h 1161397"/>
              <a:gd name="connsiteX57" fmla="*/ 3222191 w 6884912"/>
              <a:gd name="connsiteY57" fmla="*/ 307887 h 1161397"/>
              <a:gd name="connsiteX58" fmla="*/ 3227953 w 6884912"/>
              <a:gd name="connsiteY58" fmla="*/ 297650 h 1161397"/>
              <a:gd name="connsiteX59" fmla="*/ 3510042 w 6884912"/>
              <a:gd name="connsiteY59" fmla="*/ 311820 h 1161397"/>
              <a:gd name="connsiteX60" fmla="*/ 3626773 w 6884912"/>
              <a:gd name="connsiteY60" fmla="*/ 290452 h 1161397"/>
              <a:gd name="connsiteX61" fmla="*/ 3666217 w 6884912"/>
              <a:gd name="connsiteY61" fmla="*/ 273255 h 1161397"/>
              <a:gd name="connsiteX62" fmla="*/ 3732427 w 6884912"/>
              <a:gd name="connsiteY62" fmla="*/ 245039 h 1161397"/>
              <a:gd name="connsiteX63" fmla="*/ 3777022 w 6884912"/>
              <a:gd name="connsiteY63" fmla="*/ 200276 h 1161397"/>
              <a:gd name="connsiteX64" fmla="*/ 3791246 w 6884912"/>
              <a:gd name="connsiteY64" fmla="*/ 189996 h 1161397"/>
              <a:gd name="connsiteX65" fmla="*/ 3819864 w 6884912"/>
              <a:gd name="connsiteY65" fmla="*/ 194605 h 1161397"/>
              <a:gd name="connsiteX66" fmla="*/ 3830398 w 6884912"/>
              <a:gd name="connsiteY66" fmla="*/ 188383 h 1161397"/>
              <a:gd name="connsiteX67" fmla="*/ 3834360 w 6884912"/>
              <a:gd name="connsiteY67" fmla="*/ 188992 h 1161397"/>
              <a:gd name="connsiteX68" fmla="*/ 3843715 w 6884912"/>
              <a:gd name="connsiteY68" fmla="*/ 188752 h 1161397"/>
              <a:gd name="connsiteX69" fmla="*/ 3842609 w 6884912"/>
              <a:gd name="connsiteY69" fmla="*/ 197386 h 1161397"/>
              <a:gd name="connsiteX70" fmla="*/ 3853961 w 6884912"/>
              <a:gd name="connsiteY70" fmla="*/ 213380 h 1161397"/>
              <a:gd name="connsiteX71" fmla="*/ 3907640 w 6884912"/>
              <a:gd name="connsiteY71" fmla="*/ 207568 h 1161397"/>
              <a:gd name="connsiteX72" fmla="*/ 3910449 w 6884912"/>
              <a:gd name="connsiteY72" fmla="*/ 197808 h 1161397"/>
              <a:gd name="connsiteX73" fmla="*/ 3917197 w 6884912"/>
              <a:gd name="connsiteY73" fmla="*/ 196121 h 1161397"/>
              <a:gd name="connsiteX74" fmla="*/ 3922400 w 6884912"/>
              <a:gd name="connsiteY74" fmla="*/ 205056 h 1161397"/>
              <a:gd name="connsiteX75" fmla="*/ 4013061 w 6884912"/>
              <a:gd name="connsiteY75" fmla="*/ 224874 h 1161397"/>
              <a:gd name="connsiteX76" fmla="*/ 4220717 w 6884912"/>
              <a:gd name="connsiteY76" fmla="*/ 192946 h 1161397"/>
              <a:gd name="connsiteX77" fmla="*/ 4228802 w 6884912"/>
              <a:gd name="connsiteY77" fmla="*/ 201468 h 1161397"/>
              <a:gd name="connsiteX78" fmla="*/ 4289361 w 6884912"/>
              <a:gd name="connsiteY78" fmla="*/ 196642 h 1161397"/>
              <a:gd name="connsiteX79" fmla="*/ 4498913 w 6884912"/>
              <a:gd name="connsiteY79" fmla="*/ 118915 h 1161397"/>
              <a:gd name="connsiteX80" fmla="*/ 4617330 w 6884912"/>
              <a:gd name="connsiteY80" fmla="*/ 111163 h 1161397"/>
              <a:gd name="connsiteX81" fmla="*/ 4659778 w 6884912"/>
              <a:gd name="connsiteY81" fmla="*/ 118219 h 1161397"/>
              <a:gd name="connsiteX82" fmla="*/ 4730870 w 6884912"/>
              <a:gd name="connsiteY82" fmla="*/ 129432 h 1161397"/>
              <a:gd name="connsiteX83" fmla="*/ 4844073 w 6884912"/>
              <a:gd name="connsiteY83" fmla="*/ 161768 h 1161397"/>
              <a:gd name="connsiteX84" fmla="*/ 4856454 w 6884912"/>
              <a:gd name="connsiteY84" fmla="*/ 130488 h 1161397"/>
              <a:gd name="connsiteX85" fmla="*/ 4920038 w 6884912"/>
              <a:gd name="connsiteY85" fmla="*/ 140418 h 1161397"/>
              <a:gd name="connsiteX86" fmla="*/ 5016639 w 6884912"/>
              <a:gd name="connsiteY86" fmla="*/ 158905 h 1161397"/>
              <a:gd name="connsiteX87" fmla="*/ 5072009 w 6884912"/>
              <a:gd name="connsiteY87" fmla="*/ 161502 h 1161397"/>
              <a:gd name="connsiteX88" fmla="*/ 5223626 w 6884912"/>
              <a:gd name="connsiteY88" fmla="*/ 177356 h 1161397"/>
              <a:gd name="connsiteX89" fmla="*/ 5375773 w 6884912"/>
              <a:gd name="connsiteY89" fmla="*/ 199913 h 1161397"/>
              <a:gd name="connsiteX90" fmla="*/ 5467502 w 6884912"/>
              <a:gd name="connsiteY90" fmla="*/ 250963 h 1161397"/>
              <a:gd name="connsiteX91" fmla="*/ 5592395 w 6884912"/>
              <a:gd name="connsiteY91" fmla="*/ 265434 h 1161397"/>
              <a:gd name="connsiteX92" fmla="*/ 5613532 w 6884912"/>
              <a:gd name="connsiteY92" fmla="*/ 273379 h 1161397"/>
              <a:gd name="connsiteX93" fmla="*/ 5642173 w 6884912"/>
              <a:gd name="connsiteY93" fmla="*/ 266904 h 1161397"/>
              <a:gd name="connsiteX94" fmla="*/ 5756910 w 6884912"/>
              <a:gd name="connsiteY94" fmla="*/ 239211 h 1161397"/>
              <a:gd name="connsiteX95" fmla="*/ 5846667 w 6884912"/>
              <a:gd name="connsiteY95" fmla="*/ 201786 h 1161397"/>
              <a:gd name="connsiteX96" fmla="*/ 5960732 w 6884912"/>
              <a:gd name="connsiteY96" fmla="*/ 220708 h 1161397"/>
              <a:gd name="connsiteX97" fmla="*/ 6029542 w 6884912"/>
              <a:gd name="connsiteY97" fmla="*/ 210339 h 1161397"/>
              <a:gd name="connsiteX98" fmla="*/ 6141123 w 6884912"/>
              <a:gd name="connsiteY98" fmla="*/ 159923 h 1161397"/>
              <a:gd name="connsiteX99" fmla="*/ 6290640 w 6884912"/>
              <a:gd name="connsiteY99" fmla="*/ 167441 h 1161397"/>
              <a:gd name="connsiteX100" fmla="*/ 6322806 w 6884912"/>
              <a:gd name="connsiteY100" fmla="*/ 213293 h 1161397"/>
              <a:gd name="connsiteX101" fmla="*/ 6380420 w 6884912"/>
              <a:gd name="connsiteY101" fmla="*/ 173195 h 1161397"/>
              <a:gd name="connsiteX102" fmla="*/ 6507891 w 6884912"/>
              <a:gd name="connsiteY102" fmla="*/ 118474 h 1161397"/>
              <a:gd name="connsiteX103" fmla="*/ 6571807 w 6884912"/>
              <a:gd name="connsiteY103" fmla="*/ 98636 h 1161397"/>
              <a:gd name="connsiteX104" fmla="*/ 6671880 w 6884912"/>
              <a:gd name="connsiteY104" fmla="*/ 82931 h 1161397"/>
              <a:gd name="connsiteX105" fmla="*/ 6702266 w 6884912"/>
              <a:gd name="connsiteY105" fmla="*/ 75470 h 1161397"/>
              <a:gd name="connsiteX106" fmla="*/ 6845802 w 6884912"/>
              <a:gd name="connsiteY106" fmla="*/ 24496 h 1161397"/>
              <a:gd name="connsiteX107" fmla="*/ 6884912 w 6884912"/>
              <a:gd name="connsiteY107"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512111 w 6884912"/>
              <a:gd name="connsiteY7" fmla="*/ 1085599 h 1161397"/>
              <a:gd name="connsiteX8" fmla="*/ 567875 w 6884912"/>
              <a:gd name="connsiteY8" fmla="*/ 1051976 h 1161397"/>
              <a:gd name="connsiteX9" fmla="*/ 601644 w 6884912"/>
              <a:gd name="connsiteY9" fmla="*/ 1003997 h 1161397"/>
              <a:gd name="connsiteX10" fmla="*/ 651408 w 6884912"/>
              <a:gd name="connsiteY10" fmla="*/ 984938 h 1161397"/>
              <a:gd name="connsiteX11" fmla="*/ 673197 w 6884912"/>
              <a:gd name="connsiteY11" fmla="*/ 1010060 h 1161397"/>
              <a:gd name="connsiteX12" fmla="*/ 723108 w 6884912"/>
              <a:gd name="connsiteY12" fmla="*/ 980081 h 1161397"/>
              <a:gd name="connsiteX13" fmla="*/ 797699 w 6884912"/>
              <a:gd name="connsiteY13" fmla="*/ 931362 h 1161397"/>
              <a:gd name="connsiteX14" fmla="*/ 843359 w 6884912"/>
              <a:gd name="connsiteY14" fmla="*/ 910894 h 1161397"/>
              <a:gd name="connsiteX15" fmla="*/ 965215 w 6884912"/>
              <a:gd name="connsiteY15" fmla="*/ 846701 h 1161397"/>
              <a:gd name="connsiteX16" fmla="*/ 1085080 w 6884912"/>
              <a:gd name="connsiteY16" fmla="*/ 776086 h 1161397"/>
              <a:gd name="connsiteX17" fmla="*/ 1131224 w 6884912"/>
              <a:gd name="connsiteY17" fmla="*/ 706160 h 1161397"/>
              <a:gd name="connsiteX18" fmla="*/ 1138051 w 6884912"/>
              <a:gd name="connsiteY18" fmla="*/ 702034 h 1161397"/>
              <a:gd name="connsiteX19" fmla="*/ 1158800 w 6884912"/>
              <a:gd name="connsiteY19" fmla="*/ 700004 h 1161397"/>
              <a:gd name="connsiteX20" fmla="*/ 1166947 w 6884912"/>
              <a:gd name="connsiteY20" fmla="*/ 700762 h 1161397"/>
              <a:gd name="connsiteX21" fmla="*/ 1178135 w 6884912"/>
              <a:gd name="connsiteY21" fmla="*/ 698631 h 1161397"/>
              <a:gd name="connsiteX22" fmla="*/ 1178301 w 6884912"/>
              <a:gd name="connsiteY22" fmla="*/ 698094 h 1161397"/>
              <a:gd name="connsiteX23" fmla="*/ 1188995 w 6884912"/>
              <a:gd name="connsiteY23" fmla="*/ 697048 h 1161397"/>
              <a:gd name="connsiteX24" fmla="*/ 1242716 w 6884912"/>
              <a:gd name="connsiteY24" fmla="*/ 698052 h 1161397"/>
              <a:gd name="connsiteX25" fmla="*/ 1299977 w 6884912"/>
              <a:gd name="connsiteY25" fmla="*/ 639196 h 1161397"/>
              <a:gd name="connsiteX26" fmla="*/ 1326190 w 6884912"/>
              <a:gd name="connsiteY26" fmla="*/ 625955 h 1161397"/>
              <a:gd name="connsiteX27" fmla="*/ 1339600 w 6884912"/>
              <a:gd name="connsiteY27" fmla="*/ 616295 h 1161397"/>
              <a:gd name="connsiteX28" fmla="*/ 1340054 w 6884912"/>
              <a:gd name="connsiteY28" fmla="*/ 614022 h 1161397"/>
              <a:gd name="connsiteX29" fmla="*/ 1391606 w 6884912"/>
              <a:gd name="connsiteY29" fmla="*/ 615229 h 1161397"/>
              <a:gd name="connsiteX30" fmla="*/ 1397565 w 6884912"/>
              <a:gd name="connsiteY30" fmla="*/ 611490 h 1161397"/>
              <a:gd name="connsiteX31" fmla="*/ 1432302 w 6884912"/>
              <a:gd name="connsiteY31" fmla="*/ 617267 h 1161397"/>
              <a:gd name="connsiteX32" fmla="*/ 1449644 w 6884912"/>
              <a:gd name="connsiteY32" fmla="*/ 617591 h 1161397"/>
              <a:gd name="connsiteX33" fmla="*/ 1455793 w 6884912"/>
              <a:gd name="connsiteY33" fmla="*/ 623174 h 1161397"/>
              <a:gd name="connsiteX34" fmla="*/ 1480758 w 6884912"/>
              <a:gd name="connsiteY34" fmla="*/ 620863 h 1161397"/>
              <a:gd name="connsiteX35" fmla="*/ 1483154 w 6884912"/>
              <a:gd name="connsiteY35" fmla="*/ 618527 h 1161397"/>
              <a:gd name="connsiteX36" fmla="*/ 1505495 w 6884912"/>
              <a:gd name="connsiteY36" fmla="*/ 624325 h 1161397"/>
              <a:gd name="connsiteX37" fmla="*/ 1526340 w 6884912"/>
              <a:gd name="connsiteY37" fmla="*/ 638496 h 1161397"/>
              <a:gd name="connsiteX38" fmla="*/ 1731986 w 6884912"/>
              <a:gd name="connsiteY38" fmla="*/ 589682 h 1161397"/>
              <a:gd name="connsiteX39" fmla="*/ 1927935 w 6884912"/>
              <a:gd name="connsiteY39" fmla="*/ 628540 h 1161397"/>
              <a:gd name="connsiteX40" fmla="*/ 2039075 w 6884912"/>
              <a:gd name="connsiteY40" fmla="*/ 599964 h 1161397"/>
              <a:gd name="connsiteX41" fmla="*/ 2066980 w 6884912"/>
              <a:gd name="connsiteY41" fmla="*/ 550413 h 1161397"/>
              <a:gd name="connsiteX42" fmla="*/ 2352236 w 6884912"/>
              <a:gd name="connsiteY42" fmla="*/ 519602 h 1161397"/>
              <a:gd name="connsiteX43" fmla="*/ 2420791 w 6884912"/>
              <a:gd name="connsiteY43" fmla="*/ 492826 h 1161397"/>
              <a:gd name="connsiteX44" fmla="*/ 2489932 w 6884912"/>
              <a:gd name="connsiteY44" fmla="*/ 507864 h 1161397"/>
              <a:gd name="connsiteX45" fmla="*/ 2512917 w 6884912"/>
              <a:gd name="connsiteY45" fmla="*/ 489127 h 1161397"/>
              <a:gd name="connsiteX46" fmla="*/ 2516783 w 6884912"/>
              <a:gd name="connsiteY46" fmla="*/ 485473 h 1161397"/>
              <a:gd name="connsiteX47" fmla="*/ 2534360 w 6884912"/>
              <a:gd name="connsiteY47" fmla="*/ 480064 h 1161397"/>
              <a:gd name="connsiteX48" fmla="*/ 2536691 w 6884912"/>
              <a:gd name="connsiteY48" fmla="*/ 467018 h 1161397"/>
              <a:gd name="connsiteX49" fmla="*/ 2561265 w 6884912"/>
              <a:gd name="connsiteY49" fmla="*/ 450623 h 1161397"/>
              <a:gd name="connsiteX50" fmla="*/ 2594349 w 6884912"/>
              <a:gd name="connsiteY50" fmla="*/ 443884 h 1161397"/>
              <a:gd name="connsiteX51" fmla="*/ 2754324 w 6884912"/>
              <a:gd name="connsiteY51" fmla="*/ 424766 h 1161397"/>
              <a:gd name="connsiteX52" fmla="*/ 2848470 w 6884912"/>
              <a:gd name="connsiteY52" fmla="*/ 405966 h 1161397"/>
              <a:gd name="connsiteX53" fmla="*/ 2881772 w 6884912"/>
              <a:gd name="connsiteY53" fmla="*/ 387260 h 1161397"/>
              <a:gd name="connsiteX54" fmla="*/ 2929932 w 6884912"/>
              <a:gd name="connsiteY54" fmla="*/ 368912 h 1161397"/>
              <a:gd name="connsiteX55" fmla="*/ 3013020 w 6884912"/>
              <a:gd name="connsiteY55" fmla="*/ 327578 h 1161397"/>
              <a:gd name="connsiteX56" fmla="*/ 3222191 w 6884912"/>
              <a:gd name="connsiteY56" fmla="*/ 307887 h 1161397"/>
              <a:gd name="connsiteX57" fmla="*/ 3227953 w 6884912"/>
              <a:gd name="connsiteY57" fmla="*/ 297650 h 1161397"/>
              <a:gd name="connsiteX58" fmla="*/ 3510042 w 6884912"/>
              <a:gd name="connsiteY58" fmla="*/ 311820 h 1161397"/>
              <a:gd name="connsiteX59" fmla="*/ 3626773 w 6884912"/>
              <a:gd name="connsiteY59" fmla="*/ 290452 h 1161397"/>
              <a:gd name="connsiteX60" fmla="*/ 3666217 w 6884912"/>
              <a:gd name="connsiteY60" fmla="*/ 273255 h 1161397"/>
              <a:gd name="connsiteX61" fmla="*/ 3732427 w 6884912"/>
              <a:gd name="connsiteY61" fmla="*/ 245039 h 1161397"/>
              <a:gd name="connsiteX62" fmla="*/ 3777022 w 6884912"/>
              <a:gd name="connsiteY62" fmla="*/ 200276 h 1161397"/>
              <a:gd name="connsiteX63" fmla="*/ 3791246 w 6884912"/>
              <a:gd name="connsiteY63" fmla="*/ 189996 h 1161397"/>
              <a:gd name="connsiteX64" fmla="*/ 3819864 w 6884912"/>
              <a:gd name="connsiteY64" fmla="*/ 194605 h 1161397"/>
              <a:gd name="connsiteX65" fmla="*/ 3830398 w 6884912"/>
              <a:gd name="connsiteY65" fmla="*/ 188383 h 1161397"/>
              <a:gd name="connsiteX66" fmla="*/ 3834360 w 6884912"/>
              <a:gd name="connsiteY66" fmla="*/ 188992 h 1161397"/>
              <a:gd name="connsiteX67" fmla="*/ 3843715 w 6884912"/>
              <a:gd name="connsiteY67" fmla="*/ 188752 h 1161397"/>
              <a:gd name="connsiteX68" fmla="*/ 3842609 w 6884912"/>
              <a:gd name="connsiteY68" fmla="*/ 197386 h 1161397"/>
              <a:gd name="connsiteX69" fmla="*/ 3853961 w 6884912"/>
              <a:gd name="connsiteY69" fmla="*/ 213380 h 1161397"/>
              <a:gd name="connsiteX70" fmla="*/ 3907640 w 6884912"/>
              <a:gd name="connsiteY70" fmla="*/ 207568 h 1161397"/>
              <a:gd name="connsiteX71" fmla="*/ 3910449 w 6884912"/>
              <a:gd name="connsiteY71" fmla="*/ 197808 h 1161397"/>
              <a:gd name="connsiteX72" fmla="*/ 3917197 w 6884912"/>
              <a:gd name="connsiteY72" fmla="*/ 196121 h 1161397"/>
              <a:gd name="connsiteX73" fmla="*/ 3922400 w 6884912"/>
              <a:gd name="connsiteY73" fmla="*/ 205056 h 1161397"/>
              <a:gd name="connsiteX74" fmla="*/ 4013061 w 6884912"/>
              <a:gd name="connsiteY74" fmla="*/ 224874 h 1161397"/>
              <a:gd name="connsiteX75" fmla="*/ 4220717 w 6884912"/>
              <a:gd name="connsiteY75" fmla="*/ 192946 h 1161397"/>
              <a:gd name="connsiteX76" fmla="*/ 4228802 w 6884912"/>
              <a:gd name="connsiteY76" fmla="*/ 201468 h 1161397"/>
              <a:gd name="connsiteX77" fmla="*/ 4289361 w 6884912"/>
              <a:gd name="connsiteY77" fmla="*/ 196642 h 1161397"/>
              <a:gd name="connsiteX78" fmla="*/ 4498913 w 6884912"/>
              <a:gd name="connsiteY78" fmla="*/ 118915 h 1161397"/>
              <a:gd name="connsiteX79" fmla="*/ 4617330 w 6884912"/>
              <a:gd name="connsiteY79" fmla="*/ 111163 h 1161397"/>
              <a:gd name="connsiteX80" fmla="*/ 4659778 w 6884912"/>
              <a:gd name="connsiteY80" fmla="*/ 118219 h 1161397"/>
              <a:gd name="connsiteX81" fmla="*/ 4730870 w 6884912"/>
              <a:gd name="connsiteY81" fmla="*/ 129432 h 1161397"/>
              <a:gd name="connsiteX82" fmla="*/ 4844073 w 6884912"/>
              <a:gd name="connsiteY82" fmla="*/ 161768 h 1161397"/>
              <a:gd name="connsiteX83" fmla="*/ 4856454 w 6884912"/>
              <a:gd name="connsiteY83" fmla="*/ 130488 h 1161397"/>
              <a:gd name="connsiteX84" fmla="*/ 4920038 w 6884912"/>
              <a:gd name="connsiteY84" fmla="*/ 140418 h 1161397"/>
              <a:gd name="connsiteX85" fmla="*/ 5016639 w 6884912"/>
              <a:gd name="connsiteY85" fmla="*/ 158905 h 1161397"/>
              <a:gd name="connsiteX86" fmla="*/ 5072009 w 6884912"/>
              <a:gd name="connsiteY86" fmla="*/ 161502 h 1161397"/>
              <a:gd name="connsiteX87" fmla="*/ 5223626 w 6884912"/>
              <a:gd name="connsiteY87" fmla="*/ 177356 h 1161397"/>
              <a:gd name="connsiteX88" fmla="*/ 5375773 w 6884912"/>
              <a:gd name="connsiteY88" fmla="*/ 199913 h 1161397"/>
              <a:gd name="connsiteX89" fmla="*/ 5467502 w 6884912"/>
              <a:gd name="connsiteY89" fmla="*/ 250963 h 1161397"/>
              <a:gd name="connsiteX90" fmla="*/ 5592395 w 6884912"/>
              <a:gd name="connsiteY90" fmla="*/ 265434 h 1161397"/>
              <a:gd name="connsiteX91" fmla="*/ 5613532 w 6884912"/>
              <a:gd name="connsiteY91" fmla="*/ 273379 h 1161397"/>
              <a:gd name="connsiteX92" fmla="*/ 5642173 w 6884912"/>
              <a:gd name="connsiteY92" fmla="*/ 266904 h 1161397"/>
              <a:gd name="connsiteX93" fmla="*/ 5756910 w 6884912"/>
              <a:gd name="connsiteY93" fmla="*/ 239211 h 1161397"/>
              <a:gd name="connsiteX94" fmla="*/ 5846667 w 6884912"/>
              <a:gd name="connsiteY94" fmla="*/ 201786 h 1161397"/>
              <a:gd name="connsiteX95" fmla="*/ 5960732 w 6884912"/>
              <a:gd name="connsiteY95" fmla="*/ 220708 h 1161397"/>
              <a:gd name="connsiteX96" fmla="*/ 6029542 w 6884912"/>
              <a:gd name="connsiteY96" fmla="*/ 210339 h 1161397"/>
              <a:gd name="connsiteX97" fmla="*/ 6141123 w 6884912"/>
              <a:gd name="connsiteY97" fmla="*/ 159923 h 1161397"/>
              <a:gd name="connsiteX98" fmla="*/ 6290640 w 6884912"/>
              <a:gd name="connsiteY98" fmla="*/ 167441 h 1161397"/>
              <a:gd name="connsiteX99" fmla="*/ 6322806 w 6884912"/>
              <a:gd name="connsiteY99" fmla="*/ 213293 h 1161397"/>
              <a:gd name="connsiteX100" fmla="*/ 6380420 w 6884912"/>
              <a:gd name="connsiteY100" fmla="*/ 173195 h 1161397"/>
              <a:gd name="connsiteX101" fmla="*/ 6507891 w 6884912"/>
              <a:gd name="connsiteY101" fmla="*/ 118474 h 1161397"/>
              <a:gd name="connsiteX102" fmla="*/ 6571807 w 6884912"/>
              <a:gd name="connsiteY102" fmla="*/ 98636 h 1161397"/>
              <a:gd name="connsiteX103" fmla="*/ 6671880 w 6884912"/>
              <a:gd name="connsiteY103" fmla="*/ 82931 h 1161397"/>
              <a:gd name="connsiteX104" fmla="*/ 6702266 w 6884912"/>
              <a:gd name="connsiteY104" fmla="*/ 75470 h 1161397"/>
              <a:gd name="connsiteX105" fmla="*/ 6845802 w 6884912"/>
              <a:gd name="connsiteY105" fmla="*/ 24496 h 1161397"/>
              <a:gd name="connsiteX106" fmla="*/ 6884912 w 6884912"/>
              <a:gd name="connsiteY106"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567875 w 6884912"/>
              <a:gd name="connsiteY7" fmla="*/ 1051976 h 1161397"/>
              <a:gd name="connsiteX8" fmla="*/ 601644 w 6884912"/>
              <a:gd name="connsiteY8" fmla="*/ 1003997 h 1161397"/>
              <a:gd name="connsiteX9" fmla="*/ 651408 w 6884912"/>
              <a:gd name="connsiteY9" fmla="*/ 984938 h 1161397"/>
              <a:gd name="connsiteX10" fmla="*/ 673197 w 6884912"/>
              <a:gd name="connsiteY10" fmla="*/ 1010060 h 1161397"/>
              <a:gd name="connsiteX11" fmla="*/ 723108 w 6884912"/>
              <a:gd name="connsiteY11" fmla="*/ 980081 h 1161397"/>
              <a:gd name="connsiteX12" fmla="*/ 797699 w 6884912"/>
              <a:gd name="connsiteY12" fmla="*/ 931362 h 1161397"/>
              <a:gd name="connsiteX13" fmla="*/ 843359 w 6884912"/>
              <a:gd name="connsiteY13" fmla="*/ 910894 h 1161397"/>
              <a:gd name="connsiteX14" fmla="*/ 965215 w 6884912"/>
              <a:gd name="connsiteY14" fmla="*/ 846701 h 1161397"/>
              <a:gd name="connsiteX15" fmla="*/ 1085080 w 6884912"/>
              <a:gd name="connsiteY15" fmla="*/ 776086 h 1161397"/>
              <a:gd name="connsiteX16" fmla="*/ 1131224 w 6884912"/>
              <a:gd name="connsiteY16" fmla="*/ 706160 h 1161397"/>
              <a:gd name="connsiteX17" fmla="*/ 1138051 w 6884912"/>
              <a:gd name="connsiteY17" fmla="*/ 702034 h 1161397"/>
              <a:gd name="connsiteX18" fmla="*/ 1158800 w 6884912"/>
              <a:gd name="connsiteY18" fmla="*/ 700004 h 1161397"/>
              <a:gd name="connsiteX19" fmla="*/ 1166947 w 6884912"/>
              <a:gd name="connsiteY19" fmla="*/ 700762 h 1161397"/>
              <a:gd name="connsiteX20" fmla="*/ 1178135 w 6884912"/>
              <a:gd name="connsiteY20" fmla="*/ 698631 h 1161397"/>
              <a:gd name="connsiteX21" fmla="*/ 1178301 w 6884912"/>
              <a:gd name="connsiteY21" fmla="*/ 698094 h 1161397"/>
              <a:gd name="connsiteX22" fmla="*/ 1188995 w 6884912"/>
              <a:gd name="connsiteY22" fmla="*/ 697048 h 1161397"/>
              <a:gd name="connsiteX23" fmla="*/ 1242716 w 6884912"/>
              <a:gd name="connsiteY23" fmla="*/ 698052 h 1161397"/>
              <a:gd name="connsiteX24" fmla="*/ 1299977 w 6884912"/>
              <a:gd name="connsiteY24" fmla="*/ 639196 h 1161397"/>
              <a:gd name="connsiteX25" fmla="*/ 1326190 w 6884912"/>
              <a:gd name="connsiteY25" fmla="*/ 625955 h 1161397"/>
              <a:gd name="connsiteX26" fmla="*/ 1339600 w 6884912"/>
              <a:gd name="connsiteY26" fmla="*/ 616295 h 1161397"/>
              <a:gd name="connsiteX27" fmla="*/ 1340054 w 6884912"/>
              <a:gd name="connsiteY27" fmla="*/ 614022 h 1161397"/>
              <a:gd name="connsiteX28" fmla="*/ 1391606 w 6884912"/>
              <a:gd name="connsiteY28" fmla="*/ 615229 h 1161397"/>
              <a:gd name="connsiteX29" fmla="*/ 1397565 w 6884912"/>
              <a:gd name="connsiteY29" fmla="*/ 611490 h 1161397"/>
              <a:gd name="connsiteX30" fmla="*/ 1432302 w 6884912"/>
              <a:gd name="connsiteY30" fmla="*/ 617267 h 1161397"/>
              <a:gd name="connsiteX31" fmla="*/ 1449644 w 6884912"/>
              <a:gd name="connsiteY31" fmla="*/ 617591 h 1161397"/>
              <a:gd name="connsiteX32" fmla="*/ 1455793 w 6884912"/>
              <a:gd name="connsiteY32" fmla="*/ 623174 h 1161397"/>
              <a:gd name="connsiteX33" fmla="*/ 1480758 w 6884912"/>
              <a:gd name="connsiteY33" fmla="*/ 620863 h 1161397"/>
              <a:gd name="connsiteX34" fmla="*/ 1483154 w 6884912"/>
              <a:gd name="connsiteY34" fmla="*/ 618527 h 1161397"/>
              <a:gd name="connsiteX35" fmla="*/ 1505495 w 6884912"/>
              <a:gd name="connsiteY35" fmla="*/ 624325 h 1161397"/>
              <a:gd name="connsiteX36" fmla="*/ 1526340 w 6884912"/>
              <a:gd name="connsiteY36" fmla="*/ 638496 h 1161397"/>
              <a:gd name="connsiteX37" fmla="*/ 1731986 w 6884912"/>
              <a:gd name="connsiteY37" fmla="*/ 589682 h 1161397"/>
              <a:gd name="connsiteX38" fmla="*/ 1927935 w 6884912"/>
              <a:gd name="connsiteY38" fmla="*/ 628540 h 1161397"/>
              <a:gd name="connsiteX39" fmla="*/ 2039075 w 6884912"/>
              <a:gd name="connsiteY39" fmla="*/ 599964 h 1161397"/>
              <a:gd name="connsiteX40" fmla="*/ 2066980 w 6884912"/>
              <a:gd name="connsiteY40" fmla="*/ 550413 h 1161397"/>
              <a:gd name="connsiteX41" fmla="*/ 2352236 w 6884912"/>
              <a:gd name="connsiteY41" fmla="*/ 519602 h 1161397"/>
              <a:gd name="connsiteX42" fmla="*/ 2420791 w 6884912"/>
              <a:gd name="connsiteY42" fmla="*/ 492826 h 1161397"/>
              <a:gd name="connsiteX43" fmla="*/ 2489932 w 6884912"/>
              <a:gd name="connsiteY43" fmla="*/ 507864 h 1161397"/>
              <a:gd name="connsiteX44" fmla="*/ 2512917 w 6884912"/>
              <a:gd name="connsiteY44" fmla="*/ 489127 h 1161397"/>
              <a:gd name="connsiteX45" fmla="*/ 2516783 w 6884912"/>
              <a:gd name="connsiteY45" fmla="*/ 485473 h 1161397"/>
              <a:gd name="connsiteX46" fmla="*/ 2534360 w 6884912"/>
              <a:gd name="connsiteY46" fmla="*/ 480064 h 1161397"/>
              <a:gd name="connsiteX47" fmla="*/ 2536691 w 6884912"/>
              <a:gd name="connsiteY47" fmla="*/ 467018 h 1161397"/>
              <a:gd name="connsiteX48" fmla="*/ 2561265 w 6884912"/>
              <a:gd name="connsiteY48" fmla="*/ 450623 h 1161397"/>
              <a:gd name="connsiteX49" fmla="*/ 2594349 w 6884912"/>
              <a:gd name="connsiteY49" fmla="*/ 443884 h 1161397"/>
              <a:gd name="connsiteX50" fmla="*/ 2754324 w 6884912"/>
              <a:gd name="connsiteY50" fmla="*/ 424766 h 1161397"/>
              <a:gd name="connsiteX51" fmla="*/ 2848470 w 6884912"/>
              <a:gd name="connsiteY51" fmla="*/ 405966 h 1161397"/>
              <a:gd name="connsiteX52" fmla="*/ 2881772 w 6884912"/>
              <a:gd name="connsiteY52" fmla="*/ 387260 h 1161397"/>
              <a:gd name="connsiteX53" fmla="*/ 2929932 w 6884912"/>
              <a:gd name="connsiteY53" fmla="*/ 368912 h 1161397"/>
              <a:gd name="connsiteX54" fmla="*/ 3013020 w 6884912"/>
              <a:gd name="connsiteY54" fmla="*/ 327578 h 1161397"/>
              <a:gd name="connsiteX55" fmla="*/ 3222191 w 6884912"/>
              <a:gd name="connsiteY55" fmla="*/ 307887 h 1161397"/>
              <a:gd name="connsiteX56" fmla="*/ 3227953 w 6884912"/>
              <a:gd name="connsiteY56" fmla="*/ 297650 h 1161397"/>
              <a:gd name="connsiteX57" fmla="*/ 3510042 w 6884912"/>
              <a:gd name="connsiteY57" fmla="*/ 311820 h 1161397"/>
              <a:gd name="connsiteX58" fmla="*/ 3626773 w 6884912"/>
              <a:gd name="connsiteY58" fmla="*/ 290452 h 1161397"/>
              <a:gd name="connsiteX59" fmla="*/ 3666217 w 6884912"/>
              <a:gd name="connsiteY59" fmla="*/ 273255 h 1161397"/>
              <a:gd name="connsiteX60" fmla="*/ 3732427 w 6884912"/>
              <a:gd name="connsiteY60" fmla="*/ 245039 h 1161397"/>
              <a:gd name="connsiteX61" fmla="*/ 3777022 w 6884912"/>
              <a:gd name="connsiteY61" fmla="*/ 200276 h 1161397"/>
              <a:gd name="connsiteX62" fmla="*/ 3791246 w 6884912"/>
              <a:gd name="connsiteY62" fmla="*/ 189996 h 1161397"/>
              <a:gd name="connsiteX63" fmla="*/ 3819864 w 6884912"/>
              <a:gd name="connsiteY63" fmla="*/ 194605 h 1161397"/>
              <a:gd name="connsiteX64" fmla="*/ 3830398 w 6884912"/>
              <a:gd name="connsiteY64" fmla="*/ 188383 h 1161397"/>
              <a:gd name="connsiteX65" fmla="*/ 3834360 w 6884912"/>
              <a:gd name="connsiteY65" fmla="*/ 188992 h 1161397"/>
              <a:gd name="connsiteX66" fmla="*/ 3843715 w 6884912"/>
              <a:gd name="connsiteY66" fmla="*/ 188752 h 1161397"/>
              <a:gd name="connsiteX67" fmla="*/ 3842609 w 6884912"/>
              <a:gd name="connsiteY67" fmla="*/ 197386 h 1161397"/>
              <a:gd name="connsiteX68" fmla="*/ 3853961 w 6884912"/>
              <a:gd name="connsiteY68" fmla="*/ 213380 h 1161397"/>
              <a:gd name="connsiteX69" fmla="*/ 3907640 w 6884912"/>
              <a:gd name="connsiteY69" fmla="*/ 207568 h 1161397"/>
              <a:gd name="connsiteX70" fmla="*/ 3910449 w 6884912"/>
              <a:gd name="connsiteY70" fmla="*/ 197808 h 1161397"/>
              <a:gd name="connsiteX71" fmla="*/ 3917197 w 6884912"/>
              <a:gd name="connsiteY71" fmla="*/ 196121 h 1161397"/>
              <a:gd name="connsiteX72" fmla="*/ 3922400 w 6884912"/>
              <a:gd name="connsiteY72" fmla="*/ 205056 h 1161397"/>
              <a:gd name="connsiteX73" fmla="*/ 4013061 w 6884912"/>
              <a:gd name="connsiteY73" fmla="*/ 224874 h 1161397"/>
              <a:gd name="connsiteX74" fmla="*/ 4220717 w 6884912"/>
              <a:gd name="connsiteY74" fmla="*/ 192946 h 1161397"/>
              <a:gd name="connsiteX75" fmla="*/ 4228802 w 6884912"/>
              <a:gd name="connsiteY75" fmla="*/ 201468 h 1161397"/>
              <a:gd name="connsiteX76" fmla="*/ 4289361 w 6884912"/>
              <a:gd name="connsiteY76" fmla="*/ 196642 h 1161397"/>
              <a:gd name="connsiteX77" fmla="*/ 4498913 w 6884912"/>
              <a:gd name="connsiteY77" fmla="*/ 118915 h 1161397"/>
              <a:gd name="connsiteX78" fmla="*/ 4617330 w 6884912"/>
              <a:gd name="connsiteY78" fmla="*/ 111163 h 1161397"/>
              <a:gd name="connsiteX79" fmla="*/ 4659778 w 6884912"/>
              <a:gd name="connsiteY79" fmla="*/ 118219 h 1161397"/>
              <a:gd name="connsiteX80" fmla="*/ 4730870 w 6884912"/>
              <a:gd name="connsiteY80" fmla="*/ 129432 h 1161397"/>
              <a:gd name="connsiteX81" fmla="*/ 4844073 w 6884912"/>
              <a:gd name="connsiteY81" fmla="*/ 161768 h 1161397"/>
              <a:gd name="connsiteX82" fmla="*/ 4856454 w 6884912"/>
              <a:gd name="connsiteY82" fmla="*/ 130488 h 1161397"/>
              <a:gd name="connsiteX83" fmla="*/ 4920038 w 6884912"/>
              <a:gd name="connsiteY83" fmla="*/ 140418 h 1161397"/>
              <a:gd name="connsiteX84" fmla="*/ 5016639 w 6884912"/>
              <a:gd name="connsiteY84" fmla="*/ 158905 h 1161397"/>
              <a:gd name="connsiteX85" fmla="*/ 5072009 w 6884912"/>
              <a:gd name="connsiteY85" fmla="*/ 161502 h 1161397"/>
              <a:gd name="connsiteX86" fmla="*/ 5223626 w 6884912"/>
              <a:gd name="connsiteY86" fmla="*/ 177356 h 1161397"/>
              <a:gd name="connsiteX87" fmla="*/ 5375773 w 6884912"/>
              <a:gd name="connsiteY87" fmla="*/ 199913 h 1161397"/>
              <a:gd name="connsiteX88" fmla="*/ 5467502 w 6884912"/>
              <a:gd name="connsiteY88" fmla="*/ 250963 h 1161397"/>
              <a:gd name="connsiteX89" fmla="*/ 5592395 w 6884912"/>
              <a:gd name="connsiteY89" fmla="*/ 265434 h 1161397"/>
              <a:gd name="connsiteX90" fmla="*/ 5613532 w 6884912"/>
              <a:gd name="connsiteY90" fmla="*/ 273379 h 1161397"/>
              <a:gd name="connsiteX91" fmla="*/ 5642173 w 6884912"/>
              <a:gd name="connsiteY91" fmla="*/ 266904 h 1161397"/>
              <a:gd name="connsiteX92" fmla="*/ 5756910 w 6884912"/>
              <a:gd name="connsiteY92" fmla="*/ 239211 h 1161397"/>
              <a:gd name="connsiteX93" fmla="*/ 5846667 w 6884912"/>
              <a:gd name="connsiteY93" fmla="*/ 201786 h 1161397"/>
              <a:gd name="connsiteX94" fmla="*/ 5960732 w 6884912"/>
              <a:gd name="connsiteY94" fmla="*/ 220708 h 1161397"/>
              <a:gd name="connsiteX95" fmla="*/ 6029542 w 6884912"/>
              <a:gd name="connsiteY95" fmla="*/ 210339 h 1161397"/>
              <a:gd name="connsiteX96" fmla="*/ 6141123 w 6884912"/>
              <a:gd name="connsiteY96" fmla="*/ 159923 h 1161397"/>
              <a:gd name="connsiteX97" fmla="*/ 6290640 w 6884912"/>
              <a:gd name="connsiteY97" fmla="*/ 167441 h 1161397"/>
              <a:gd name="connsiteX98" fmla="*/ 6322806 w 6884912"/>
              <a:gd name="connsiteY98" fmla="*/ 213293 h 1161397"/>
              <a:gd name="connsiteX99" fmla="*/ 6380420 w 6884912"/>
              <a:gd name="connsiteY99" fmla="*/ 173195 h 1161397"/>
              <a:gd name="connsiteX100" fmla="*/ 6507891 w 6884912"/>
              <a:gd name="connsiteY100" fmla="*/ 118474 h 1161397"/>
              <a:gd name="connsiteX101" fmla="*/ 6571807 w 6884912"/>
              <a:gd name="connsiteY101" fmla="*/ 98636 h 1161397"/>
              <a:gd name="connsiteX102" fmla="*/ 6671880 w 6884912"/>
              <a:gd name="connsiteY102" fmla="*/ 82931 h 1161397"/>
              <a:gd name="connsiteX103" fmla="*/ 6702266 w 6884912"/>
              <a:gd name="connsiteY103" fmla="*/ 75470 h 1161397"/>
              <a:gd name="connsiteX104" fmla="*/ 6845802 w 6884912"/>
              <a:gd name="connsiteY104" fmla="*/ 24496 h 1161397"/>
              <a:gd name="connsiteX105" fmla="*/ 6884912 w 6884912"/>
              <a:gd name="connsiteY105"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454970 w 6884912"/>
              <a:gd name="connsiteY7" fmla="*/ 1023343 h 1161397"/>
              <a:gd name="connsiteX8" fmla="*/ 601644 w 6884912"/>
              <a:gd name="connsiteY8" fmla="*/ 1003997 h 1161397"/>
              <a:gd name="connsiteX9" fmla="*/ 651408 w 6884912"/>
              <a:gd name="connsiteY9" fmla="*/ 984938 h 1161397"/>
              <a:gd name="connsiteX10" fmla="*/ 673197 w 6884912"/>
              <a:gd name="connsiteY10" fmla="*/ 1010060 h 1161397"/>
              <a:gd name="connsiteX11" fmla="*/ 723108 w 6884912"/>
              <a:gd name="connsiteY11" fmla="*/ 980081 h 1161397"/>
              <a:gd name="connsiteX12" fmla="*/ 797699 w 6884912"/>
              <a:gd name="connsiteY12" fmla="*/ 931362 h 1161397"/>
              <a:gd name="connsiteX13" fmla="*/ 843359 w 6884912"/>
              <a:gd name="connsiteY13" fmla="*/ 910894 h 1161397"/>
              <a:gd name="connsiteX14" fmla="*/ 965215 w 6884912"/>
              <a:gd name="connsiteY14" fmla="*/ 846701 h 1161397"/>
              <a:gd name="connsiteX15" fmla="*/ 1085080 w 6884912"/>
              <a:gd name="connsiteY15" fmla="*/ 776086 h 1161397"/>
              <a:gd name="connsiteX16" fmla="*/ 1131224 w 6884912"/>
              <a:gd name="connsiteY16" fmla="*/ 706160 h 1161397"/>
              <a:gd name="connsiteX17" fmla="*/ 1138051 w 6884912"/>
              <a:gd name="connsiteY17" fmla="*/ 702034 h 1161397"/>
              <a:gd name="connsiteX18" fmla="*/ 1158800 w 6884912"/>
              <a:gd name="connsiteY18" fmla="*/ 700004 h 1161397"/>
              <a:gd name="connsiteX19" fmla="*/ 1166947 w 6884912"/>
              <a:gd name="connsiteY19" fmla="*/ 700762 h 1161397"/>
              <a:gd name="connsiteX20" fmla="*/ 1178135 w 6884912"/>
              <a:gd name="connsiteY20" fmla="*/ 698631 h 1161397"/>
              <a:gd name="connsiteX21" fmla="*/ 1178301 w 6884912"/>
              <a:gd name="connsiteY21" fmla="*/ 698094 h 1161397"/>
              <a:gd name="connsiteX22" fmla="*/ 1188995 w 6884912"/>
              <a:gd name="connsiteY22" fmla="*/ 697048 h 1161397"/>
              <a:gd name="connsiteX23" fmla="*/ 1242716 w 6884912"/>
              <a:gd name="connsiteY23" fmla="*/ 698052 h 1161397"/>
              <a:gd name="connsiteX24" fmla="*/ 1299977 w 6884912"/>
              <a:gd name="connsiteY24" fmla="*/ 639196 h 1161397"/>
              <a:gd name="connsiteX25" fmla="*/ 1326190 w 6884912"/>
              <a:gd name="connsiteY25" fmla="*/ 625955 h 1161397"/>
              <a:gd name="connsiteX26" fmla="*/ 1339600 w 6884912"/>
              <a:gd name="connsiteY26" fmla="*/ 616295 h 1161397"/>
              <a:gd name="connsiteX27" fmla="*/ 1340054 w 6884912"/>
              <a:gd name="connsiteY27" fmla="*/ 614022 h 1161397"/>
              <a:gd name="connsiteX28" fmla="*/ 1391606 w 6884912"/>
              <a:gd name="connsiteY28" fmla="*/ 615229 h 1161397"/>
              <a:gd name="connsiteX29" fmla="*/ 1397565 w 6884912"/>
              <a:gd name="connsiteY29" fmla="*/ 611490 h 1161397"/>
              <a:gd name="connsiteX30" fmla="*/ 1432302 w 6884912"/>
              <a:gd name="connsiteY30" fmla="*/ 617267 h 1161397"/>
              <a:gd name="connsiteX31" fmla="*/ 1449644 w 6884912"/>
              <a:gd name="connsiteY31" fmla="*/ 617591 h 1161397"/>
              <a:gd name="connsiteX32" fmla="*/ 1455793 w 6884912"/>
              <a:gd name="connsiteY32" fmla="*/ 623174 h 1161397"/>
              <a:gd name="connsiteX33" fmla="*/ 1480758 w 6884912"/>
              <a:gd name="connsiteY33" fmla="*/ 620863 h 1161397"/>
              <a:gd name="connsiteX34" fmla="*/ 1483154 w 6884912"/>
              <a:gd name="connsiteY34" fmla="*/ 618527 h 1161397"/>
              <a:gd name="connsiteX35" fmla="*/ 1505495 w 6884912"/>
              <a:gd name="connsiteY35" fmla="*/ 624325 h 1161397"/>
              <a:gd name="connsiteX36" fmla="*/ 1526340 w 6884912"/>
              <a:gd name="connsiteY36" fmla="*/ 638496 h 1161397"/>
              <a:gd name="connsiteX37" fmla="*/ 1731986 w 6884912"/>
              <a:gd name="connsiteY37" fmla="*/ 589682 h 1161397"/>
              <a:gd name="connsiteX38" fmla="*/ 1927935 w 6884912"/>
              <a:gd name="connsiteY38" fmla="*/ 628540 h 1161397"/>
              <a:gd name="connsiteX39" fmla="*/ 2039075 w 6884912"/>
              <a:gd name="connsiteY39" fmla="*/ 599964 h 1161397"/>
              <a:gd name="connsiteX40" fmla="*/ 2066980 w 6884912"/>
              <a:gd name="connsiteY40" fmla="*/ 550413 h 1161397"/>
              <a:gd name="connsiteX41" fmla="*/ 2352236 w 6884912"/>
              <a:gd name="connsiteY41" fmla="*/ 519602 h 1161397"/>
              <a:gd name="connsiteX42" fmla="*/ 2420791 w 6884912"/>
              <a:gd name="connsiteY42" fmla="*/ 492826 h 1161397"/>
              <a:gd name="connsiteX43" fmla="*/ 2489932 w 6884912"/>
              <a:gd name="connsiteY43" fmla="*/ 507864 h 1161397"/>
              <a:gd name="connsiteX44" fmla="*/ 2512917 w 6884912"/>
              <a:gd name="connsiteY44" fmla="*/ 489127 h 1161397"/>
              <a:gd name="connsiteX45" fmla="*/ 2516783 w 6884912"/>
              <a:gd name="connsiteY45" fmla="*/ 485473 h 1161397"/>
              <a:gd name="connsiteX46" fmla="*/ 2534360 w 6884912"/>
              <a:gd name="connsiteY46" fmla="*/ 480064 h 1161397"/>
              <a:gd name="connsiteX47" fmla="*/ 2536691 w 6884912"/>
              <a:gd name="connsiteY47" fmla="*/ 467018 h 1161397"/>
              <a:gd name="connsiteX48" fmla="*/ 2561265 w 6884912"/>
              <a:gd name="connsiteY48" fmla="*/ 450623 h 1161397"/>
              <a:gd name="connsiteX49" fmla="*/ 2594349 w 6884912"/>
              <a:gd name="connsiteY49" fmla="*/ 443884 h 1161397"/>
              <a:gd name="connsiteX50" fmla="*/ 2754324 w 6884912"/>
              <a:gd name="connsiteY50" fmla="*/ 424766 h 1161397"/>
              <a:gd name="connsiteX51" fmla="*/ 2848470 w 6884912"/>
              <a:gd name="connsiteY51" fmla="*/ 405966 h 1161397"/>
              <a:gd name="connsiteX52" fmla="*/ 2881772 w 6884912"/>
              <a:gd name="connsiteY52" fmla="*/ 387260 h 1161397"/>
              <a:gd name="connsiteX53" fmla="*/ 2929932 w 6884912"/>
              <a:gd name="connsiteY53" fmla="*/ 368912 h 1161397"/>
              <a:gd name="connsiteX54" fmla="*/ 3013020 w 6884912"/>
              <a:gd name="connsiteY54" fmla="*/ 327578 h 1161397"/>
              <a:gd name="connsiteX55" fmla="*/ 3222191 w 6884912"/>
              <a:gd name="connsiteY55" fmla="*/ 307887 h 1161397"/>
              <a:gd name="connsiteX56" fmla="*/ 3227953 w 6884912"/>
              <a:gd name="connsiteY56" fmla="*/ 297650 h 1161397"/>
              <a:gd name="connsiteX57" fmla="*/ 3510042 w 6884912"/>
              <a:gd name="connsiteY57" fmla="*/ 311820 h 1161397"/>
              <a:gd name="connsiteX58" fmla="*/ 3626773 w 6884912"/>
              <a:gd name="connsiteY58" fmla="*/ 290452 h 1161397"/>
              <a:gd name="connsiteX59" fmla="*/ 3666217 w 6884912"/>
              <a:gd name="connsiteY59" fmla="*/ 273255 h 1161397"/>
              <a:gd name="connsiteX60" fmla="*/ 3732427 w 6884912"/>
              <a:gd name="connsiteY60" fmla="*/ 245039 h 1161397"/>
              <a:gd name="connsiteX61" fmla="*/ 3777022 w 6884912"/>
              <a:gd name="connsiteY61" fmla="*/ 200276 h 1161397"/>
              <a:gd name="connsiteX62" fmla="*/ 3791246 w 6884912"/>
              <a:gd name="connsiteY62" fmla="*/ 189996 h 1161397"/>
              <a:gd name="connsiteX63" fmla="*/ 3819864 w 6884912"/>
              <a:gd name="connsiteY63" fmla="*/ 194605 h 1161397"/>
              <a:gd name="connsiteX64" fmla="*/ 3830398 w 6884912"/>
              <a:gd name="connsiteY64" fmla="*/ 188383 h 1161397"/>
              <a:gd name="connsiteX65" fmla="*/ 3834360 w 6884912"/>
              <a:gd name="connsiteY65" fmla="*/ 188992 h 1161397"/>
              <a:gd name="connsiteX66" fmla="*/ 3843715 w 6884912"/>
              <a:gd name="connsiteY66" fmla="*/ 188752 h 1161397"/>
              <a:gd name="connsiteX67" fmla="*/ 3842609 w 6884912"/>
              <a:gd name="connsiteY67" fmla="*/ 197386 h 1161397"/>
              <a:gd name="connsiteX68" fmla="*/ 3853961 w 6884912"/>
              <a:gd name="connsiteY68" fmla="*/ 213380 h 1161397"/>
              <a:gd name="connsiteX69" fmla="*/ 3907640 w 6884912"/>
              <a:gd name="connsiteY69" fmla="*/ 207568 h 1161397"/>
              <a:gd name="connsiteX70" fmla="*/ 3910449 w 6884912"/>
              <a:gd name="connsiteY70" fmla="*/ 197808 h 1161397"/>
              <a:gd name="connsiteX71" fmla="*/ 3917197 w 6884912"/>
              <a:gd name="connsiteY71" fmla="*/ 196121 h 1161397"/>
              <a:gd name="connsiteX72" fmla="*/ 3922400 w 6884912"/>
              <a:gd name="connsiteY72" fmla="*/ 205056 h 1161397"/>
              <a:gd name="connsiteX73" fmla="*/ 4013061 w 6884912"/>
              <a:gd name="connsiteY73" fmla="*/ 224874 h 1161397"/>
              <a:gd name="connsiteX74" fmla="*/ 4220717 w 6884912"/>
              <a:gd name="connsiteY74" fmla="*/ 192946 h 1161397"/>
              <a:gd name="connsiteX75" fmla="*/ 4228802 w 6884912"/>
              <a:gd name="connsiteY75" fmla="*/ 201468 h 1161397"/>
              <a:gd name="connsiteX76" fmla="*/ 4289361 w 6884912"/>
              <a:gd name="connsiteY76" fmla="*/ 196642 h 1161397"/>
              <a:gd name="connsiteX77" fmla="*/ 4498913 w 6884912"/>
              <a:gd name="connsiteY77" fmla="*/ 118915 h 1161397"/>
              <a:gd name="connsiteX78" fmla="*/ 4617330 w 6884912"/>
              <a:gd name="connsiteY78" fmla="*/ 111163 h 1161397"/>
              <a:gd name="connsiteX79" fmla="*/ 4659778 w 6884912"/>
              <a:gd name="connsiteY79" fmla="*/ 118219 h 1161397"/>
              <a:gd name="connsiteX80" fmla="*/ 4730870 w 6884912"/>
              <a:gd name="connsiteY80" fmla="*/ 129432 h 1161397"/>
              <a:gd name="connsiteX81" fmla="*/ 4844073 w 6884912"/>
              <a:gd name="connsiteY81" fmla="*/ 161768 h 1161397"/>
              <a:gd name="connsiteX82" fmla="*/ 4856454 w 6884912"/>
              <a:gd name="connsiteY82" fmla="*/ 130488 h 1161397"/>
              <a:gd name="connsiteX83" fmla="*/ 4920038 w 6884912"/>
              <a:gd name="connsiteY83" fmla="*/ 140418 h 1161397"/>
              <a:gd name="connsiteX84" fmla="*/ 5016639 w 6884912"/>
              <a:gd name="connsiteY84" fmla="*/ 158905 h 1161397"/>
              <a:gd name="connsiteX85" fmla="*/ 5072009 w 6884912"/>
              <a:gd name="connsiteY85" fmla="*/ 161502 h 1161397"/>
              <a:gd name="connsiteX86" fmla="*/ 5223626 w 6884912"/>
              <a:gd name="connsiteY86" fmla="*/ 177356 h 1161397"/>
              <a:gd name="connsiteX87" fmla="*/ 5375773 w 6884912"/>
              <a:gd name="connsiteY87" fmla="*/ 199913 h 1161397"/>
              <a:gd name="connsiteX88" fmla="*/ 5467502 w 6884912"/>
              <a:gd name="connsiteY88" fmla="*/ 250963 h 1161397"/>
              <a:gd name="connsiteX89" fmla="*/ 5592395 w 6884912"/>
              <a:gd name="connsiteY89" fmla="*/ 265434 h 1161397"/>
              <a:gd name="connsiteX90" fmla="*/ 5613532 w 6884912"/>
              <a:gd name="connsiteY90" fmla="*/ 273379 h 1161397"/>
              <a:gd name="connsiteX91" fmla="*/ 5642173 w 6884912"/>
              <a:gd name="connsiteY91" fmla="*/ 266904 h 1161397"/>
              <a:gd name="connsiteX92" fmla="*/ 5756910 w 6884912"/>
              <a:gd name="connsiteY92" fmla="*/ 239211 h 1161397"/>
              <a:gd name="connsiteX93" fmla="*/ 5846667 w 6884912"/>
              <a:gd name="connsiteY93" fmla="*/ 201786 h 1161397"/>
              <a:gd name="connsiteX94" fmla="*/ 5960732 w 6884912"/>
              <a:gd name="connsiteY94" fmla="*/ 220708 h 1161397"/>
              <a:gd name="connsiteX95" fmla="*/ 6029542 w 6884912"/>
              <a:gd name="connsiteY95" fmla="*/ 210339 h 1161397"/>
              <a:gd name="connsiteX96" fmla="*/ 6141123 w 6884912"/>
              <a:gd name="connsiteY96" fmla="*/ 159923 h 1161397"/>
              <a:gd name="connsiteX97" fmla="*/ 6290640 w 6884912"/>
              <a:gd name="connsiteY97" fmla="*/ 167441 h 1161397"/>
              <a:gd name="connsiteX98" fmla="*/ 6322806 w 6884912"/>
              <a:gd name="connsiteY98" fmla="*/ 213293 h 1161397"/>
              <a:gd name="connsiteX99" fmla="*/ 6380420 w 6884912"/>
              <a:gd name="connsiteY99" fmla="*/ 173195 h 1161397"/>
              <a:gd name="connsiteX100" fmla="*/ 6507891 w 6884912"/>
              <a:gd name="connsiteY100" fmla="*/ 118474 h 1161397"/>
              <a:gd name="connsiteX101" fmla="*/ 6571807 w 6884912"/>
              <a:gd name="connsiteY101" fmla="*/ 98636 h 1161397"/>
              <a:gd name="connsiteX102" fmla="*/ 6671880 w 6884912"/>
              <a:gd name="connsiteY102" fmla="*/ 82931 h 1161397"/>
              <a:gd name="connsiteX103" fmla="*/ 6702266 w 6884912"/>
              <a:gd name="connsiteY103" fmla="*/ 75470 h 1161397"/>
              <a:gd name="connsiteX104" fmla="*/ 6845802 w 6884912"/>
              <a:gd name="connsiteY104" fmla="*/ 24496 h 1161397"/>
              <a:gd name="connsiteX105" fmla="*/ 6884912 w 6884912"/>
              <a:gd name="connsiteY105"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213420 w 6884912"/>
              <a:gd name="connsiteY6" fmla="*/ 1056868 h 1161397"/>
              <a:gd name="connsiteX7" fmla="*/ 454970 w 6884912"/>
              <a:gd name="connsiteY7" fmla="*/ 1023343 h 1161397"/>
              <a:gd name="connsiteX8" fmla="*/ 601644 w 6884912"/>
              <a:gd name="connsiteY8" fmla="*/ 1003997 h 1161397"/>
              <a:gd name="connsiteX9" fmla="*/ 651408 w 6884912"/>
              <a:gd name="connsiteY9" fmla="*/ 984938 h 1161397"/>
              <a:gd name="connsiteX10" fmla="*/ 673197 w 6884912"/>
              <a:gd name="connsiteY10" fmla="*/ 1010060 h 1161397"/>
              <a:gd name="connsiteX11" fmla="*/ 723108 w 6884912"/>
              <a:gd name="connsiteY11" fmla="*/ 980081 h 1161397"/>
              <a:gd name="connsiteX12" fmla="*/ 797699 w 6884912"/>
              <a:gd name="connsiteY12" fmla="*/ 931362 h 1161397"/>
              <a:gd name="connsiteX13" fmla="*/ 843359 w 6884912"/>
              <a:gd name="connsiteY13" fmla="*/ 910894 h 1161397"/>
              <a:gd name="connsiteX14" fmla="*/ 965215 w 6884912"/>
              <a:gd name="connsiteY14" fmla="*/ 846701 h 1161397"/>
              <a:gd name="connsiteX15" fmla="*/ 1085080 w 6884912"/>
              <a:gd name="connsiteY15" fmla="*/ 776086 h 1161397"/>
              <a:gd name="connsiteX16" fmla="*/ 1131224 w 6884912"/>
              <a:gd name="connsiteY16" fmla="*/ 706160 h 1161397"/>
              <a:gd name="connsiteX17" fmla="*/ 1138051 w 6884912"/>
              <a:gd name="connsiteY17" fmla="*/ 702034 h 1161397"/>
              <a:gd name="connsiteX18" fmla="*/ 1158800 w 6884912"/>
              <a:gd name="connsiteY18" fmla="*/ 700004 h 1161397"/>
              <a:gd name="connsiteX19" fmla="*/ 1166947 w 6884912"/>
              <a:gd name="connsiteY19" fmla="*/ 700762 h 1161397"/>
              <a:gd name="connsiteX20" fmla="*/ 1178135 w 6884912"/>
              <a:gd name="connsiteY20" fmla="*/ 698631 h 1161397"/>
              <a:gd name="connsiteX21" fmla="*/ 1178301 w 6884912"/>
              <a:gd name="connsiteY21" fmla="*/ 698094 h 1161397"/>
              <a:gd name="connsiteX22" fmla="*/ 1188995 w 6884912"/>
              <a:gd name="connsiteY22" fmla="*/ 697048 h 1161397"/>
              <a:gd name="connsiteX23" fmla="*/ 1242716 w 6884912"/>
              <a:gd name="connsiteY23" fmla="*/ 698052 h 1161397"/>
              <a:gd name="connsiteX24" fmla="*/ 1299977 w 6884912"/>
              <a:gd name="connsiteY24" fmla="*/ 639196 h 1161397"/>
              <a:gd name="connsiteX25" fmla="*/ 1326190 w 6884912"/>
              <a:gd name="connsiteY25" fmla="*/ 625955 h 1161397"/>
              <a:gd name="connsiteX26" fmla="*/ 1339600 w 6884912"/>
              <a:gd name="connsiteY26" fmla="*/ 616295 h 1161397"/>
              <a:gd name="connsiteX27" fmla="*/ 1340054 w 6884912"/>
              <a:gd name="connsiteY27" fmla="*/ 614022 h 1161397"/>
              <a:gd name="connsiteX28" fmla="*/ 1391606 w 6884912"/>
              <a:gd name="connsiteY28" fmla="*/ 615229 h 1161397"/>
              <a:gd name="connsiteX29" fmla="*/ 1397565 w 6884912"/>
              <a:gd name="connsiteY29" fmla="*/ 611490 h 1161397"/>
              <a:gd name="connsiteX30" fmla="*/ 1432302 w 6884912"/>
              <a:gd name="connsiteY30" fmla="*/ 617267 h 1161397"/>
              <a:gd name="connsiteX31" fmla="*/ 1449644 w 6884912"/>
              <a:gd name="connsiteY31" fmla="*/ 617591 h 1161397"/>
              <a:gd name="connsiteX32" fmla="*/ 1455793 w 6884912"/>
              <a:gd name="connsiteY32" fmla="*/ 623174 h 1161397"/>
              <a:gd name="connsiteX33" fmla="*/ 1480758 w 6884912"/>
              <a:gd name="connsiteY33" fmla="*/ 620863 h 1161397"/>
              <a:gd name="connsiteX34" fmla="*/ 1483154 w 6884912"/>
              <a:gd name="connsiteY34" fmla="*/ 618527 h 1161397"/>
              <a:gd name="connsiteX35" fmla="*/ 1505495 w 6884912"/>
              <a:gd name="connsiteY35" fmla="*/ 624325 h 1161397"/>
              <a:gd name="connsiteX36" fmla="*/ 1526340 w 6884912"/>
              <a:gd name="connsiteY36" fmla="*/ 638496 h 1161397"/>
              <a:gd name="connsiteX37" fmla="*/ 1731986 w 6884912"/>
              <a:gd name="connsiteY37" fmla="*/ 589682 h 1161397"/>
              <a:gd name="connsiteX38" fmla="*/ 1927935 w 6884912"/>
              <a:gd name="connsiteY38" fmla="*/ 628540 h 1161397"/>
              <a:gd name="connsiteX39" fmla="*/ 2039075 w 6884912"/>
              <a:gd name="connsiteY39" fmla="*/ 599964 h 1161397"/>
              <a:gd name="connsiteX40" fmla="*/ 2066980 w 6884912"/>
              <a:gd name="connsiteY40" fmla="*/ 550413 h 1161397"/>
              <a:gd name="connsiteX41" fmla="*/ 2352236 w 6884912"/>
              <a:gd name="connsiteY41" fmla="*/ 519602 h 1161397"/>
              <a:gd name="connsiteX42" fmla="*/ 2420791 w 6884912"/>
              <a:gd name="connsiteY42" fmla="*/ 492826 h 1161397"/>
              <a:gd name="connsiteX43" fmla="*/ 2489932 w 6884912"/>
              <a:gd name="connsiteY43" fmla="*/ 507864 h 1161397"/>
              <a:gd name="connsiteX44" fmla="*/ 2512917 w 6884912"/>
              <a:gd name="connsiteY44" fmla="*/ 489127 h 1161397"/>
              <a:gd name="connsiteX45" fmla="*/ 2516783 w 6884912"/>
              <a:gd name="connsiteY45" fmla="*/ 485473 h 1161397"/>
              <a:gd name="connsiteX46" fmla="*/ 2534360 w 6884912"/>
              <a:gd name="connsiteY46" fmla="*/ 480064 h 1161397"/>
              <a:gd name="connsiteX47" fmla="*/ 2536691 w 6884912"/>
              <a:gd name="connsiteY47" fmla="*/ 467018 h 1161397"/>
              <a:gd name="connsiteX48" fmla="*/ 2561265 w 6884912"/>
              <a:gd name="connsiteY48" fmla="*/ 450623 h 1161397"/>
              <a:gd name="connsiteX49" fmla="*/ 2594349 w 6884912"/>
              <a:gd name="connsiteY49" fmla="*/ 443884 h 1161397"/>
              <a:gd name="connsiteX50" fmla="*/ 2754324 w 6884912"/>
              <a:gd name="connsiteY50" fmla="*/ 424766 h 1161397"/>
              <a:gd name="connsiteX51" fmla="*/ 2848470 w 6884912"/>
              <a:gd name="connsiteY51" fmla="*/ 405966 h 1161397"/>
              <a:gd name="connsiteX52" fmla="*/ 2881772 w 6884912"/>
              <a:gd name="connsiteY52" fmla="*/ 387260 h 1161397"/>
              <a:gd name="connsiteX53" fmla="*/ 2929932 w 6884912"/>
              <a:gd name="connsiteY53" fmla="*/ 368912 h 1161397"/>
              <a:gd name="connsiteX54" fmla="*/ 3013020 w 6884912"/>
              <a:gd name="connsiteY54" fmla="*/ 327578 h 1161397"/>
              <a:gd name="connsiteX55" fmla="*/ 3222191 w 6884912"/>
              <a:gd name="connsiteY55" fmla="*/ 307887 h 1161397"/>
              <a:gd name="connsiteX56" fmla="*/ 3227953 w 6884912"/>
              <a:gd name="connsiteY56" fmla="*/ 297650 h 1161397"/>
              <a:gd name="connsiteX57" fmla="*/ 3510042 w 6884912"/>
              <a:gd name="connsiteY57" fmla="*/ 311820 h 1161397"/>
              <a:gd name="connsiteX58" fmla="*/ 3626773 w 6884912"/>
              <a:gd name="connsiteY58" fmla="*/ 290452 h 1161397"/>
              <a:gd name="connsiteX59" fmla="*/ 3666217 w 6884912"/>
              <a:gd name="connsiteY59" fmla="*/ 273255 h 1161397"/>
              <a:gd name="connsiteX60" fmla="*/ 3732427 w 6884912"/>
              <a:gd name="connsiteY60" fmla="*/ 245039 h 1161397"/>
              <a:gd name="connsiteX61" fmla="*/ 3777022 w 6884912"/>
              <a:gd name="connsiteY61" fmla="*/ 200276 h 1161397"/>
              <a:gd name="connsiteX62" fmla="*/ 3791246 w 6884912"/>
              <a:gd name="connsiteY62" fmla="*/ 189996 h 1161397"/>
              <a:gd name="connsiteX63" fmla="*/ 3819864 w 6884912"/>
              <a:gd name="connsiteY63" fmla="*/ 194605 h 1161397"/>
              <a:gd name="connsiteX64" fmla="*/ 3830398 w 6884912"/>
              <a:gd name="connsiteY64" fmla="*/ 188383 h 1161397"/>
              <a:gd name="connsiteX65" fmla="*/ 3834360 w 6884912"/>
              <a:gd name="connsiteY65" fmla="*/ 188992 h 1161397"/>
              <a:gd name="connsiteX66" fmla="*/ 3843715 w 6884912"/>
              <a:gd name="connsiteY66" fmla="*/ 188752 h 1161397"/>
              <a:gd name="connsiteX67" fmla="*/ 3842609 w 6884912"/>
              <a:gd name="connsiteY67" fmla="*/ 197386 h 1161397"/>
              <a:gd name="connsiteX68" fmla="*/ 3853961 w 6884912"/>
              <a:gd name="connsiteY68" fmla="*/ 213380 h 1161397"/>
              <a:gd name="connsiteX69" fmla="*/ 3907640 w 6884912"/>
              <a:gd name="connsiteY69" fmla="*/ 207568 h 1161397"/>
              <a:gd name="connsiteX70" fmla="*/ 3910449 w 6884912"/>
              <a:gd name="connsiteY70" fmla="*/ 197808 h 1161397"/>
              <a:gd name="connsiteX71" fmla="*/ 3917197 w 6884912"/>
              <a:gd name="connsiteY71" fmla="*/ 196121 h 1161397"/>
              <a:gd name="connsiteX72" fmla="*/ 3922400 w 6884912"/>
              <a:gd name="connsiteY72" fmla="*/ 205056 h 1161397"/>
              <a:gd name="connsiteX73" fmla="*/ 4013061 w 6884912"/>
              <a:gd name="connsiteY73" fmla="*/ 224874 h 1161397"/>
              <a:gd name="connsiteX74" fmla="*/ 4220717 w 6884912"/>
              <a:gd name="connsiteY74" fmla="*/ 192946 h 1161397"/>
              <a:gd name="connsiteX75" fmla="*/ 4228802 w 6884912"/>
              <a:gd name="connsiteY75" fmla="*/ 201468 h 1161397"/>
              <a:gd name="connsiteX76" fmla="*/ 4289361 w 6884912"/>
              <a:gd name="connsiteY76" fmla="*/ 196642 h 1161397"/>
              <a:gd name="connsiteX77" fmla="*/ 4498913 w 6884912"/>
              <a:gd name="connsiteY77" fmla="*/ 118915 h 1161397"/>
              <a:gd name="connsiteX78" fmla="*/ 4617330 w 6884912"/>
              <a:gd name="connsiteY78" fmla="*/ 111163 h 1161397"/>
              <a:gd name="connsiteX79" fmla="*/ 4659778 w 6884912"/>
              <a:gd name="connsiteY79" fmla="*/ 118219 h 1161397"/>
              <a:gd name="connsiteX80" fmla="*/ 4730870 w 6884912"/>
              <a:gd name="connsiteY80" fmla="*/ 129432 h 1161397"/>
              <a:gd name="connsiteX81" fmla="*/ 4844073 w 6884912"/>
              <a:gd name="connsiteY81" fmla="*/ 161768 h 1161397"/>
              <a:gd name="connsiteX82" fmla="*/ 4856454 w 6884912"/>
              <a:gd name="connsiteY82" fmla="*/ 130488 h 1161397"/>
              <a:gd name="connsiteX83" fmla="*/ 4920038 w 6884912"/>
              <a:gd name="connsiteY83" fmla="*/ 140418 h 1161397"/>
              <a:gd name="connsiteX84" fmla="*/ 5016639 w 6884912"/>
              <a:gd name="connsiteY84" fmla="*/ 158905 h 1161397"/>
              <a:gd name="connsiteX85" fmla="*/ 5072009 w 6884912"/>
              <a:gd name="connsiteY85" fmla="*/ 161502 h 1161397"/>
              <a:gd name="connsiteX86" fmla="*/ 5223626 w 6884912"/>
              <a:gd name="connsiteY86" fmla="*/ 177356 h 1161397"/>
              <a:gd name="connsiteX87" fmla="*/ 5375773 w 6884912"/>
              <a:gd name="connsiteY87" fmla="*/ 199913 h 1161397"/>
              <a:gd name="connsiteX88" fmla="*/ 5467502 w 6884912"/>
              <a:gd name="connsiteY88" fmla="*/ 250963 h 1161397"/>
              <a:gd name="connsiteX89" fmla="*/ 5592395 w 6884912"/>
              <a:gd name="connsiteY89" fmla="*/ 265434 h 1161397"/>
              <a:gd name="connsiteX90" fmla="*/ 5613532 w 6884912"/>
              <a:gd name="connsiteY90" fmla="*/ 273379 h 1161397"/>
              <a:gd name="connsiteX91" fmla="*/ 5642173 w 6884912"/>
              <a:gd name="connsiteY91" fmla="*/ 266904 h 1161397"/>
              <a:gd name="connsiteX92" fmla="*/ 5756910 w 6884912"/>
              <a:gd name="connsiteY92" fmla="*/ 239211 h 1161397"/>
              <a:gd name="connsiteX93" fmla="*/ 5846667 w 6884912"/>
              <a:gd name="connsiteY93" fmla="*/ 201786 h 1161397"/>
              <a:gd name="connsiteX94" fmla="*/ 5960732 w 6884912"/>
              <a:gd name="connsiteY94" fmla="*/ 220708 h 1161397"/>
              <a:gd name="connsiteX95" fmla="*/ 6029542 w 6884912"/>
              <a:gd name="connsiteY95" fmla="*/ 210339 h 1161397"/>
              <a:gd name="connsiteX96" fmla="*/ 6141123 w 6884912"/>
              <a:gd name="connsiteY96" fmla="*/ 159923 h 1161397"/>
              <a:gd name="connsiteX97" fmla="*/ 6290640 w 6884912"/>
              <a:gd name="connsiteY97" fmla="*/ 167441 h 1161397"/>
              <a:gd name="connsiteX98" fmla="*/ 6322806 w 6884912"/>
              <a:gd name="connsiteY98" fmla="*/ 213293 h 1161397"/>
              <a:gd name="connsiteX99" fmla="*/ 6380420 w 6884912"/>
              <a:gd name="connsiteY99" fmla="*/ 173195 h 1161397"/>
              <a:gd name="connsiteX100" fmla="*/ 6507891 w 6884912"/>
              <a:gd name="connsiteY100" fmla="*/ 118474 h 1161397"/>
              <a:gd name="connsiteX101" fmla="*/ 6571807 w 6884912"/>
              <a:gd name="connsiteY101" fmla="*/ 98636 h 1161397"/>
              <a:gd name="connsiteX102" fmla="*/ 6671880 w 6884912"/>
              <a:gd name="connsiteY102" fmla="*/ 82931 h 1161397"/>
              <a:gd name="connsiteX103" fmla="*/ 6702266 w 6884912"/>
              <a:gd name="connsiteY103" fmla="*/ 75470 h 1161397"/>
              <a:gd name="connsiteX104" fmla="*/ 6845802 w 6884912"/>
              <a:gd name="connsiteY104" fmla="*/ 24496 h 1161397"/>
              <a:gd name="connsiteX105" fmla="*/ 6884912 w 6884912"/>
              <a:gd name="connsiteY105"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213420 w 6884912"/>
              <a:gd name="connsiteY5" fmla="*/ 1056868 h 1161397"/>
              <a:gd name="connsiteX6" fmla="*/ 454970 w 6884912"/>
              <a:gd name="connsiteY6" fmla="*/ 1023343 h 1161397"/>
              <a:gd name="connsiteX7" fmla="*/ 601644 w 6884912"/>
              <a:gd name="connsiteY7" fmla="*/ 1003997 h 1161397"/>
              <a:gd name="connsiteX8" fmla="*/ 651408 w 6884912"/>
              <a:gd name="connsiteY8" fmla="*/ 984938 h 1161397"/>
              <a:gd name="connsiteX9" fmla="*/ 673197 w 6884912"/>
              <a:gd name="connsiteY9" fmla="*/ 1010060 h 1161397"/>
              <a:gd name="connsiteX10" fmla="*/ 723108 w 6884912"/>
              <a:gd name="connsiteY10" fmla="*/ 980081 h 1161397"/>
              <a:gd name="connsiteX11" fmla="*/ 797699 w 6884912"/>
              <a:gd name="connsiteY11" fmla="*/ 931362 h 1161397"/>
              <a:gd name="connsiteX12" fmla="*/ 843359 w 6884912"/>
              <a:gd name="connsiteY12" fmla="*/ 910894 h 1161397"/>
              <a:gd name="connsiteX13" fmla="*/ 965215 w 6884912"/>
              <a:gd name="connsiteY13" fmla="*/ 846701 h 1161397"/>
              <a:gd name="connsiteX14" fmla="*/ 1085080 w 6884912"/>
              <a:gd name="connsiteY14" fmla="*/ 776086 h 1161397"/>
              <a:gd name="connsiteX15" fmla="*/ 1131224 w 6884912"/>
              <a:gd name="connsiteY15" fmla="*/ 706160 h 1161397"/>
              <a:gd name="connsiteX16" fmla="*/ 1138051 w 6884912"/>
              <a:gd name="connsiteY16" fmla="*/ 702034 h 1161397"/>
              <a:gd name="connsiteX17" fmla="*/ 1158800 w 6884912"/>
              <a:gd name="connsiteY17" fmla="*/ 700004 h 1161397"/>
              <a:gd name="connsiteX18" fmla="*/ 1166947 w 6884912"/>
              <a:gd name="connsiteY18" fmla="*/ 700762 h 1161397"/>
              <a:gd name="connsiteX19" fmla="*/ 1178135 w 6884912"/>
              <a:gd name="connsiteY19" fmla="*/ 698631 h 1161397"/>
              <a:gd name="connsiteX20" fmla="*/ 1178301 w 6884912"/>
              <a:gd name="connsiteY20" fmla="*/ 698094 h 1161397"/>
              <a:gd name="connsiteX21" fmla="*/ 1188995 w 6884912"/>
              <a:gd name="connsiteY21" fmla="*/ 697048 h 1161397"/>
              <a:gd name="connsiteX22" fmla="*/ 1242716 w 6884912"/>
              <a:gd name="connsiteY22" fmla="*/ 698052 h 1161397"/>
              <a:gd name="connsiteX23" fmla="*/ 1299977 w 6884912"/>
              <a:gd name="connsiteY23" fmla="*/ 639196 h 1161397"/>
              <a:gd name="connsiteX24" fmla="*/ 1326190 w 6884912"/>
              <a:gd name="connsiteY24" fmla="*/ 625955 h 1161397"/>
              <a:gd name="connsiteX25" fmla="*/ 1339600 w 6884912"/>
              <a:gd name="connsiteY25" fmla="*/ 616295 h 1161397"/>
              <a:gd name="connsiteX26" fmla="*/ 1340054 w 6884912"/>
              <a:gd name="connsiteY26" fmla="*/ 614022 h 1161397"/>
              <a:gd name="connsiteX27" fmla="*/ 1391606 w 6884912"/>
              <a:gd name="connsiteY27" fmla="*/ 615229 h 1161397"/>
              <a:gd name="connsiteX28" fmla="*/ 1397565 w 6884912"/>
              <a:gd name="connsiteY28" fmla="*/ 611490 h 1161397"/>
              <a:gd name="connsiteX29" fmla="*/ 1432302 w 6884912"/>
              <a:gd name="connsiteY29" fmla="*/ 617267 h 1161397"/>
              <a:gd name="connsiteX30" fmla="*/ 1449644 w 6884912"/>
              <a:gd name="connsiteY30" fmla="*/ 617591 h 1161397"/>
              <a:gd name="connsiteX31" fmla="*/ 1455793 w 6884912"/>
              <a:gd name="connsiteY31" fmla="*/ 623174 h 1161397"/>
              <a:gd name="connsiteX32" fmla="*/ 1480758 w 6884912"/>
              <a:gd name="connsiteY32" fmla="*/ 620863 h 1161397"/>
              <a:gd name="connsiteX33" fmla="*/ 1483154 w 6884912"/>
              <a:gd name="connsiteY33" fmla="*/ 618527 h 1161397"/>
              <a:gd name="connsiteX34" fmla="*/ 1505495 w 6884912"/>
              <a:gd name="connsiteY34" fmla="*/ 624325 h 1161397"/>
              <a:gd name="connsiteX35" fmla="*/ 1526340 w 6884912"/>
              <a:gd name="connsiteY35" fmla="*/ 638496 h 1161397"/>
              <a:gd name="connsiteX36" fmla="*/ 1731986 w 6884912"/>
              <a:gd name="connsiteY36" fmla="*/ 589682 h 1161397"/>
              <a:gd name="connsiteX37" fmla="*/ 1927935 w 6884912"/>
              <a:gd name="connsiteY37" fmla="*/ 628540 h 1161397"/>
              <a:gd name="connsiteX38" fmla="*/ 2039075 w 6884912"/>
              <a:gd name="connsiteY38" fmla="*/ 599964 h 1161397"/>
              <a:gd name="connsiteX39" fmla="*/ 2066980 w 6884912"/>
              <a:gd name="connsiteY39" fmla="*/ 550413 h 1161397"/>
              <a:gd name="connsiteX40" fmla="*/ 2352236 w 6884912"/>
              <a:gd name="connsiteY40" fmla="*/ 519602 h 1161397"/>
              <a:gd name="connsiteX41" fmla="*/ 2420791 w 6884912"/>
              <a:gd name="connsiteY41" fmla="*/ 492826 h 1161397"/>
              <a:gd name="connsiteX42" fmla="*/ 2489932 w 6884912"/>
              <a:gd name="connsiteY42" fmla="*/ 507864 h 1161397"/>
              <a:gd name="connsiteX43" fmla="*/ 2512917 w 6884912"/>
              <a:gd name="connsiteY43" fmla="*/ 489127 h 1161397"/>
              <a:gd name="connsiteX44" fmla="*/ 2516783 w 6884912"/>
              <a:gd name="connsiteY44" fmla="*/ 485473 h 1161397"/>
              <a:gd name="connsiteX45" fmla="*/ 2534360 w 6884912"/>
              <a:gd name="connsiteY45" fmla="*/ 480064 h 1161397"/>
              <a:gd name="connsiteX46" fmla="*/ 2536691 w 6884912"/>
              <a:gd name="connsiteY46" fmla="*/ 467018 h 1161397"/>
              <a:gd name="connsiteX47" fmla="*/ 2561265 w 6884912"/>
              <a:gd name="connsiteY47" fmla="*/ 450623 h 1161397"/>
              <a:gd name="connsiteX48" fmla="*/ 2594349 w 6884912"/>
              <a:gd name="connsiteY48" fmla="*/ 443884 h 1161397"/>
              <a:gd name="connsiteX49" fmla="*/ 2754324 w 6884912"/>
              <a:gd name="connsiteY49" fmla="*/ 424766 h 1161397"/>
              <a:gd name="connsiteX50" fmla="*/ 2848470 w 6884912"/>
              <a:gd name="connsiteY50" fmla="*/ 405966 h 1161397"/>
              <a:gd name="connsiteX51" fmla="*/ 2881772 w 6884912"/>
              <a:gd name="connsiteY51" fmla="*/ 387260 h 1161397"/>
              <a:gd name="connsiteX52" fmla="*/ 2929932 w 6884912"/>
              <a:gd name="connsiteY52" fmla="*/ 368912 h 1161397"/>
              <a:gd name="connsiteX53" fmla="*/ 3013020 w 6884912"/>
              <a:gd name="connsiteY53" fmla="*/ 327578 h 1161397"/>
              <a:gd name="connsiteX54" fmla="*/ 3222191 w 6884912"/>
              <a:gd name="connsiteY54" fmla="*/ 307887 h 1161397"/>
              <a:gd name="connsiteX55" fmla="*/ 3227953 w 6884912"/>
              <a:gd name="connsiteY55" fmla="*/ 297650 h 1161397"/>
              <a:gd name="connsiteX56" fmla="*/ 3510042 w 6884912"/>
              <a:gd name="connsiteY56" fmla="*/ 311820 h 1161397"/>
              <a:gd name="connsiteX57" fmla="*/ 3626773 w 6884912"/>
              <a:gd name="connsiteY57" fmla="*/ 290452 h 1161397"/>
              <a:gd name="connsiteX58" fmla="*/ 3666217 w 6884912"/>
              <a:gd name="connsiteY58" fmla="*/ 273255 h 1161397"/>
              <a:gd name="connsiteX59" fmla="*/ 3732427 w 6884912"/>
              <a:gd name="connsiteY59" fmla="*/ 245039 h 1161397"/>
              <a:gd name="connsiteX60" fmla="*/ 3777022 w 6884912"/>
              <a:gd name="connsiteY60" fmla="*/ 200276 h 1161397"/>
              <a:gd name="connsiteX61" fmla="*/ 3791246 w 6884912"/>
              <a:gd name="connsiteY61" fmla="*/ 189996 h 1161397"/>
              <a:gd name="connsiteX62" fmla="*/ 3819864 w 6884912"/>
              <a:gd name="connsiteY62" fmla="*/ 194605 h 1161397"/>
              <a:gd name="connsiteX63" fmla="*/ 3830398 w 6884912"/>
              <a:gd name="connsiteY63" fmla="*/ 188383 h 1161397"/>
              <a:gd name="connsiteX64" fmla="*/ 3834360 w 6884912"/>
              <a:gd name="connsiteY64" fmla="*/ 188992 h 1161397"/>
              <a:gd name="connsiteX65" fmla="*/ 3843715 w 6884912"/>
              <a:gd name="connsiteY65" fmla="*/ 188752 h 1161397"/>
              <a:gd name="connsiteX66" fmla="*/ 3842609 w 6884912"/>
              <a:gd name="connsiteY66" fmla="*/ 197386 h 1161397"/>
              <a:gd name="connsiteX67" fmla="*/ 3853961 w 6884912"/>
              <a:gd name="connsiteY67" fmla="*/ 213380 h 1161397"/>
              <a:gd name="connsiteX68" fmla="*/ 3907640 w 6884912"/>
              <a:gd name="connsiteY68" fmla="*/ 207568 h 1161397"/>
              <a:gd name="connsiteX69" fmla="*/ 3910449 w 6884912"/>
              <a:gd name="connsiteY69" fmla="*/ 197808 h 1161397"/>
              <a:gd name="connsiteX70" fmla="*/ 3917197 w 6884912"/>
              <a:gd name="connsiteY70" fmla="*/ 196121 h 1161397"/>
              <a:gd name="connsiteX71" fmla="*/ 3922400 w 6884912"/>
              <a:gd name="connsiteY71" fmla="*/ 205056 h 1161397"/>
              <a:gd name="connsiteX72" fmla="*/ 4013061 w 6884912"/>
              <a:gd name="connsiteY72" fmla="*/ 224874 h 1161397"/>
              <a:gd name="connsiteX73" fmla="*/ 4220717 w 6884912"/>
              <a:gd name="connsiteY73" fmla="*/ 192946 h 1161397"/>
              <a:gd name="connsiteX74" fmla="*/ 4228802 w 6884912"/>
              <a:gd name="connsiteY74" fmla="*/ 201468 h 1161397"/>
              <a:gd name="connsiteX75" fmla="*/ 4289361 w 6884912"/>
              <a:gd name="connsiteY75" fmla="*/ 196642 h 1161397"/>
              <a:gd name="connsiteX76" fmla="*/ 4498913 w 6884912"/>
              <a:gd name="connsiteY76" fmla="*/ 118915 h 1161397"/>
              <a:gd name="connsiteX77" fmla="*/ 4617330 w 6884912"/>
              <a:gd name="connsiteY77" fmla="*/ 111163 h 1161397"/>
              <a:gd name="connsiteX78" fmla="*/ 4659778 w 6884912"/>
              <a:gd name="connsiteY78" fmla="*/ 118219 h 1161397"/>
              <a:gd name="connsiteX79" fmla="*/ 4730870 w 6884912"/>
              <a:gd name="connsiteY79" fmla="*/ 129432 h 1161397"/>
              <a:gd name="connsiteX80" fmla="*/ 4844073 w 6884912"/>
              <a:gd name="connsiteY80" fmla="*/ 161768 h 1161397"/>
              <a:gd name="connsiteX81" fmla="*/ 4856454 w 6884912"/>
              <a:gd name="connsiteY81" fmla="*/ 130488 h 1161397"/>
              <a:gd name="connsiteX82" fmla="*/ 4920038 w 6884912"/>
              <a:gd name="connsiteY82" fmla="*/ 140418 h 1161397"/>
              <a:gd name="connsiteX83" fmla="*/ 5016639 w 6884912"/>
              <a:gd name="connsiteY83" fmla="*/ 158905 h 1161397"/>
              <a:gd name="connsiteX84" fmla="*/ 5072009 w 6884912"/>
              <a:gd name="connsiteY84" fmla="*/ 161502 h 1161397"/>
              <a:gd name="connsiteX85" fmla="*/ 5223626 w 6884912"/>
              <a:gd name="connsiteY85" fmla="*/ 177356 h 1161397"/>
              <a:gd name="connsiteX86" fmla="*/ 5375773 w 6884912"/>
              <a:gd name="connsiteY86" fmla="*/ 199913 h 1161397"/>
              <a:gd name="connsiteX87" fmla="*/ 5467502 w 6884912"/>
              <a:gd name="connsiteY87" fmla="*/ 250963 h 1161397"/>
              <a:gd name="connsiteX88" fmla="*/ 5592395 w 6884912"/>
              <a:gd name="connsiteY88" fmla="*/ 265434 h 1161397"/>
              <a:gd name="connsiteX89" fmla="*/ 5613532 w 6884912"/>
              <a:gd name="connsiteY89" fmla="*/ 273379 h 1161397"/>
              <a:gd name="connsiteX90" fmla="*/ 5642173 w 6884912"/>
              <a:gd name="connsiteY90" fmla="*/ 266904 h 1161397"/>
              <a:gd name="connsiteX91" fmla="*/ 5756910 w 6884912"/>
              <a:gd name="connsiteY91" fmla="*/ 239211 h 1161397"/>
              <a:gd name="connsiteX92" fmla="*/ 5846667 w 6884912"/>
              <a:gd name="connsiteY92" fmla="*/ 201786 h 1161397"/>
              <a:gd name="connsiteX93" fmla="*/ 5960732 w 6884912"/>
              <a:gd name="connsiteY93" fmla="*/ 220708 h 1161397"/>
              <a:gd name="connsiteX94" fmla="*/ 6029542 w 6884912"/>
              <a:gd name="connsiteY94" fmla="*/ 210339 h 1161397"/>
              <a:gd name="connsiteX95" fmla="*/ 6141123 w 6884912"/>
              <a:gd name="connsiteY95" fmla="*/ 159923 h 1161397"/>
              <a:gd name="connsiteX96" fmla="*/ 6290640 w 6884912"/>
              <a:gd name="connsiteY96" fmla="*/ 167441 h 1161397"/>
              <a:gd name="connsiteX97" fmla="*/ 6322806 w 6884912"/>
              <a:gd name="connsiteY97" fmla="*/ 213293 h 1161397"/>
              <a:gd name="connsiteX98" fmla="*/ 6380420 w 6884912"/>
              <a:gd name="connsiteY98" fmla="*/ 173195 h 1161397"/>
              <a:gd name="connsiteX99" fmla="*/ 6507891 w 6884912"/>
              <a:gd name="connsiteY99" fmla="*/ 118474 h 1161397"/>
              <a:gd name="connsiteX100" fmla="*/ 6571807 w 6884912"/>
              <a:gd name="connsiteY100" fmla="*/ 98636 h 1161397"/>
              <a:gd name="connsiteX101" fmla="*/ 6671880 w 6884912"/>
              <a:gd name="connsiteY101" fmla="*/ 82931 h 1161397"/>
              <a:gd name="connsiteX102" fmla="*/ 6702266 w 6884912"/>
              <a:gd name="connsiteY102" fmla="*/ 75470 h 1161397"/>
              <a:gd name="connsiteX103" fmla="*/ 6845802 w 6884912"/>
              <a:gd name="connsiteY103" fmla="*/ 24496 h 1161397"/>
              <a:gd name="connsiteX104" fmla="*/ 6884912 w 6884912"/>
              <a:gd name="connsiteY104"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601644 w 6884912"/>
              <a:gd name="connsiteY7" fmla="*/ 1003997 h 1161397"/>
              <a:gd name="connsiteX8" fmla="*/ 651408 w 6884912"/>
              <a:gd name="connsiteY8" fmla="*/ 984938 h 1161397"/>
              <a:gd name="connsiteX9" fmla="*/ 673197 w 6884912"/>
              <a:gd name="connsiteY9" fmla="*/ 1010060 h 1161397"/>
              <a:gd name="connsiteX10" fmla="*/ 723108 w 6884912"/>
              <a:gd name="connsiteY10" fmla="*/ 980081 h 1161397"/>
              <a:gd name="connsiteX11" fmla="*/ 797699 w 6884912"/>
              <a:gd name="connsiteY11" fmla="*/ 931362 h 1161397"/>
              <a:gd name="connsiteX12" fmla="*/ 843359 w 6884912"/>
              <a:gd name="connsiteY12" fmla="*/ 910894 h 1161397"/>
              <a:gd name="connsiteX13" fmla="*/ 965215 w 6884912"/>
              <a:gd name="connsiteY13" fmla="*/ 846701 h 1161397"/>
              <a:gd name="connsiteX14" fmla="*/ 1085080 w 6884912"/>
              <a:gd name="connsiteY14" fmla="*/ 776086 h 1161397"/>
              <a:gd name="connsiteX15" fmla="*/ 1131224 w 6884912"/>
              <a:gd name="connsiteY15" fmla="*/ 706160 h 1161397"/>
              <a:gd name="connsiteX16" fmla="*/ 1138051 w 6884912"/>
              <a:gd name="connsiteY16" fmla="*/ 702034 h 1161397"/>
              <a:gd name="connsiteX17" fmla="*/ 1158800 w 6884912"/>
              <a:gd name="connsiteY17" fmla="*/ 700004 h 1161397"/>
              <a:gd name="connsiteX18" fmla="*/ 1166947 w 6884912"/>
              <a:gd name="connsiteY18" fmla="*/ 700762 h 1161397"/>
              <a:gd name="connsiteX19" fmla="*/ 1178135 w 6884912"/>
              <a:gd name="connsiteY19" fmla="*/ 698631 h 1161397"/>
              <a:gd name="connsiteX20" fmla="*/ 1178301 w 6884912"/>
              <a:gd name="connsiteY20" fmla="*/ 698094 h 1161397"/>
              <a:gd name="connsiteX21" fmla="*/ 1188995 w 6884912"/>
              <a:gd name="connsiteY21" fmla="*/ 697048 h 1161397"/>
              <a:gd name="connsiteX22" fmla="*/ 1242716 w 6884912"/>
              <a:gd name="connsiteY22" fmla="*/ 698052 h 1161397"/>
              <a:gd name="connsiteX23" fmla="*/ 1299977 w 6884912"/>
              <a:gd name="connsiteY23" fmla="*/ 639196 h 1161397"/>
              <a:gd name="connsiteX24" fmla="*/ 1326190 w 6884912"/>
              <a:gd name="connsiteY24" fmla="*/ 625955 h 1161397"/>
              <a:gd name="connsiteX25" fmla="*/ 1339600 w 6884912"/>
              <a:gd name="connsiteY25" fmla="*/ 616295 h 1161397"/>
              <a:gd name="connsiteX26" fmla="*/ 1340054 w 6884912"/>
              <a:gd name="connsiteY26" fmla="*/ 614022 h 1161397"/>
              <a:gd name="connsiteX27" fmla="*/ 1391606 w 6884912"/>
              <a:gd name="connsiteY27" fmla="*/ 615229 h 1161397"/>
              <a:gd name="connsiteX28" fmla="*/ 1397565 w 6884912"/>
              <a:gd name="connsiteY28" fmla="*/ 611490 h 1161397"/>
              <a:gd name="connsiteX29" fmla="*/ 1432302 w 6884912"/>
              <a:gd name="connsiteY29" fmla="*/ 617267 h 1161397"/>
              <a:gd name="connsiteX30" fmla="*/ 1449644 w 6884912"/>
              <a:gd name="connsiteY30" fmla="*/ 617591 h 1161397"/>
              <a:gd name="connsiteX31" fmla="*/ 1455793 w 6884912"/>
              <a:gd name="connsiteY31" fmla="*/ 623174 h 1161397"/>
              <a:gd name="connsiteX32" fmla="*/ 1480758 w 6884912"/>
              <a:gd name="connsiteY32" fmla="*/ 620863 h 1161397"/>
              <a:gd name="connsiteX33" fmla="*/ 1483154 w 6884912"/>
              <a:gd name="connsiteY33" fmla="*/ 618527 h 1161397"/>
              <a:gd name="connsiteX34" fmla="*/ 1505495 w 6884912"/>
              <a:gd name="connsiteY34" fmla="*/ 624325 h 1161397"/>
              <a:gd name="connsiteX35" fmla="*/ 1526340 w 6884912"/>
              <a:gd name="connsiteY35" fmla="*/ 638496 h 1161397"/>
              <a:gd name="connsiteX36" fmla="*/ 1731986 w 6884912"/>
              <a:gd name="connsiteY36" fmla="*/ 589682 h 1161397"/>
              <a:gd name="connsiteX37" fmla="*/ 1927935 w 6884912"/>
              <a:gd name="connsiteY37" fmla="*/ 628540 h 1161397"/>
              <a:gd name="connsiteX38" fmla="*/ 2039075 w 6884912"/>
              <a:gd name="connsiteY38" fmla="*/ 599964 h 1161397"/>
              <a:gd name="connsiteX39" fmla="*/ 2066980 w 6884912"/>
              <a:gd name="connsiteY39" fmla="*/ 550413 h 1161397"/>
              <a:gd name="connsiteX40" fmla="*/ 2352236 w 6884912"/>
              <a:gd name="connsiteY40" fmla="*/ 519602 h 1161397"/>
              <a:gd name="connsiteX41" fmla="*/ 2420791 w 6884912"/>
              <a:gd name="connsiteY41" fmla="*/ 492826 h 1161397"/>
              <a:gd name="connsiteX42" fmla="*/ 2489932 w 6884912"/>
              <a:gd name="connsiteY42" fmla="*/ 507864 h 1161397"/>
              <a:gd name="connsiteX43" fmla="*/ 2512917 w 6884912"/>
              <a:gd name="connsiteY43" fmla="*/ 489127 h 1161397"/>
              <a:gd name="connsiteX44" fmla="*/ 2516783 w 6884912"/>
              <a:gd name="connsiteY44" fmla="*/ 485473 h 1161397"/>
              <a:gd name="connsiteX45" fmla="*/ 2534360 w 6884912"/>
              <a:gd name="connsiteY45" fmla="*/ 480064 h 1161397"/>
              <a:gd name="connsiteX46" fmla="*/ 2536691 w 6884912"/>
              <a:gd name="connsiteY46" fmla="*/ 467018 h 1161397"/>
              <a:gd name="connsiteX47" fmla="*/ 2561265 w 6884912"/>
              <a:gd name="connsiteY47" fmla="*/ 450623 h 1161397"/>
              <a:gd name="connsiteX48" fmla="*/ 2594349 w 6884912"/>
              <a:gd name="connsiteY48" fmla="*/ 443884 h 1161397"/>
              <a:gd name="connsiteX49" fmla="*/ 2754324 w 6884912"/>
              <a:gd name="connsiteY49" fmla="*/ 424766 h 1161397"/>
              <a:gd name="connsiteX50" fmla="*/ 2848470 w 6884912"/>
              <a:gd name="connsiteY50" fmla="*/ 405966 h 1161397"/>
              <a:gd name="connsiteX51" fmla="*/ 2881772 w 6884912"/>
              <a:gd name="connsiteY51" fmla="*/ 387260 h 1161397"/>
              <a:gd name="connsiteX52" fmla="*/ 2929932 w 6884912"/>
              <a:gd name="connsiteY52" fmla="*/ 368912 h 1161397"/>
              <a:gd name="connsiteX53" fmla="*/ 3013020 w 6884912"/>
              <a:gd name="connsiteY53" fmla="*/ 327578 h 1161397"/>
              <a:gd name="connsiteX54" fmla="*/ 3222191 w 6884912"/>
              <a:gd name="connsiteY54" fmla="*/ 307887 h 1161397"/>
              <a:gd name="connsiteX55" fmla="*/ 3227953 w 6884912"/>
              <a:gd name="connsiteY55" fmla="*/ 297650 h 1161397"/>
              <a:gd name="connsiteX56" fmla="*/ 3510042 w 6884912"/>
              <a:gd name="connsiteY56" fmla="*/ 311820 h 1161397"/>
              <a:gd name="connsiteX57" fmla="*/ 3626773 w 6884912"/>
              <a:gd name="connsiteY57" fmla="*/ 290452 h 1161397"/>
              <a:gd name="connsiteX58" fmla="*/ 3666217 w 6884912"/>
              <a:gd name="connsiteY58" fmla="*/ 273255 h 1161397"/>
              <a:gd name="connsiteX59" fmla="*/ 3732427 w 6884912"/>
              <a:gd name="connsiteY59" fmla="*/ 245039 h 1161397"/>
              <a:gd name="connsiteX60" fmla="*/ 3777022 w 6884912"/>
              <a:gd name="connsiteY60" fmla="*/ 200276 h 1161397"/>
              <a:gd name="connsiteX61" fmla="*/ 3791246 w 6884912"/>
              <a:gd name="connsiteY61" fmla="*/ 189996 h 1161397"/>
              <a:gd name="connsiteX62" fmla="*/ 3819864 w 6884912"/>
              <a:gd name="connsiteY62" fmla="*/ 194605 h 1161397"/>
              <a:gd name="connsiteX63" fmla="*/ 3830398 w 6884912"/>
              <a:gd name="connsiteY63" fmla="*/ 188383 h 1161397"/>
              <a:gd name="connsiteX64" fmla="*/ 3834360 w 6884912"/>
              <a:gd name="connsiteY64" fmla="*/ 188992 h 1161397"/>
              <a:gd name="connsiteX65" fmla="*/ 3843715 w 6884912"/>
              <a:gd name="connsiteY65" fmla="*/ 188752 h 1161397"/>
              <a:gd name="connsiteX66" fmla="*/ 3842609 w 6884912"/>
              <a:gd name="connsiteY66" fmla="*/ 197386 h 1161397"/>
              <a:gd name="connsiteX67" fmla="*/ 3853961 w 6884912"/>
              <a:gd name="connsiteY67" fmla="*/ 213380 h 1161397"/>
              <a:gd name="connsiteX68" fmla="*/ 3907640 w 6884912"/>
              <a:gd name="connsiteY68" fmla="*/ 207568 h 1161397"/>
              <a:gd name="connsiteX69" fmla="*/ 3910449 w 6884912"/>
              <a:gd name="connsiteY69" fmla="*/ 197808 h 1161397"/>
              <a:gd name="connsiteX70" fmla="*/ 3917197 w 6884912"/>
              <a:gd name="connsiteY70" fmla="*/ 196121 h 1161397"/>
              <a:gd name="connsiteX71" fmla="*/ 3922400 w 6884912"/>
              <a:gd name="connsiteY71" fmla="*/ 205056 h 1161397"/>
              <a:gd name="connsiteX72" fmla="*/ 4013061 w 6884912"/>
              <a:gd name="connsiteY72" fmla="*/ 224874 h 1161397"/>
              <a:gd name="connsiteX73" fmla="*/ 4220717 w 6884912"/>
              <a:gd name="connsiteY73" fmla="*/ 192946 h 1161397"/>
              <a:gd name="connsiteX74" fmla="*/ 4228802 w 6884912"/>
              <a:gd name="connsiteY74" fmla="*/ 201468 h 1161397"/>
              <a:gd name="connsiteX75" fmla="*/ 4289361 w 6884912"/>
              <a:gd name="connsiteY75" fmla="*/ 196642 h 1161397"/>
              <a:gd name="connsiteX76" fmla="*/ 4498913 w 6884912"/>
              <a:gd name="connsiteY76" fmla="*/ 118915 h 1161397"/>
              <a:gd name="connsiteX77" fmla="*/ 4617330 w 6884912"/>
              <a:gd name="connsiteY77" fmla="*/ 111163 h 1161397"/>
              <a:gd name="connsiteX78" fmla="*/ 4659778 w 6884912"/>
              <a:gd name="connsiteY78" fmla="*/ 118219 h 1161397"/>
              <a:gd name="connsiteX79" fmla="*/ 4730870 w 6884912"/>
              <a:gd name="connsiteY79" fmla="*/ 129432 h 1161397"/>
              <a:gd name="connsiteX80" fmla="*/ 4844073 w 6884912"/>
              <a:gd name="connsiteY80" fmla="*/ 161768 h 1161397"/>
              <a:gd name="connsiteX81" fmla="*/ 4856454 w 6884912"/>
              <a:gd name="connsiteY81" fmla="*/ 130488 h 1161397"/>
              <a:gd name="connsiteX82" fmla="*/ 4920038 w 6884912"/>
              <a:gd name="connsiteY82" fmla="*/ 140418 h 1161397"/>
              <a:gd name="connsiteX83" fmla="*/ 5016639 w 6884912"/>
              <a:gd name="connsiteY83" fmla="*/ 158905 h 1161397"/>
              <a:gd name="connsiteX84" fmla="*/ 5072009 w 6884912"/>
              <a:gd name="connsiteY84" fmla="*/ 161502 h 1161397"/>
              <a:gd name="connsiteX85" fmla="*/ 5223626 w 6884912"/>
              <a:gd name="connsiteY85" fmla="*/ 177356 h 1161397"/>
              <a:gd name="connsiteX86" fmla="*/ 5375773 w 6884912"/>
              <a:gd name="connsiteY86" fmla="*/ 199913 h 1161397"/>
              <a:gd name="connsiteX87" fmla="*/ 5467502 w 6884912"/>
              <a:gd name="connsiteY87" fmla="*/ 250963 h 1161397"/>
              <a:gd name="connsiteX88" fmla="*/ 5592395 w 6884912"/>
              <a:gd name="connsiteY88" fmla="*/ 265434 h 1161397"/>
              <a:gd name="connsiteX89" fmla="*/ 5613532 w 6884912"/>
              <a:gd name="connsiteY89" fmla="*/ 273379 h 1161397"/>
              <a:gd name="connsiteX90" fmla="*/ 5642173 w 6884912"/>
              <a:gd name="connsiteY90" fmla="*/ 266904 h 1161397"/>
              <a:gd name="connsiteX91" fmla="*/ 5756910 w 6884912"/>
              <a:gd name="connsiteY91" fmla="*/ 239211 h 1161397"/>
              <a:gd name="connsiteX92" fmla="*/ 5846667 w 6884912"/>
              <a:gd name="connsiteY92" fmla="*/ 201786 h 1161397"/>
              <a:gd name="connsiteX93" fmla="*/ 5960732 w 6884912"/>
              <a:gd name="connsiteY93" fmla="*/ 220708 h 1161397"/>
              <a:gd name="connsiteX94" fmla="*/ 6029542 w 6884912"/>
              <a:gd name="connsiteY94" fmla="*/ 210339 h 1161397"/>
              <a:gd name="connsiteX95" fmla="*/ 6141123 w 6884912"/>
              <a:gd name="connsiteY95" fmla="*/ 159923 h 1161397"/>
              <a:gd name="connsiteX96" fmla="*/ 6290640 w 6884912"/>
              <a:gd name="connsiteY96" fmla="*/ 167441 h 1161397"/>
              <a:gd name="connsiteX97" fmla="*/ 6322806 w 6884912"/>
              <a:gd name="connsiteY97" fmla="*/ 213293 h 1161397"/>
              <a:gd name="connsiteX98" fmla="*/ 6380420 w 6884912"/>
              <a:gd name="connsiteY98" fmla="*/ 173195 h 1161397"/>
              <a:gd name="connsiteX99" fmla="*/ 6507891 w 6884912"/>
              <a:gd name="connsiteY99" fmla="*/ 118474 h 1161397"/>
              <a:gd name="connsiteX100" fmla="*/ 6571807 w 6884912"/>
              <a:gd name="connsiteY100" fmla="*/ 98636 h 1161397"/>
              <a:gd name="connsiteX101" fmla="*/ 6671880 w 6884912"/>
              <a:gd name="connsiteY101" fmla="*/ 82931 h 1161397"/>
              <a:gd name="connsiteX102" fmla="*/ 6702266 w 6884912"/>
              <a:gd name="connsiteY102" fmla="*/ 75470 h 1161397"/>
              <a:gd name="connsiteX103" fmla="*/ 6845802 w 6884912"/>
              <a:gd name="connsiteY103" fmla="*/ 24496 h 1161397"/>
              <a:gd name="connsiteX104" fmla="*/ 6884912 w 6884912"/>
              <a:gd name="connsiteY104"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601644 w 6884912"/>
              <a:gd name="connsiteY7" fmla="*/ 1003997 h 1161397"/>
              <a:gd name="connsiteX8" fmla="*/ 651408 w 6884912"/>
              <a:gd name="connsiteY8" fmla="*/ 984938 h 1161397"/>
              <a:gd name="connsiteX9" fmla="*/ 723108 w 6884912"/>
              <a:gd name="connsiteY9" fmla="*/ 980081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58800 w 6884912"/>
              <a:gd name="connsiteY16" fmla="*/ 700004 h 1161397"/>
              <a:gd name="connsiteX17" fmla="*/ 1166947 w 6884912"/>
              <a:gd name="connsiteY17" fmla="*/ 700762 h 1161397"/>
              <a:gd name="connsiteX18" fmla="*/ 1178135 w 6884912"/>
              <a:gd name="connsiteY18" fmla="*/ 698631 h 1161397"/>
              <a:gd name="connsiteX19" fmla="*/ 1178301 w 6884912"/>
              <a:gd name="connsiteY19" fmla="*/ 698094 h 1161397"/>
              <a:gd name="connsiteX20" fmla="*/ 1188995 w 6884912"/>
              <a:gd name="connsiteY20" fmla="*/ 697048 h 1161397"/>
              <a:gd name="connsiteX21" fmla="*/ 1242716 w 6884912"/>
              <a:gd name="connsiteY21" fmla="*/ 698052 h 1161397"/>
              <a:gd name="connsiteX22" fmla="*/ 1299977 w 6884912"/>
              <a:gd name="connsiteY22" fmla="*/ 639196 h 1161397"/>
              <a:gd name="connsiteX23" fmla="*/ 1326190 w 6884912"/>
              <a:gd name="connsiteY23" fmla="*/ 625955 h 1161397"/>
              <a:gd name="connsiteX24" fmla="*/ 1339600 w 6884912"/>
              <a:gd name="connsiteY24" fmla="*/ 616295 h 1161397"/>
              <a:gd name="connsiteX25" fmla="*/ 1340054 w 6884912"/>
              <a:gd name="connsiteY25" fmla="*/ 614022 h 1161397"/>
              <a:gd name="connsiteX26" fmla="*/ 1391606 w 6884912"/>
              <a:gd name="connsiteY26" fmla="*/ 615229 h 1161397"/>
              <a:gd name="connsiteX27" fmla="*/ 1397565 w 6884912"/>
              <a:gd name="connsiteY27" fmla="*/ 611490 h 1161397"/>
              <a:gd name="connsiteX28" fmla="*/ 1432302 w 6884912"/>
              <a:gd name="connsiteY28" fmla="*/ 617267 h 1161397"/>
              <a:gd name="connsiteX29" fmla="*/ 1449644 w 6884912"/>
              <a:gd name="connsiteY29" fmla="*/ 617591 h 1161397"/>
              <a:gd name="connsiteX30" fmla="*/ 1455793 w 6884912"/>
              <a:gd name="connsiteY30" fmla="*/ 623174 h 1161397"/>
              <a:gd name="connsiteX31" fmla="*/ 1480758 w 6884912"/>
              <a:gd name="connsiteY31" fmla="*/ 620863 h 1161397"/>
              <a:gd name="connsiteX32" fmla="*/ 1483154 w 6884912"/>
              <a:gd name="connsiteY32" fmla="*/ 618527 h 1161397"/>
              <a:gd name="connsiteX33" fmla="*/ 1505495 w 6884912"/>
              <a:gd name="connsiteY33" fmla="*/ 624325 h 1161397"/>
              <a:gd name="connsiteX34" fmla="*/ 1526340 w 6884912"/>
              <a:gd name="connsiteY34" fmla="*/ 638496 h 1161397"/>
              <a:gd name="connsiteX35" fmla="*/ 1731986 w 6884912"/>
              <a:gd name="connsiteY35" fmla="*/ 589682 h 1161397"/>
              <a:gd name="connsiteX36" fmla="*/ 1927935 w 6884912"/>
              <a:gd name="connsiteY36" fmla="*/ 628540 h 1161397"/>
              <a:gd name="connsiteX37" fmla="*/ 2039075 w 6884912"/>
              <a:gd name="connsiteY37" fmla="*/ 599964 h 1161397"/>
              <a:gd name="connsiteX38" fmla="*/ 2066980 w 6884912"/>
              <a:gd name="connsiteY38" fmla="*/ 550413 h 1161397"/>
              <a:gd name="connsiteX39" fmla="*/ 2352236 w 6884912"/>
              <a:gd name="connsiteY39" fmla="*/ 519602 h 1161397"/>
              <a:gd name="connsiteX40" fmla="*/ 2420791 w 6884912"/>
              <a:gd name="connsiteY40" fmla="*/ 492826 h 1161397"/>
              <a:gd name="connsiteX41" fmla="*/ 2489932 w 6884912"/>
              <a:gd name="connsiteY41" fmla="*/ 507864 h 1161397"/>
              <a:gd name="connsiteX42" fmla="*/ 2512917 w 6884912"/>
              <a:gd name="connsiteY42" fmla="*/ 489127 h 1161397"/>
              <a:gd name="connsiteX43" fmla="*/ 2516783 w 6884912"/>
              <a:gd name="connsiteY43" fmla="*/ 485473 h 1161397"/>
              <a:gd name="connsiteX44" fmla="*/ 2534360 w 6884912"/>
              <a:gd name="connsiteY44" fmla="*/ 480064 h 1161397"/>
              <a:gd name="connsiteX45" fmla="*/ 2536691 w 6884912"/>
              <a:gd name="connsiteY45" fmla="*/ 467018 h 1161397"/>
              <a:gd name="connsiteX46" fmla="*/ 2561265 w 6884912"/>
              <a:gd name="connsiteY46" fmla="*/ 450623 h 1161397"/>
              <a:gd name="connsiteX47" fmla="*/ 2594349 w 6884912"/>
              <a:gd name="connsiteY47" fmla="*/ 443884 h 1161397"/>
              <a:gd name="connsiteX48" fmla="*/ 2754324 w 6884912"/>
              <a:gd name="connsiteY48" fmla="*/ 424766 h 1161397"/>
              <a:gd name="connsiteX49" fmla="*/ 2848470 w 6884912"/>
              <a:gd name="connsiteY49" fmla="*/ 405966 h 1161397"/>
              <a:gd name="connsiteX50" fmla="*/ 2881772 w 6884912"/>
              <a:gd name="connsiteY50" fmla="*/ 387260 h 1161397"/>
              <a:gd name="connsiteX51" fmla="*/ 2929932 w 6884912"/>
              <a:gd name="connsiteY51" fmla="*/ 368912 h 1161397"/>
              <a:gd name="connsiteX52" fmla="*/ 3013020 w 6884912"/>
              <a:gd name="connsiteY52" fmla="*/ 327578 h 1161397"/>
              <a:gd name="connsiteX53" fmla="*/ 3222191 w 6884912"/>
              <a:gd name="connsiteY53" fmla="*/ 307887 h 1161397"/>
              <a:gd name="connsiteX54" fmla="*/ 3227953 w 6884912"/>
              <a:gd name="connsiteY54" fmla="*/ 297650 h 1161397"/>
              <a:gd name="connsiteX55" fmla="*/ 3510042 w 6884912"/>
              <a:gd name="connsiteY55" fmla="*/ 311820 h 1161397"/>
              <a:gd name="connsiteX56" fmla="*/ 3626773 w 6884912"/>
              <a:gd name="connsiteY56" fmla="*/ 290452 h 1161397"/>
              <a:gd name="connsiteX57" fmla="*/ 3666217 w 6884912"/>
              <a:gd name="connsiteY57" fmla="*/ 273255 h 1161397"/>
              <a:gd name="connsiteX58" fmla="*/ 3732427 w 6884912"/>
              <a:gd name="connsiteY58" fmla="*/ 245039 h 1161397"/>
              <a:gd name="connsiteX59" fmla="*/ 3777022 w 6884912"/>
              <a:gd name="connsiteY59" fmla="*/ 200276 h 1161397"/>
              <a:gd name="connsiteX60" fmla="*/ 3791246 w 6884912"/>
              <a:gd name="connsiteY60" fmla="*/ 189996 h 1161397"/>
              <a:gd name="connsiteX61" fmla="*/ 3819864 w 6884912"/>
              <a:gd name="connsiteY61" fmla="*/ 194605 h 1161397"/>
              <a:gd name="connsiteX62" fmla="*/ 3830398 w 6884912"/>
              <a:gd name="connsiteY62" fmla="*/ 188383 h 1161397"/>
              <a:gd name="connsiteX63" fmla="*/ 3834360 w 6884912"/>
              <a:gd name="connsiteY63" fmla="*/ 188992 h 1161397"/>
              <a:gd name="connsiteX64" fmla="*/ 3843715 w 6884912"/>
              <a:gd name="connsiteY64" fmla="*/ 188752 h 1161397"/>
              <a:gd name="connsiteX65" fmla="*/ 3842609 w 6884912"/>
              <a:gd name="connsiteY65" fmla="*/ 197386 h 1161397"/>
              <a:gd name="connsiteX66" fmla="*/ 3853961 w 6884912"/>
              <a:gd name="connsiteY66" fmla="*/ 213380 h 1161397"/>
              <a:gd name="connsiteX67" fmla="*/ 3907640 w 6884912"/>
              <a:gd name="connsiteY67" fmla="*/ 207568 h 1161397"/>
              <a:gd name="connsiteX68" fmla="*/ 3910449 w 6884912"/>
              <a:gd name="connsiteY68" fmla="*/ 197808 h 1161397"/>
              <a:gd name="connsiteX69" fmla="*/ 3917197 w 6884912"/>
              <a:gd name="connsiteY69" fmla="*/ 196121 h 1161397"/>
              <a:gd name="connsiteX70" fmla="*/ 3922400 w 6884912"/>
              <a:gd name="connsiteY70" fmla="*/ 205056 h 1161397"/>
              <a:gd name="connsiteX71" fmla="*/ 4013061 w 6884912"/>
              <a:gd name="connsiteY71" fmla="*/ 224874 h 1161397"/>
              <a:gd name="connsiteX72" fmla="*/ 4220717 w 6884912"/>
              <a:gd name="connsiteY72" fmla="*/ 192946 h 1161397"/>
              <a:gd name="connsiteX73" fmla="*/ 4228802 w 6884912"/>
              <a:gd name="connsiteY73" fmla="*/ 201468 h 1161397"/>
              <a:gd name="connsiteX74" fmla="*/ 4289361 w 6884912"/>
              <a:gd name="connsiteY74" fmla="*/ 196642 h 1161397"/>
              <a:gd name="connsiteX75" fmla="*/ 4498913 w 6884912"/>
              <a:gd name="connsiteY75" fmla="*/ 118915 h 1161397"/>
              <a:gd name="connsiteX76" fmla="*/ 4617330 w 6884912"/>
              <a:gd name="connsiteY76" fmla="*/ 111163 h 1161397"/>
              <a:gd name="connsiteX77" fmla="*/ 4659778 w 6884912"/>
              <a:gd name="connsiteY77" fmla="*/ 118219 h 1161397"/>
              <a:gd name="connsiteX78" fmla="*/ 4730870 w 6884912"/>
              <a:gd name="connsiteY78" fmla="*/ 129432 h 1161397"/>
              <a:gd name="connsiteX79" fmla="*/ 4844073 w 6884912"/>
              <a:gd name="connsiteY79" fmla="*/ 161768 h 1161397"/>
              <a:gd name="connsiteX80" fmla="*/ 4856454 w 6884912"/>
              <a:gd name="connsiteY80" fmla="*/ 130488 h 1161397"/>
              <a:gd name="connsiteX81" fmla="*/ 4920038 w 6884912"/>
              <a:gd name="connsiteY81" fmla="*/ 140418 h 1161397"/>
              <a:gd name="connsiteX82" fmla="*/ 5016639 w 6884912"/>
              <a:gd name="connsiteY82" fmla="*/ 158905 h 1161397"/>
              <a:gd name="connsiteX83" fmla="*/ 5072009 w 6884912"/>
              <a:gd name="connsiteY83" fmla="*/ 161502 h 1161397"/>
              <a:gd name="connsiteX84" fmla="*/ 5223626 w 6884912"/>
              <a:gd name="connsiteY84" fmla="*/ 177356 h 1161397"/>
              <a:gd name="connsiteX85" fmla="*/ 5375773 w 6884912"/>
              <a:gd name="connsiteY85" fmla="*/ 199913 h 1161397"/>
              <a:gd name="connsiteX86" fmla="*/ 5467502 w 6884912"/>
              <a:gd name="connsiteY86" fmla="*/ 250963 h 1161397"/>
              <a:gd name="connsiteX87" fmla="*/ 5592395 w 6884912"/>
              <a:gd name="connsiteY87" fmla="*/ 265434 h 1161397"/>
              <a:gd name="connsiteX88" fmla="*/ 5613532 w 6884912"/>
              <a:gd name="connsiteY88" fmla="*/ 273379 h 1161397"/>
              <a:gd name="connsiteX89" fmla="*/ 5642173 w 6884912"/>
              <a:gd name="connsiteY89" fmla="*/ 266904 h 1161397"/>
              <a:gd name="connsiteX90" fmla="*/ 5756910 w 6884912"/>
              <a:gd name="connsiteY90" fmla="*/ 239211 h 1161397"/>
              <a:gd name="connsiteX91" fmla="*/ 5846667 w 6884912"/>
              <a:gd name="connsiteY91" fmla="*/ 201786 h 1161397"/>
              <a:gd name="connsiteX92" fmla="*/ 5960732 w 6884912"/>
              <a:gd name="connsiteY92" fmla="*/ 220708 h 1161397"/>
              <a:gd name="connsiteX93" fmla="*/ 6029542 w 6884912"/>
              <a:gd name="connsiteY93" fmla="*/ 210339 h 1161397"/>
              <a:gd name="connsiteX94" fmla="*/ 6141123 w 6884912"/>
              <a:gd name="connsiteY94" fmla="*/ 159923 h 1161397"/>
              <a:gd name="connsiteX95" fmla="*/ 6290640 w 6884912"/>
              <a:gd name="connsiteY95" fmla="*/ 167441 h 1161397"/>
              <a:gd name="connsiteX96" fmla="*/ 6322806 w 6884912"/>
              <a:gd name="connsiteY96" fmla="*/ 213293 h 1161397"/>
              <a:gd name="connsiteX97" fmla="*/ 6380420 w 6884912"/>
              <a:gd name="connsiteY97" fmla="*/ 173195 h 1161397"/>
              <a:gd name="connsiteX98" fmla="*/ 6507891 w 6884912"/>
              <a:gd name="connsiteY98" fmla="*/ 118474 h 1161397"/>
              <a:gd name="connsiteX99" fmla="*/ 6571807 w 6884912"/>
              <a:gd name="connsiteY99" fmla="*/ 98636 h 1161397"/>
              <a:gd name="connsiteX100" fmla="*/ 6671880 w 6884912"/>
              <a:gd name="connsiteY100" fmla="*/ 82931 h 1161397"/>
              <a:gd name="connsiteX101" fmla="*/ 6702266 w 6884912"/>
              <a:gd name="connsiteY101" fmla="*/ 75470 h 1161397"/>
              <a:gd name="connsiteX102" fmla="*/ 6845802 w 6884912"/>
              <a:gd name="connsiteY102" fmla="*/ 24496 h 1161397"/>
              <a:gd name="connsiteX103" fmla="*/ 6884912 w 6884912"/>
              <a:gd name="connsiteY103"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80081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58800 w 6884912"/>
              <a:gd name="connsiteY16" fmla="*/ 700004 h 1161397"/>
              <a:gd name="connsiteX17" fmla="*/ 1166947 w 6884912"/>
              <a:gd name="connsiteY17" fmla="*/ 700762 h 1161397"/>
              <a:gd name="connsiteX18" fmla="*/ 1178135 w 6884912"/>
              <a:gd name="connsiteY18" fmla="*/ 698631 h 1161397"/>
              <a:gd name="connsiteX19" fmla="*/ 1178301 w 6884912"/>
              <a:gd name="connsiteY19" fmla="*/ 698094 h 1161397"/>
              <a:gd name="connsiteX20" fmla="*/ 1188995 w 6884912"/>
              <a:gd name="connsiteY20" fmla="*/ 697048 h 1161397"/>
              <a:gd name="connsiteX21" fmla="*/ 1242716 w 6884912"/>
              <a:gd name="connsiteY21" fmla="*/ 698052 h 1161397"/>
              <a:gd name="connsiteX22" fmla="*/ 1299977 w 6884912"/>
              <a:gd name="connsiteY22" fmla="*/ 639196 h 1161397"/>
              <a:gd name="connsiteX23" fmla="*/ 1326190 w 6884912"/>
              <a:gd name="connsiteY23" fmla="*/ 625955 h 1161397"/>
              <a:gd name="connsiteX24" fmla="*/ 1339600 w 6884912"/>
              <a:gd name="connsiteY24" fmla="*/ 616295 h 1161397"/>
              <a:gd name="connsiteX25" fmla="*/ 1340054 w 6884912"/>
              <a:gd name="connsiteY25" fmla="*/ 614022 h 1161397"/>
              <a:gd name="connsiteX26" fmla="*/ 1391606 w 6884912"/>
              <a:gd name="connsiteY26" fmla="*/ 615229 h 1161397"/>
              <a:gd name="connsiteX27" fmla="*/ 1397565 w 6884912"/>
              <a:gd name="connsiteY27" fmla="*/ 611490 h 1161397"/>
              <a:gd name="connsiteX28" fmla="*/ 1432302 w 6884912"/>
              <a:gd name="connsiteY28" fmla="*/ 617267 h 1161397"/>
              <a:gd name="connsiteX29" fmla="*/ 1449644 w 6884912"/>
              <a:gd name="connsiteY29" fmla="*/ 617591 h 1161397"/>
              <a:gd name="connsiteX30" fmla="*/ 1455793 w 6884912"/>
              <a:gd name="connsiteY30" fmla="*/ 623174 h 1161397"/>
              <a:gd name="connsiteX31" fmla="*/ 1480758 w 6884912"/>
              <a:gd name="connsiteY31" fmla="*/ 620863 h 1161397"/>
              <a:gd name="connsiteX32" fmla="*/ 1483154 w 6884912"/>
              <a:gd name="connsiteY32" fmla="*/ 618527 h 1161397"/>
              <a:gd name="connsiteX33" fmla="*/ 1505495 w 6884912"/>
              <a:gd name="connsiteY33" fmla="*/ 624325 h 1161397"/>
              <a:gd name="connsiteX34" fmla="*/ 1526340 w 6884912"/>
              <a:gd name="connsiteY34" fmla="*/ 638496 h 1161397"/>
              <a:gd name="connsiteX35" fmla="*/ 1731986 w 6884912"/>
              <a:gd name="connsiteY35" fmla="*/ 589682 h 1161397"/>
              <a:gd name="connsiteX36" fmla="*/ 1927935 w 6884912"/>
              <a:gd name="connsiteY36" fmla="*/ 628540 h 1161397"/>
              <a:gd name="connsiteX37" fmla="*/ 2039075 w 6884912"/>
              <a:gd name="connsiteY37" fmla="*/ 599964 h 1161397"/>
              <a:gd name="connsiteX38" fmla="*/ 2066980 w 6884912"/>
              <a:gd name="connsiteY38" fmla="*/ 550413 h 1161397"/>
              <a:gd name="connsiteX39" fmla="*/ 2352236 w 6884912"/>
              <a:gd name="connsiteY39" fmla="*/ 519602 h 1161397"/>
              <a:gd name="connsiteX40" fmla="*/ 2420791 w 6884912"/>
              <a:gd name="connsiteY40" fmla="*/ 492826 h 1161397"/>
              <a:gd name="connsiteX41" fmla="*/ 2489932 w 6884912"/>
              <a:gd name="connsiteY41" fmla="*/ 507864 h 1161397"/>
              <a:gd name="connsiteX42" fmla="*/ 2512917 w 6884912"/>
              <a:gd name="connsiteY42" fmla="*/ 489127 h 1161397"/>
              <a:gd name="connsiteX43" fmla="*/ 2516783 w 6884912"/>
              <a:gd name="connsiteY43" fmla="*/ 485473 h 1161397"/>
              <a:gd name="connsiteX44" fmla="*/ 2534360 w 6884912"/>
              <a:gd name="connsiteY44" fmla="*/ 480064 h 1161397"/>
              <a:gd name="connsiteX45" fmla="*/ 2536691 w 6884912"/>
              <a:gd name="connsiteY45" fmla="*/ 467018 h 1161397"/>
              <a:gd name="connsiteX46" fmla="*/ 2561265 w 6884912"/>
              <a:gd name="connsiteY46" fmla="*/ 450623 h 1161397"/>
              <a:gd name="connsiteX47" fmla="*/ 2594349 w 6884912"/>
              <a:gd name="connsiteY47" fmla="*/ 443884 h 1161397"/>
              <a:gd name="connsiteX48" fmla="*/ 2754324 w 6884912"/>
              <a:gd name="connsiteY48" fmla="*/ 424766 h 1161397"/>
              <a:gd name="connsiteX49" fmla="*/ 2848470 w 6884912"/>
              <a:gd name="connsiteY49" fmla="*/ 405966 h 1161397"/>
              <a:gd name="connsiteX50" fmla="*/ 2881772 w 6884912"/>
              <a:gd name="connsiteY50" fmla="*/ 387260 h 1161397"/>
              <a:gd name="connsiteX51" fmla="*/ 2929932 w 6884912"/>
              <a:gd name="connsiteY51" fmla="*/ 368912 h 1161397"/>
              <a:gd name="connsiteX52" fmla="*/ 3013020 w 6884912"/>
              <a:gd name="connsiteY52" fmla="*/ 327578 h 1161397"/>
              <a:gd name="connsiteX53" fmla="*/ 3222191 w 6884912"/>
              <a:gd name="connsiteY53" fmla="*/ 307887 h 1161397"/>
              <a:gd name="connsiteX54" fmla="*/ 3227953 w 6884912"/>
              <a:gd name="connsiteY54" fmla="*/ 297650 h 1161397"/>
              <a:gd name="connsiteX55" fmla="*/ 3510042 w 6884912"/>
              <a:gd name="connsiteY55" fmla="*/ 311820 h 1161397"/>
              <a:gd name="connsiteX56" fmla="*/ 3626773 w 6884912"/>
              <a:gd name="connsiteY56" fmla="*/ 290452 h 1161397"/>
              <a:gd name="connsiteX57" fmla="*/ 3666217 w 6884912"/>
              <a:gd name="connsiteY57" fmla="*/ 273255 h 1161397"/>
              <a:gd name="connsiteX58" fmla="*/ 3732427 w 6884912"/>
              <a:gd name="connsiteY58" fmla="*/ 245039 h 1161397"/>
              <a:gd name="connsiteX59" fmla="*/ 3777022 w 6884912"/>
              <a:gd name="connsiteY59" fmla="*/ 200276 h 1161397"/>
              <a:gd name="connsiteX60" fmla="*/ 3791246 w 6884912"/>
              <a:gd name="connsiteY60" fmla="*/ 189996 h 1161397"/>
              <a:gd name="connsiteX61" fmla="*/ 3819864 w 6884912"/>
              <a:gd name="connsiteY61" fmla="*/ 194605 h 1161397"/>
              <a:gd name="connsiteX62" fmla="*/ 3830398 w 6884912"/>
              <a:gd name="connsiteY62" fmla="*/ 188383 h 1161397"/>
              <a:gd name="connsiteX63" fmla="*/ 3834360 w 6884912"/>
              <a:gd name="connsiteY63" fmla="*/ 188992 h 1161397"/>
              <a:gd name="connsiteX64" fmla="*/ 3843715 w 6884912"/>
              <a:gd name="connsiteY64" fmla="*/ 188752 h 1161397"/>
              <a:gd name="connsiteX65" fmla="*/ 3842609 w 6884912"/>
              <a:gd name="connsiteY65" fmla="*/ 197386 h 1161397"/>
              <a:gd name="connsiteX66" fmla="*/ 3853961 w 6884912"/>
              <a:gd name="connsiteY66" fmla="*/ 213380 h 1161397"/>
              <a:gd name="connsiteX67" fmla="*/ 3907640 w 6884912"/>
              <a:gd name="connsiteY67" fmla="*/ 207568 h 1161397"/>
              <a:gd name="connsiteX68" fmla="*/ 3910449 w 6884912"/>
              <a:gd name="connsiteY68" fmla="*/ 197808 h 1161397"/>
              <a:gd name="connsiteX69" fmla="*/ 3917197 w 6884912"/>
              <a:gd name="connsiteY69" fmla="*/ 196121 h 1161397"/>
              <a:gd name="connsiteX70" fmla="*/ 3922400 w 6884912"/>
              <a:gd name="connsiteY70" fmla="*/ 205056 h 1161397"/>
              <a:gd name="connsiteX71" fmla="*/ 4013061 w 6884912"/>
              <a:gd name="connsiteY71" fmla="*/ 224874 h 1161397"/>
              <a:gd name="connsiteX72" fmla="*/ 4220717 w 6884912"/>
              <a:gd name="connsiteY72" fmla="*/ 192946 h 1161397"/>
              <a:gd name="connsiteX73" fmla="*/ 4228802 w 6884912"/>
              <a:gd name="connsiteY73" fmla="*/ 201468 h 1161397"/>
              <a:gd name="connsiteX74" fmla="*/ 4289361 w 6884912"/>
              <a:gd name="connsiteY74" fmla="*/ 196642 h 1161397"/>
              <a:gd name="connsiteX75" fmla="*/ 4498913 w 6884912"/>
              <a:gd name="connsiteY75" fmla="*/ 118915 h 1161397"/>
              <a:gd name="connsiteX76" fmla="*/ 4617330 w 6884912"/>
              <a:gd name="connsiteY76" fmla="*/ 111163 h 1161397"/>
              <a:gd name="connsiteX77" fmla="*/ 4659778 w 6884912"/>
              <a:gd name="connsiteY77" fmla="*/ 118219 h 1161397"/>
              <a:gd name="connsiteX78" fmla="*/ 4730870 w 6884912"/>
              <a:gd name="connsiteY78" fmla="*/ 129432 h 1161397"/>
              <a:gd name="connsiteX79" fmla="*/ 4844073 w 6884912"/>
              <a:gd name="connsiteY79" fmla="*/ 161768 h 1161397"/>
              <a:gd name="connsiteX80" fmla="*/ 4856454 w 6884912"/>
              <a:gd name="connsiteY80" fmla="*/ 130488 h 1161397"/>
              <a:gd name="connsiteX81" fmla="*/ 4920038 w 6884912"/>
              <a:gd name="connsiteY81" fmla="*/ 140418 h 1161397"/>
              <a:gd name="connsiteX82" fmla="*/ 5016639 w 6884912"/>
              <a:gd name="connsiteY82" fmla="*/ 158905 h 1161397"/>
              <a:gd name="connsiteX83" fmla="*/ 5072009 w 6884912"/>
              <a:gd name="connsiteY83" fmla="*/ 161502 h 1161397"/>
              <a:gd name="connsiteX84" fmla="*/ 5223626 w 6884912"/>
              <a:gd name="connsiteY84" fmla="*/ 177356 h 1161397"/>
              <a:gd name="connsiteX85" fmla="*/ 5375773 w 6884912"/>
              <a:gd name="connsiteY85" fmla="*/ 199913 h 1161397"/>
              <a:gd name="connsiteX86" fmla="*/ 5467502 w 6884912"/>
              <a:gd name="connsiteY86" fmla="*/ 250963 h 1161397"/>
              <a:gd name="connsiteX87" fmla="*/ 5592395 w 6884912"/>
              <a:gd name="connsiteY87" fmla="*/ 265434 h 1161397"/>
              <a:gd name="connsiteX88" fmla="*/ 5613532 w 6884912"/>
              <a:gd name="connsiteY88" fmla="*/ 273379 h 1161397"/>
              <a:gd name="connsiteX89" fmla="*/ 5642173 w 6884912"/>
              <a:gd name="connsiteY89" fmla="*/ 266904 h 1161397"/>
              <a:gd name="connsiteX90" fmla="*/ 5756910 w 6884912"/>
              <a:gd name="connsiteY90" fmla="*/ 239211 h 1161397"/>
              <a:gd name="connsiteX91" fmla="*/ 5846667 w 6884912"/>
              <a:gd name="connsiteY91" fmla="*/ 201786 h 1161397"/>
              <a:gd name="connsiteX92" fmla="*/ 5960732 w 6884912"/>
              <a:gd name="connsiteY92" fmla="*/ 220708 h 1161397"/>
              <a:gd name="connsiteX93" fmla="*/ 6029542 w 6884912"/>
              <a:gd name="connsiteY93" fmla="*/ 210339 h 1161397"/>
              <a:gd name="connsiteX94" fmla="*/ 6141123 w 6884912"/>
              <a:gd name="connsiteY94" fmla="*/ 159923 h 1161397"/>
              <a:gd name="connsiteX95" fmla="*/ 6290640 w 6884912"/>
              <a:gd name="connsiteY95" fmla="*/ 167441 h 1161397"/>
              <a:gd name="connsiteX96" fmla="*/ 6322806 w 6884912"/>
              <a:gd name="connsiteY96" fmla="*/ 213293 h 1161397"/>
              <a:gd name="connsiteX97" fmla="*/ 6380420 w 6884912"/>
              <a:gd name="connsiteY97" fmla="*/ 173195 h 1161397"/>
              <a:gd name="connsiteX98" fmla="*/ 6507891 w 6884912"/>
              <a:gd name="connsiteY98" fmla="*/ 118474 h 1161397"/>
              <a:gd name="connsiteX99" fmla="*/ 6571807 w 6884912"/>
              <a:gd name="connsiteY99" fmla="*/ 98636 h 1161397"/>
              <a:gd name="connsiteX100" fmla="*/ 6671880 w 6884912"/>
              <a:gd name="connsiteY100" fmla="*/ 82931 h 1161397"/>
              <a:gd name="connsiteX101" fmla="*/ 6702266 w 6884912"/>
              <a:gd name="connsiteY101" fmla="*/ 75470 h 1161397"/>
              <a:gd name="connsiteX102" fmla="*/ 6845802 w 6884912"/>
              <a:gd name="connsiteY102" fmla="*/ 24496 h 1161397"/>
              <a:gd name="connsiteX103" fmla="*/ 6884912 w 6884912"/>
              <a:gd name="connsiteY103"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58800 w 6884912"/>
              <a:gd name="connsiteY16" fmla="*/ 700004 h 1161397"/>
              <a:gd name="connsiteX17" fmla="*/ 1166947 w 6884912"/>
              <a:gd name="connsiteY17" fmla="*/ 700762 h 1161397"/>
              <a:gd name="connsiteX18" fmla="*/ 1178135 w 6884912"/>
              <a:gd name="connsiteY18" fmla="*/ 698631 h 1161397"/>
              <a:gd name="connsiteX19" fmla="*/ 1178301 w 6884912"/>
              <a:gd name="connsiteY19" fmla="*/ 698094 h 1161397"/>
              <a:gd name="connsiteX20" fmla="*/ 1188995 w 6884912"/>
              <a:gd name="connsiteY20" fmla="*/ 697048 h 1161397"/>
              <a:gd name="connsiteX21" fmla="*/ 1242716 w 6884912"/>
              <a:gd name="connsiteY21" fmla="*/ 698052 h 1161397"/>
              <a:gd name="connsiteX22" fmla="*/ 1299977 w 6884912"/>
              <a:gd name="connsiteY22" fmla="*/ 639196 h 1161397"/>
              <a:gd name="connsiteX23" fmla="*/ 1326190 w 6884912"/>
              <a:gd name="connsiteY23" fmla="*/ 625955 h 1161397"/>
              <a:gd name="connsiteX24" fmla="*/ 1339600 w 6884912"/>
              <a:gd name="connsiteY24" fmla="*/ 616295 h 1161397"/>
              <a:gd name="connsiteX25" fmla="*/ 1340054 w 6884912"/>
              <a:gd name="connsiteY25" fmla="*/ 614022 h 1161397"/>
              <a:gd name="connsiteX26" fmla="*/ 1391606 w 6884912"/>
              <a:gd name="connsiteY26" fmla="*/ 615229 h 1161397"/>
              <a:gd name="connsiteX27" fmla="*/ 1397565 w 6884912"/>
              <a:gd name="connsiteY27" fmla="*/ 611490 h 1161397"/>
              <a:gd name="connsiteX28" fmla="*/ 1432302 w 6884912"/>
              <a:gd name="connsiteY28" fmla="*/ 617267 h 1161397"/>
              <a:gd name="connsiteX29" fmla="*/ 1449644 w 6884912"/>
              <a:gd name="connsiteY29" fmla="*/ 617591 h 1161397"/>
              <a:gd name="connsiteX30" fmla="*/ 1455793 w 6884912"/>
              <a:gd name="connsiteY30" fmla="*/ 623174 h 1161397"/>
              <a:gd name="connsiteX31" fmla="*/ 1480758 w 6884912"/>
              <a:gd name="connsiteY31" fmla="*/ 620863 h 1161397"/>
              <a:gd name="connsiteX32" fmla="*/ 1483154 w 6884912"/>
              <a:gd name="connsiteY32" fmla="*/ 618527 h 1161397"/>
              <a:gd name="connsiteX33" fmla="*/ 1505495 w 6884912"/>
              <a:gd name="connsiteY33" fmla="*/ 624325 h 1161397"/>
              <a:gd name="connsiteX34" fmla="*/ 1526340 w 6884912"/>
              <a:gd name="connsiteY34" fmla="*/ 638496 h 1161397"/>
              <a:gd name="connsiteX35" fmla="*/ 1731986 w 6884912"/>
              <a:gd name="connsiteY35" fmla="*/ 589682 h 1161397"/>
              <a:gd name="connsiteX36" fmla="*/ 1927935 w 6884912"/>
              <a:gd name="connsiteY36" fmla="*/ 628540 h 1161397"/>
              <a:gd name="connsiteX37" fmla="*/ 2039075 w 6884912"/>
              <a:gd name="connsiteY37" fmla="*/ 599964 h 1161397"/>
              <a:gd name="connsiteX38" fmla="*/ 2066980 w 6884912"/>
              <a:gd name="connsiteY38" fmla="*/ 550413 h 1161397"/>
              <a:gd name="connsiteX39" fmla="*/ 2352236 w 6884912"/>
              <a:gd name="connsiteY39" fmla="*/ 519602 h 1161397"/>
              <a:gd name="connsiteX40" fmla="*/ 2420791 w 6884912"/>
              <a:gd name="connsiteY40" fmla="*/ 492826 h 1161397"/>
              <a:gd name="connsiteX41" fmla="*/ 2489932 w 6884912"/>
              <a:gd name="connsiteY41" fmla="*/ 507864 h 1161397"/>
              <a:gd name="connsiteX42" fmla="*/ 2512917 w 6884912"/>
              <a:gd name="connsiteY42" fmla="*/ 489127 h 1161397"/>
              <a:gd name="connsiteX43" fmla="*/ 2516783 w 6884912"/>
              <a:gd name="connsiteY43" fmla="*/ 485473 h 1161397"/>
              <a:gd name="connsiteX44" fmla="*/ 2534360 w 6884912"/>
              <a:gd name="connsiteY44" fmla="*/ 480064 h 1161397"/>
              <a:gd name="connsiteX45" fmla="*/ 2536691 w 6884912"/>
              <a:gd name="connsiteY45" fmla="*/ 467018 h 1161397"/>
              <a:gd name="connsiteX46" fmla="*/ 2561265 w 6884912"/>
              <a:gd name="connsiteY46" fmla="*/ 450623 h 1161397"/>
              <a:gd name="connsiteX47" fmla="*/ 2594349 w 6884912"/>
              <a:gd name="connsiteY47" fmla="*/ 443884 h 1161397"/>
              <a:gd name="connsiteX48" fmla="*/ 2754324 w 6884912"/>
              <a:gd name="connsiteY48" fmla="*/ 424766 h 1161397"/>
              <a:gd name="connsiteX49" fmla="*/ 2848470 w 6884912"/>
              <a:gd name="connsiteY49" fmla="*/ 405966 h 1161397"/>
              <a:gd name="connsiteX50" fmla="*/ 2881772 w 6884912"/>
              <a:gd name="connsiteY50" fmla="*/ 387260 h 1161397"/>
              <a:gd name="connsiteX51" fmla="*/ 2929932 w 6884912"/>
              <a:gd name="connsiteY51" fmla="*/ 368912 h 1161397"/>
              <a:gd name="connsiteX52" fmla="*/ 3013020 w 6884912"/>
              <a:gd name="connsiteY52" fmla="*/ 327578 h 1161397"/>
              <a:gd name="connsiteX53" fmla="*/ 3222191 w 6884912"/>
              <a:gd name="connsiteY53" fmla="*/ 307887 h 1161397"/>
              <a:gd name="connsiteX54" fmla="*/ 3227953 w 6884912"/>
              <a:gd name="connsiteY54" fmla="*/ 297650 h 1161397"/>
              <a:gd name="connsiteX55" fmla="*/ 3510042 w 6884912"/>
              <a:gd name="connsiteY55" fmla="*/ 311820 h 1161397"/>
              <a:gd name="connsiteX56" fmla="*/ 3626773 w 6884912"/>
              <a:gd name="connsiteY56" fmla="*/ 290452 h 1161397"/>
              <a:gd name="connsiteX57" fmla="*/ 3666217 w 6884912"/>
              <a:gd name="connsiteY57" fmla="*/ 273255 h 1161397"/>
              <a:gd name="connsiteX58" fmla="*/ 3732427 w 6884912"/>
              <a:gd name="connsiteY58" fmla="*/ 245039 h 1161397"/>
              <a:gd name="connsiteX59" fmla="*/ 3777022 w 6884912"/>
              <a:gd name="connsiteY59" fmla="*/ 200276 h 1161397"/>
              <a:gd name="connsiteX60" fmla="*/ 3791246 w 6884912"/>
              <a:gd name="connsiteY60" fmla="*/ 189996 h 1161397"/>
              <a:gd name="connsiteX61" fmla="*/ 3819864 w 6884912"/>
              <a:gd name="connsiteY61" fmla="*/ 194605 h 1161397"/>
              <a:gd name="connsiteX62" fmla="*/ 3830398 w 6884912"/>
              <a:gd name="connsiteY62" fmla="*/ 188383 h 1161397"/>
              <a:gd name="connsiteX63" fmla="*/ 3834360 w 6884912"/>
              <a:gd name="connsiteY63" fmla="*/ 188992 h 1161397"/>
              <a:gd name="connsiteX64" fmla="*/ 3843715 w 6884912"/>
              <a:gd name="connsiteY64" fmla="*/ 188752 h 1161397"/>
              <a:gd name="connsiteX65" fmla="*/ 3842609 w 6884912"/>
              <a:gd name="connsiteY65" fmla="*/ 197386 h 1161397"/>
              <a:gd name="connsiteX66" fmla="*/ 3853961 w 6884912"/>
              <a:gd name="connsiteY66" fmla="*/ 213380 h 1161397"/>
              <a:gd name="connsiteX67" fmla="*/ 3907640 w 6884912"/>
              <a:gd name="connsiteY67" fmla="*/ 207568 h 1161397"/>
              <a:gd name="connsiteX68" fmla="*/ 3910449 w 6884912"/>
              <a:gd name="connsiteY68" fmla="*/ 197808 h 1161397"/>
              <a:gd name="connsiteX69" fmla="*/ 3917197 w 6884912"/>
              <a:gd name="connsiteY69" fmla="*/ 196121 h 1161397"/>
              <a:gd name="connsiteX70" fmla="*/ 3922400 w 6884912"/>
              <a:gd name="connsiteY70" fmla="*/ 205056 h 1161397"/>
              <a:gd name="connsiteX71" fmla="*/ 4013061 w 6884912"/>
              <a:gd name="connsiteY71" fmla="*/ 224874 h 1161397"/>
              <a:gd name="connsiteX72" fmla="*/ 4220717 w 6884912"/>
              <a:gd name="connsiteY72" fmla="*/ 192946 h 1161397"/>
              <a:gd name="connsiteX73" fmla="*/ 4228802 w 6884912"/>
              <a:gd name="connsiteY73" fmla="*/ 201468 h 1161397"/>
              <a:gd name="connsiteX74" fmla="*/ 4289361 w 6884912"/>
              <a:gd name="connsiteY74" fmla="*/ 196642 h 1161397"/>
              <a:gd name="connsiteX75" fmla="*/ 4498913 w 6884912"/>
              <a:gd name="connsiteY75" fmla="*/ 118915 h 1161397"/>
              <a:gd name="connsiteX76" fmla="*/ 4617330 w 6884912"/>
              <a:gd name="connsiteY76" fmla="*/ 111163 h 1161397"/>
              <a:gd name="connsiteX77" fmla="*/ 4659778 w 6884912"/>
              <a:gd name="connsiteY77" fmla="*/ 118219 h 1161397"/>
              <a:gd name="connsiteX78" fmla="*/ 4730870 w 6884912"/>
              <a:gd name="connsiteY78" fmla="*/ 129432 h 1161397"/>
              <a:gd name="connsiteX79" fmla="*/ 4844073 w 6884912"/>
              <a:gd name="connsiteY79" fmla="*/ 161768 h 1161397"/>
              <a:gd name="connsiteX80" fmla="*/ 4856454 w 6884912"/>
              <a:gd name="connsiteY80" fmla="*/ 130488 h 1161397"/>
              <a:gd name="connsiteX81" fmla="*/ 4920038 w 6884912"/>
              <a:gd name="connsiteY81" fmla="*/ 140418 h 1161397"/>
              <a:gd name="connsiteX82" fmla="*/ 5016639 w 6884912"/>
              <a:gd name="connsiteY82" fmla="*/ 158905 h 1161397"/>
              <a:gd name="connsiteX83" fmla="*/ 5072009 w 6884912"/>
              <a:gd name="connsiteY83" fmla="*/ 161502 h 1161397"/>
              <a:gd name="connsiteX84" fmla="*/ 5223626 w 6884912"/>
              <a:gd name="connsiteY84" fmla="*/ 177356 h 1161397"/>
              <a:gd name="connsiteX85" fmla="*/ 5375773 w 6884912"/>
              <a:gd name="connsiteY85" fmla="*/ 199913 h 1161397"/>
              <a:gd name="connsiteX86" fmla="*/ 5467502 w 6884912"/>
              <a:gd name="connsiteY86" fmla="*/ 250963 h 1161397"/>
              <a:gd name="connsiteX87" fmla="*/ 5592395 w 6884912"/>
              <a:gd name="connsiteY87" fmla="*/ 265434 h 1161397"/>
              <a:gd name="connsiteX88" fmla="*/ 5613532 w 6884912"/>
              <a:gd name="connsiteY88" fmla="*/ 273379 h 1161397"/>
              <a:gd name="connsiteX89" fmla="*/ 5642173 w 6884912"/>
              <a:gd name="connsiteY89" fmla="*/ 266904 h 1161397"/>
              <a:gd name="connsiteX90" fmla="*/ 5756910 w 6884912"/>
              <a:gd name="connsiteY90" fmla="*/ 239211 h 1161397"/>
              <a:gd name="connsiteX91" fmla="*/ 5846667 w 6884912"/>
              <a:gd name="connsiteY91" fmla="*/ 201786 h 1161397"/>
              <a:gd name="connsiteX92" fmla="*/ 5960732 w 6884912"/>
              <a:gd name="connsiteY92" fmla="*/ 220708 h 1161397"/>
              <a:gd name="connsiteX93" fmla="*/ 6029542 w 6884912"/>
              <a:gd name="connsiteY93" fmla="*/ 210339 h 1161397"/>
              <a:gd name="connsiteX94" fmla="*/ 6141123 w 6884912"/>
              <a:gd name="connsiteY94" fmla="*/ 159923 h 1161397"/>
              <a:gd name="connsiteX95" fmla="*/ 6290640 w 6884912"/>
              <a:gd name="connsiteY95" fmla="*/ 167441 h 1161397"/>
              <a:gd name="connsiteX96" fmla="*/ 6322806 w 6884912"/>
              <a:gd name="connsiteY96" fmla="*/ 213293 h 1161397"/>
              <a:gd name="connsiteX97" fmla="*/ 6380420 w 6884912"/>
              <a:gd name="connsiteY97" fmla="*/ 173195 h 1161397"/>
              <a:gd name="connsiteX98" fmla="*/ 6507891 w 6884912"/>
              <a:gd name="connsiteY98" fmla="*/ 118474 h 1161397"/>
              <a:gd name="connsiteX99" fmla="*/ 6571807 w 6884912"/>
              <a:gd name="connsiteY99" fmla="*/ 98636 h 1161397"/>
              <a:gd name="connsiteX100" fmla="*/ 6671880 w 6884912"/>
              <a:gd name="connsiteY100" fmla="*/ 82931 h 1161397"/>
              <a:gd name="connsiteX101" fmla="*/ 6702266 w 6884912"/>
              <a:gd name="connsiteY101" fmla="*/ 75470 h 1161397"/>
              <a:gd name="connsiteX102" fmla="*/ 6845802 w 6884912"/>
              <a:gd name="connsiteY102" fmla="*/ 24496 h 1161397"/>
              <a:gd name="connsiteX103" fmla="*/ 6884912 w 6884912"/>
              <a:gd name="connsiteY103"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58800 w 6884912"/>
              <a:gd name="connsiteY16" fmla="*/ 700004 h 1161397"/>
              <a:gd name="connsiteX17" fmla="*/ 1166947 w 6884912"/>
              <a:gd name="connsiteY17" fmla="*/ 700762 h 1161397"/>
              <a:gd name="connsiteX18" fmla="*/ 1178135 w 6884912"/>
              <a:gd name="connsiteY18" fmla="*/ 698631 h 1161397"/>
              <a:gd name="connsiteX19" fmla="*/ 1178301 w 6884912"/>
              <a:gd name="connsiteY19" fmla="*/ 698094 h 1161397"/>
              <a:gd name="connsiteX20" fmla="*/ 1242716 w 6884912"/>
              <a:gd name="connsiteY20" fmla="*/ 698052 h 1161397"/>
              <a:gd name="connsiteX21" fmla="*/ 1299977 w 6884912"/>
              <a:gd name="connsiteY21" fmla="*/ 639196 h 1161397"/>
              <a:gd name="connsiteX22" fmla="*/ 1326190 w 6884912"/>
              <a:gd name="connsiteY22" fmla="*/ 625955 h 1161397"/>
              <a:gd name="connsiteX23" fmla="*/ 1339600 w 6884912"/>
              <a:gd name="connsiteY23" fmla="*/ 616295 h 1161397"/>
              <a:gd name="connsiteX24" fmla="*/ 1340054 w 6884912"/>
              <a:gd name="connsiteY24" fmla="*/ 614022 h 1161397"/>
              <a:gd name="connsiteX25" fmla="*/ 1391606 w 6884912"/>
              <a:gd name="connsiteY25" fmla="*/ 615229 h 1161397"/>
              <a:gd name="connsiteX26" fmla="*/ 1397565 w 6884912"/>
              <a:gd name="connsiteY26" fmla="*/ 611490 h 1161397"/>
              <a:gd name="connsiteX27" fmla="*/ 1432302 w 6884912"/>
              <a:gd name="connsiteY27" fmla="*/ 617267 h 1161397"/>
              <a:gd name="connsiteX28" fmla="*/ 1449644 w 6884912"/>
              <a:gd name="connsiteY28" fmla="*/ 617591 h 1161397"/>
              <a:gd name="connsiteX29" fmla="*/ 1455793 w 6884912"/>
              <a:gd name="connsiteY29" fmla="*/ 623174 h 1161397"/>
              <a:gd name="connsiteX30" fmla="*/ 1480758 w 6884912"/>
              <a:gd name="connsiteY30" fmla="*/ 620863 h 1161397"/>
              <a:gd name="connsiteX31" fmla="*/ 1483154 w 6884912"/>
              <a:gd name="connsiteY31" fmla="*/ 618527 h 1161397"/>
              <a:gd name="connsiteX32" fmla="*/ 1505495 w 6884912"/>
              <a:gd name="connsiteY32" fmla="*/ 624325 h 1161397"/>
              <a:gd name="connsiteX33" fmla="*/ 1526340 w 6884912"/>
              <a:gd name="connsiteY33" fmla="*/ 638496 h 1161397"/>
              <a:gd name="connsiteX34" fmla="*/ 1731986 w 6884912"/>
              <a:gd name="connsiteY34" fmla="*/ 589682 h 1161397"/>
              <a:gd name="connsiteX35" fmla="*/ 1927935 w 6884912"/>
              <a:gd name="connsiteY35" fmla="*/ 628540 h 1161397"/>
              <a:gd name="connsiteX36" fmla="*/ 2039075 w 6884912"/>
              <a:gd name="connsiteY36" fmla="*/ 599964 h 1161397"/>
              <a:gd name="connsiteX37" fmla="*/ 2066980 w 6884912"/>
              <a:gd name="connsiteY37" fmla="*/ 550413 h 1161397"/>
              <a:gd name="connsiteX38" fmla="*/ 2352236 w 6884912"/>
              <a:gd name="connsiteY38" fmla="*/ 519602 h 1161397"/>
              <a:gd name="connsiteX39" fmla="*/ 2420791 w 6884912"/>
              <a:gd name="connsiteY39" fmla="*/ 492826 h 1161397"/>
              <a:gd name="connsiteX40" fmla="*/ 2489932 w 6884912"/>
              <a:gd name="connsiteY40" fmla="*/ 507864 h 1161397"/>
              <a:gd name="connsiteX41" fmla="*/ 2512917 w 6884912"/>
              <a:gd name="connsiteY41" fmla="*/ 489127 h 1161397"/>
              <a:gd name="connsiteX42" fmla="*/ 2516783 w 6884912"/>
              <a:gd name="connsiteY42" fmla="*/ 485473 h 1161397"/>
              <a:gd name="connsiteX43" fmla="*/ 2534360 w 6884912"/>
              <a:gd name="connsiteY43" fmla="*/ 480064 h 1161397"/>
              <a:gd name="connsiteX44" fmla="*/ 2536691 w 6884912"/>
              <a:gd name="connsiteY44" fmla="*/ 467018 h 1161397"/>
              <a:gd name="connsiteX45" fmla="*/ 2561265 w 6884912"/>
              <a:gd name="connsiteY45" fmla="*/ 450623 h 1161397"/>
              <a:gd name="connsiteX46" fmla="*/ 2594349 w 6884912"/>
              <a:gd name="connsiteY46" fmla="*/ 443884 h 1161397"/>
              <a:gd name="connsiteX47" fmla="*/ 2754324 w 6884912"/>
              <a:gd name="connsiteY47" fmla="*/ 424766 h 1161397"/>
              <a:gd name="connsiteX48" fmla="*/ 2848470 w 6884912"/>
              <a:gd name="connsiteY48" fmla="*/ 405966 h 1161397"/>
              <a:gd name="connsiteX49" fmla="*/ 2881772 w 6884912"/>
              <a:gd name="connsiteY49" fmla="*/ 387260 h 1161397"/>
              <a:gd name="connsiteX50" fmla="*/ 2929932 w 6884912"/>
              <a:gd name="connsiteY50" fmla="*/ 368912 h 1161397"/>
              <a:gd name="connsiteX51" fmla="*/ 3013020 w 6884912"/>
              <a:gd name="connsiteY51" fmla="*/ 327578 h 1161397"/>
              <a:gd name="connsiteX52" fmla="*/ 3222191 w 6884912"/>
              <a:gd name="connsiteY52" fmla="*/ 307887 h 1161397"/>
              <a:gd name="connsiteX53" fmla="*/ 3227953 w 6884912"/>
              <a:gd name="connsiteY53" fmla="*/ 297650 h 1161397"/>
              <a:gd name="connsiteX54" fmla="*/ 3510042 w 6884912"/>
              <a:gd name="connsiteY54" fmla="*/ 311820 h 1161397"/>
              <a:gd name="connsiteX55" fmla="*/ 3626773 w 6884912"/>
              <a:gd name="connsiteY55" fmla="*/ 290452 h 1161397"/>
              <a:gd name="connsiteX56" fmla="*/ 3666217 w 6884912"/>
              <a:gd name="connsiteY56" fmla="*/ 273255 h 1161397"/>
              <a:gd name="connsiteX57" fmla="*/ 3732427 w 6884912"/>
              <a:gd name="connsiteY57" fmla="*/ 245039 h 1161397"/>
              <a:gd name="connsiteX58" fmla="*/ 3777022 w 6884912"/>
              <a:gd name="connsiteY58" fmla="*/ 200276 h 1161397"/>
              <a:gd name="connsiteX59" fmla="*/ 3791246 w 6884912"/>
              <a:gd name="connsiteY59" fmla="*/ 189996 h 1161397"/>
              <a:gd name="connsiteX60" fmla="*/ 3819864 w 6884912"/>
              <a:gd name="connsiteY60" fmla="*/ 194605 h 1161397"/>
              <a:gd name="connsiteX61" fmla="*/ 3830398 w 6884912"/>
              <a:gd name="connsiteY61" fmla="*/ 188383 h 1161397"/>
              <a:gd name="connsiteX62" fmla="*/ 3834360 w 6884912"/>
              <a:gd name="connsiteY62" fmla="*/ 188992 h 1161397"/>
              <a:gd name="connsiteX63" fmla="*/ 3843715 w 6884912"/>
              <a:gd name="connsiteY63" fmla="*/ 188752 h 1161397"/>
              <a:gd name="connsiteX64" fmla="*/ 3842609 w 6884912"/>
              <a:gd name="connsiteY64" fmla="*/ 197386 h 1161397"/>
              <a:gd name="connsiteX65" fmla="*/ 3853961 w 6884912"/>
              <a:gd name="connsiteY65" fmla="*/ 213380 h 1161397"/>
              <a:gd name="connsiteX66" fmla="*/ 3907640 w 6884912"/>
              <a:gd name="connsiteY66" fmla="*/ 207568 h 1161397"/>
              <a:gd name="connsiteX67" fmla="*/ 3910449 w 6884912"/>
              <a:gd name="connsiteY67" fmla="*/ 197808 h 1161397"/>
              <a:gd name="connsiteX68" fmla="*/ 3917197 w 6884912"/>
              <a:gd name="connsiteY68" fmla="*/ 196121 h 1161397"/>
              <a:gd name="connsiteX69" fmla="*/ 3922400 w 6884912"/>
              <a:gd name="connsiteY69" fmla="*/ 205056 h 1161397"/>
              <a:gd name="connsiteX70" fmla="*/ 4013061 w 6884912"/>
              <a:gd name="connsiteY70" fmla="*/ 224874 h 1161397"/>
              <a:gd name="connsiteX71" fmla="*/ 4220717 w 6884912"/>
              <a:gd name="connsiteY71" fmla="*/ 192946 h 1161397"/>
              <a:gd name="connsiteX72" fmla="*/ 4228802 w 6884912"/>
              <a:gd name="connsiteY72" fmla="*/ 201468 h 1161397"/>
              <a:gd name="connsiteX73" fmla="*/ 4289361 w 6884912"/>
              <a:gd name="connsiteY73" fmla="*/ 196642 h 1161397"/>
              <a:gd name="connsiteX74" fmla="*/ 4498913 w 6884912"/>
              <a:gd name="connsiteY74" fmla="*/ 118915 h 1161397"/>
              <a:gd name="connsiteX75" fmla="*/ 4617330 w 6884912"/>
              <a:gd name="connsiteY75" fmla="*/ 111163 h 1161397"/>
              <a:gd name="connsiteX76" fmla="*/ 4659778 w 6884912"/>
              <a:gd name="connsiteY76" fmla="*/ 118219 h 1161397"/>
              <a:gd name="connsiteX77" fmla="*/ 4730870 w 6884912"/>
              <a:gd name="connsiteY77" fmla="*/ 129432 h 1161397"/>
              <a:gd name="connsiteX78" fmla="*/ 4844073 w 6884912"/>
              <a:gd name="connsiteY78" fmla="*/ 161768 h 1161397"/>
              <a:gd name="connsiteX79" fmla="*/ 4856454 w 6884912"/>
              <a:gd name="connsiteY79" fmla="*/ 130488 h 1161397"/>
              <a:gd name="connsiteX80" fmla="*/ 4920038 w 6884912"/>
              <a:gd name="connsiteY80" fmla="*/ 140418 h 1161397"/>
              <a:gd name="connsiteX81" fmla="*/ 5016639 w 6884912"/>
              <a:gd name="connsiteY81" fmla="*/ 158905 h 1161397"/>
              <a:gd name="connsiteX82" fmla="*/ 5072009 w 6884912"/>
              <a:gd name="connsiteY82" fmla="*/ 161502 h 1161397"/>
              <a:gd name="connsiteX83" fmla="*/ 5223626 w 6884912"/>
              <a:gd name="connsiteY83" fmla="*/ 177356 h 1161397"/>
              <a:gd name="connsiteX84" fmla="*/ 5375773 w 6884912"/>
              <a:gd name="connsiteY84" fmla="*/ 199913 h 1161397"/>
              <a:gd name="connsiteX85" fmla="*/ 5467502 w 6884912"/>
              <a:gd name="connsiteY85" fmla="*/ 250963 h 1161397"/>
              <a:gd name="connsiteX86" fmla="*/ 5592395 w 6884912"/>
              <a:gd name="connsiteY86" fmla="*/ 265434 h 1161397"/>
              <a:gd name="connsiteX87" fmla="*/ 5613532 w 6884912"/>
              <a:gd name="connsiteY87" fmla="*/ 273379 h 1161397"/>
              <a:gd name="connsiteX88" fmla="*/ 5642173 w 6884912"/>
              <a:gd name="connsiteY88" fmla="*/ 266904 h 1161397"/>
              <a:gd name="connsiteX89" fmla="*/ 5756910 w 6884912"/>
              <a:gd name="connsiteY89" fmla="*/ 239211 h 1161397"/>
              <a:gd name="connsiteX90" fmla="*/ 5846667 w 6884912"/>
              <a:gd name="connsiteY90" fmla="*/ 201786 h 1161397"/>
              <a:gd name="connsiteX91" fmla="*/ 5960732 w 6884912"/>
              <a:gd name="connsiteY91" fmla="*/ 220708 h 1161397"/>
              <a:gd name="connsiteX92" fmla="*/ 6029542 w 6884912"/>
              <a:gd name="connsiteY92" fmla="*/ 210339 h 1161397"/>
              <a:gd name="connsiteX93" fmla="*/ 6141123 w 6884912"/>
              <a:gd name="connsiteY93" fmla="*/ 159923 h 1161397"/>
              <a:gd name="connsiteX94" fmla="*/ 6290640 w 6884912"/>
              <a:gd name="connsiteY94" fmla="*/ 167441 h 1161397"/>
              <a:gd name="connsiteX95" fmla="*/ 6322806 w 6884912"/>
              <a:gd name="connsiteY95" fmla="*/ 213293 h 1161397"/>
              <a:gd name="connsiteX96" fmla="*/ 6380420 w 6884912"/>
              <a:gd name="connsiteY96" fmla="*/ 173195 h 1161397"/>
              <a:gd name="connsiteX97" fmla="*/ 6507891 w 6884912"/>
              <a:gd name="connsiteY97" fmla="*/ 118474 h 1161397"/>
              <a:gd name="connsiteX98" fmla="*/ 6571807 w 6884912"/>
              <a:gd name="connsiteY98" fmla="*/ 98636 h 1161397"/>
              <a:gd name="connsiteX99" fmla="*/ 6671880 w 6884912"/>
              <a:gd name="connsiteY99" fmla="*/ 82931 h 1161397"/>
              <a:gd name="connsiteX100" fmla="*/ 6702266 w 6884912"/>
              <a:gd name="connsiteY100" fmla="*/ 75470 h 1161397"/>
              <a:gd name="connsiteX101" fmla="*/ 6845802 w 6884912"/>
              <a:gd name="connsiteY101" fmla="*/ 24496 h 1161397"/>
              <a:gd name="connsiteX102" fmla="*/ 6884912 w 6884912"/>
              <a:gd name="connsiteY102"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66947 w 6884912"/>
              <a:gd name="connsiteY16" fmla="*/ 700762 h 1161397"/>
              <a:gd name="connsiteX17" fmla="*/ 1178135 w 6884912"/>
              <a:gd name="connsiteY17" fmla="*/ 698631 h 1161397"/>
              <a:gd name="connsiteX18" fmla="*/ 1178301 w 6884912"/>
              <a:gd name="connsiteY18" fmla="*/ 698094 h 1161397"/>
              <a:gd name="connsiteX19" fmla="*/ 1242716 w 6884912"/>
              <a:gd name="connsiteY19" fmla="*/ 698052 h 1161397"/>
              <a:gd name="connsiteX20" fmla="*/ 1299977 w 6884912"/>
              <a:gd name="connsiteY20" fmla="*/ 639196 h 1161397"/>
              <a:gd name="connsiteX21" fmla="*/ 1326190 w 6884912"/>
              <a:gd name="connsiteY21" fmla="*/ 625955 h 1161397"/>
              <a:gd name="connsiteX22" fmla="*/ 1339600 w 6884912"/>
              <a:gd name="connsiteY22" fmla="*/ 616295 h 1161397"/>
              <a:gd name="connsiteX23" fmla="*/ 1340054 w 6884912"/>
              <a:gd name="connsiteY23" fmla="*/ 614022 h 1161397"/>
              <a:gd name="connsiteX24" fmla="*/ 1391606 w 6884912"/>
              <a:gd name="connsiteY24" fmla="*/ 615229 h 1161397"/>
              <a:gd name="connsiteX25" fmla="*/ 1397565 w 6884912"/>
              <a:gd name="connsiteY25" fmla="*/ 611490 h 1161397"/>
              <a:gd name="connsiteX26" fmla="*/ 1432302 w 6884912"/>
              <a:gd name="connsiteY26" fmla="*/ 617267 h 1161397"/>
              <a:gd name="connsiteX27" fmla="*/ 1449644 w 6884912"/>
              <a:gd name="connsiteY27" fmla="*/ 617591 h 1161397"/>
              <a:gd name="connsiteX28" fmla="*/ 1455793 w 6884912"/>
              <a:gd name="connsiteY28" fmla="*/ 623174 h 1161397"/>
              <a:gd name="connsiteX29" fmla="*/ 1480758 w 6884912"/>
              <a:gd name="connsiteY29" fmla="*/ 620863 h 1161397"/>
              <a:gd name="connsiteX30" fmla="*/ 1483154 w 6884912"/>
              <a:gd name="connsiteY30" fmla="*/ 618527 h 1161397"/>
              <a:gd name="connsiteX31" fmla="*/ 1505495 w 6884912"/>
              <a:gd name="connsiteY31" fmla="*/ 624325 h 1161397"/>
              <a:gd name="connsiteX32" fmla="*/ 1526340 w 6884912"/>
              <a:gd name="connsiteY32" fmla="*/ 638496 h 1161397"/>
              <a:gd name="connsiteX33" fmla="*/ 1731986 w 6884912"/>
              <a:gd name="connsiteY33" fmla="*/ 589682 h 1161397"/>
              <a:gd name="connsiteX34" fmla="*/ 1927935 w 6884912"/>
              <a:gd name="connsiteY34" fmla="*/ 628540 h 1161397"/>
              <a:gd name="connsiteX35" fmla="*/ 2039075 w 6884912"/>
              <a:gd name="connsiteY35" fmla="*/ 599964 h 1161397"/>
              <a:gd name="connsiteX36" fmla="*/ 2066980 w 6884912"/>
              <a:gd name="connsiteY36" fmla="*/ 550413 h 1161397"/>
              <a:gd name="connsiteX37" fmla="*/ 2352236 w 6884912"/>
              <a:gd name="connsiteY37" fmla="*/ 519602 h 1161397"/>
              <a:gd name="connsiteX38" fmla="*/ 2420791 w 6884912"/>
              <a:gd name="connsiteY38" fmla="*/ 492826 h 1161397"/>
              <a:gd name="connsiteX39" fmla="*/ 2489932 w 6884912"/>
              <a:gd name="connsiteY39" fmla="*/ 507864 h 1161397"/>
              <a:gd name="connsiteX40" fmla="*/ 2512917 w 6884912"/>
              <a:gd name="connsiteY40" fmla="*/ 489127 h 1161397"/>
              <a:gd name="connsiteX41" fmla="*/ 2516783 w 6884912"/>
              <a:gd name="connsiteY41" fmla="*/ 485473 h 1161397"/>
              <a:gd name="connsiteX42" fmla="*/ 2534360 w 6884912"/>
              <a:gd name="connsiteY42" fmla="*/ 480064 h 1161397"/>
              <a:gd name="connsiteX43" fmla="*/ 2536691 w 6884912"/>
              <a:gd name="connsiteY43" fmla="*/ 467018 h 1161397"/>
              <a:gd name="connsiteX44" fmla="*/ 2561265 w 6884912"/>
              <a:gd name="connsiteY44" fmla="*/ 450623 h 1161397"/>
              <a:gd name="connsiteX45" fmla="*/ 2594349 w 6884912"/>
              <a:gd name="connsiteY45" fmla="*/ 443884 h 1161397"/>
              <a:gd name="connsiteX46" fmla="*/ 2754324 w 6884912"/>
              <a:gd name="connsiteY46" fmla="*/ 424766 h 1161397"/>
              <a:gd name="connsiteX47" fmla="*/ 2848470 w 6884912"/>
              <a:gd name="connsiteY47" fmla="*/ 405966 h 1161397"/>
              <a:gd name="connsiteX48" fmla="*/ 2881772 w 6884912"/>
              <a:gd name="connsiteY48" fmla="*/ 387260 h 1161397"/>
              <a:gd name="connsiteX49" fmla="*/ 2929932 w 6884912"/>
              <a:gd name="connsiteY49" fmla="*/ 368912 h 1161397"/>
              <a:gd name="connsiteX50" fmla="*/ 3013020 w 6884912"/>
              <a:gd name="connsiteY50" fmla="*/ 327578 h 1161397"/>
              <a:gd name="connsiteX51" fmla="*/ 3222191 w 6884912"/>
              <a:gd name="connsiteY51" fmla="*/ 307887 h 1161397"/>
              <a:gd name="connsiteX52" fmla="*/ 3227953 w 6884912"/>
              <a:gd name="connsiteY52" fmla="*/ 297650 h 1161397"/>
              <a:gd name="connsiteX53" fmla="*/ 3510042 w 6884912"/>
              <a:gd name="connsiteY53" fmla="*/ 311820 h 1161397"/>
              <a:gd name="connsiteX54" fmla="*/ 3626773 w 6884912"/>
              <a:gd name="connsiteY54" fmla="*/ 290452 h 1161397"/>
              <a:gd name="connsiteX55" fmla="*/ 3666217 w 6884912"/>
              <a:gd name="connsiteY55" fmla="*/ 273255 h 1161397"/>
              <a:gd name="connsiteX56" fmla="*/ 3732427 w 6884912"/>
              <a:gd name="connsiteY56" fmla="*/ 245039 h 1161397"/>
              <a:gd name="connsiteX57" fmla="*/ 3777022 w 6884912"/>
              <a:gd name="connsiteY57" fmla="*/ 200276 h 1161397"/>
              <a:gd name="connsiteX58" fmla="*/ 3791246 w 6884912"/>
              <a:gd name="connsiteY58" fmla="*/ 189996 h 1161397"/>
              <a:gd name="connsiteX59" fmla="*/ 3819864 w 6884912"/>
              <a:gd name="connsiteY59" fmla="*/ 194605 h 1161397"/>
              <a:gd name="connsiteX60" fmla="*/ 3830398 w 6884912"/>
              <a:gd name="connsiteY60" fmla="*/ 188383 h 1161397"/>
              <a:gd name="connsiteX61" fmla="*/ 3834360 w 6884912"/>
              <a:gd name="connsiteY61" fmla="*/ 188992 h 1161397"/>
              <a:gd name="connsiteX62" fmla="*/ 3843715 w 6884912"/>
              <a:gd name="connsiteY62" fmla="*/ 188752 h 1161397"/>
              <a:gd name="connsiteX63" fmla="*/ 3842609 w 6884912"/>
              <a:gd name="connsiteY63" fmla="*/ 197386 h 1161397"/>
              <a:gd name="connsiteX64" fmla="*/ 3853961 w 6884912"/>
              <a:gd name="connsiteY64" fmla="*/ 213380 h 1161397"/>
              <a:gd name="connsiteX65" fmla="*/ 3907640 w 6884912"/>
              <a:gd name="connsiteY65" fmla="*/ 207568 h 1161397"/>
              <a:gd name="connsiteX66" fmla="*/ 3910449 w 6884912"/>
              <a:gd name="connsiteY66" fmla="*/ 197808 h 1161397"/>
              <a:gd name="connsiteX67" fmla="*/ 3917197 w 6884912"/>
              <a:gd name="connsiteY67" fmla="*/ 196121 h 1161397"/>
              <a:gd name="connsiteX68" fmla="*/ 3922400 w 6884912"/>
              <a:gd name="connsiteY68" fmla="*/ 205056 h 1161397"/>
              <a:gd name="connsiteX69" fmla="*/ 4013061 w 6884912"/>
              <a:gd name="connsiteY69" fmla="*/ 224874 h 1161397"/>
              <a:gd name="connsiteX70" fmla="*/ 4220717 w 6884912"/>
              <a:gd name="connsiteY70" fmla="*/ 192946 h 1161397"/>
              <a:gd name="connsiteX71" fmla="*/ 4228802 w 6884912"/>
              <a:gd name="connsiteY71" fmla="*/ 201468 h 1161397"/>
              <a:gd name="connsiteX72" fmla="*/ 4289361 w 6884912"/>
              <a:gd name="connsiteY72" fmla="*/ 196642 h 1161397"/>
              <a:gd name="connsiteX73" fmla="*/ 4498913 w 6884912"/>
              <a:gd name="connsiteY73" fmla="*/ 118915 h 1161397"/>
              <a:gd name="connsiteX74" fmla="*/ 4617330 w 6884912"/>
              <a:gd name="connsiteY74" fmla="*/ 111163 h 1161397"/>
              <a:gd name="connsiteX75" fmla="*/ 4659778 w 6884912"/>
              <a:gd name="connsiteY75" fmla="*/ 118219 h 1161397"/>
              <a:gd name="connsiteX76" fmla="*/ 4730870 w 6884912"/>
              <a:gd name="connsiteY76" fmla="*/ 129432 h 1161397"/>
              <a:gd name="connsiteX77" fmla="*/ 4844073 w 6884912"/>
              <a:gd name="connsiteY77" fmla="*/ 161768 h 1161397"/>
              <a:gd name="connsiteX78" fmla="*/ 4856454 w 6884912"/>
              <a:gd name="connsiteY78" fmla="*/ 130488 h 1161397"/>
              <a:gd name="connsiteX79" fmla="*/ 4920038 w 6884912"/>
              <a:gd name="connsiteY79" fmla="*/ 140418 h 1161397"/>
              <a:gd name="connsiteX80" fmla="*/ 5016639 w 6884912"/>
              <a:gd name="connsiteY80" fmla="*/ 158905 h 1161397"/>
              <a:gd name="connsiteX81" fmla="*/ 5072009 w 6884912"/>
              <a:gd name="connsiteY81" fmla="*/ 161502 h 1161397"/>
              <a:gd name="connsiteX82" fmla="*/ 5223626 w 6884912"/>
              <a:gd name="connsiteY82" fmla="*/ 177356 h 1161397"/>
              <a:gd name="connsiteX83" fmla="*/ 5375773 w 6884912"/>
              <a:gd name="connsiteY83" fmla="*/ 199913 h 1161397"/>
              <a:gd name="connsiteX84" fmla="*/ 5467502 w 6884912"/>
              <a:gd name="connsiteY84" fmla="*/ 250963 h 1161397"/>
              <a:gd name="connsiteX85" fmla="*/ 5592395 w 6884912"/>
              <a:gd name="connsiteY85" fmla="*/ 265434 h 1161397"/>
              <a:gd name="connsiteX86" fmla="*/ 5613532 w 6884912"/>
              <a:gd name="connsiteY86" fmla="*/ 273379 h 1161397"/>
              <a:gd name="connsiteX87" fmla="*/ 5642173 w 6884912"/>
              <a:gd name="connsiteY87" fmla="*/ 266904 h 1161397"/>
              <a:gd name="connsiteX88" fmla="*/ 5756910 w 6884912"/>
              <a:gd name="connsiteY88" fmla="*/ 239211 h 1161397"/>
              <a:gd name="connsiteX89" fmla="*/ 5846667 w 6884912"/>
              <a:gd name="connsiteY89" fmla="*/ 201786 h 1161397"/>
              <a:gd name="connsiteX90" fmla="*/ 5960732 w 6884912"/>
              <a:gd name="connsiteY90" fmla="*/ 220708 h 1161397"/>
              <a:gd name="connsiteX91" fmla="*/ 6029542 w 6884912"/>
              <a:gd name="connsiteY91" fmla="*/ 210339 h 1161397"/>
              <a:gd name="connsiteX92" fmla="*/ 6141123 w 6884912"/>
              <a:gd name="connsiteY92" fmla="*/ 159923 h 1161397"/>
              <a:gd name="connsiteX93" fmla="*/ 6290640 w 6884912"/>
              <a:gd name="connsiteY93" fmla="*/ 167441 h 1161397"/>
              <a:gd name="connsiteX94" fmla="*/ 6322806 w 6884912"/>
              <a:gd name="connsiteY94" fmla="*/ 213293 h 1161397"/>
              <a:gd name="connsiteX95" fmla="*/ 6380420 w 6884912"/>
              <a:gd name="connsiteY95" fmla="*/ 173195 h 1161397"/>
              <a:gd name="connsiteX96" fmla="*/ 6507891 w 6884912"/>
              <a:gd name="connsiteY96" fmla="*/ 118474 h 1161397"/>
              <a:gd name="connsiteX97" fmla="*/ 6571807 w 6884912"/>
              <a:gd name="connsiteY97" fmla="*/ 98636 h 1161397"/>
              <a:gd name="connsiteX98" fmla="*/ 6671880 w 6884912"/>
              <a:gd name="connsiteY98" fmla="*/ 82931 h 1161397"/>
              <a:gd name="connsiteX99" fmla="*/ 6702266 w 6884912"/>
              <a:gd name="connsiteY99" fmla="*/ 75470 h 1161397"/>
              <a:gd name="connsiteX100" fmla="*/ 6845802 w 6884912"/>
              <a:gd name="connsiteY100" fmla="*/ 24496 h 1161397"/>
              <a:gd name="connsiteX101" fmla="*/ 6884912 w 6884912"/>
              <a:gd name="connsiteY101"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78135 w 6884912"/>
              <a:gd name="connsiteY16" fmla="*/ 698631 h 1161397"/>
              <a:gd name="connsiteX17" fmla="*/ 1178301 w 6884912"/>
              <a:gd name="connsiteY17" fmla="*/ 698094 h 1161397"/>
              <a:gd name="connsiteX18" fmla="*/ 1242716 w 6884912"/>
              <a:gd name="connsiteY18" fmla="*/ 698052 h 1161397"/>
              <a:gd name="connsiteX19" fmla="*/ 1299977 w 6884912"/>
              <a:gd name="connsiteY19" fmla="*/ 639196 h 1161397"/>
              <a:gd name="connsiteX20" fmla="*/ 1326190 w 6884912"/>
              <a:gd name="connsiteY20" fmla="*/ 625955 h 1161397"/>
              <a:gd name="connsiteX21" fmla="*/ 1339600 w 6884912"/>
              <a:gd name="connsiteY21" fmla="*/ 616295 h 1161397"/>
              <a:gd name="connsiteX22" fmla="*/ 1340054 w 6884912"/>
              <a:gd name="connsiteY22" fmla="*/ 614022 h 1161397"/>
              <a:gd name="connsiteX23" fmla="*/ 1391606 w 6884912"/>
              <a:gd name="connsiteY23" fmla="*/ 615229 h 1161397"/>
              <a:gd name="connsiteX24" fmla="*/ 1397565 w 6884912"/>
              <a:gd name="connsiteY24" fmla="*/ 611490 h 1161397"/>
              <a:gd name="connsiteX25" fmla="*/ 1432302 w 6884912"/>
              <a:gd name="connsiteY25" fmla="*/ 617267 h 1161397"/>
              <a:gd name="connsiteX26" fmla="*/ 1449644 w 6884912"/>
              <a:gd name="connsiteY26" fmla="*/ 617591 h 1161397"/>
              <a:gd name="connsiteX27" fmla="*/ 1455793 w 6884912"/>
              <a:gd name="connsiteY27" fmla="*/ 623174 h 1161397"/>
              <a:gd name="connsiteX28" fmla="*/ 1480758 w 6884912"/>
              <a:gd name="connsiteY28" fmla="*/ 620863 h 1161397"/>
              <a:gd name="connsiteX29" fmla="*/ 1483154 w 6884912"/>
              <a:gd name="connsiteY29" fmla="*/ 618527 h 1161397"/>
              <a:gd name="connsiteX30" fmla="*/ 1505495 w 6884912"/>
              <a:gd name="connsiteY30" fmla="*/ 624325 h 1161397"/>
              <a:gd name="connsiteX31" fmla="*/ 1526340 w 6884912"/>
              <a:gd name="connsiteY31" fmla="*/ 638496 h 1161397"/>
              <a:gd name="connsiteX32" fmla="*/ 1731986 w 6884912"/>
              <a:gd name="connsiteY32" fmla="*/ 589682 h 1161397"/>
              <a:gd name="connsiteX33" fmla="*/ 1927935 w 6884912"/>
              <a:gd name="connsiteY33" fmla="*/ 628540 h 1161397"/>
              <a:gd name="connsiteX34" fmla="*/ 2039075 w 6884912"/>
              <a:gd name="connsiteY34" fmla="*/ 599964 h 1161397"/>
              <a:gd name="connsiteX35" fmla="*/ 2066980 w 6884912"/>
              <a:gd name="connsiteY35" fmla="*/ 550413 h 1161397"/>
              <a:gd name="connsiteX36" fmla="*/ 2352236 w 6884912"/>
              <a:gd name="connsiteY36" fmla="*/ 519602 h 1161397"/>
              <a:gd name="connsiteX37" fmla="*/ 2420791 w 6884912"/>
              <a:gd name="connsiteY37" fmla="*/ 492826 h 1161397"/>
              <a:gd name="connsiteX38" fmla="*/ 2489932 w 6884912"/>
              <a:gd name="connsiteY38" fmla="*/ 507864 h 1161397"/>
              <a:gd name="connsiteX39" fmla="*/ 2512917 w 6884912"/>
              <a:gd name="connsiteY39" fmla="*/ 489127 h 1161397"/>
              <a:gd name="connsiteX40" fmla="*/ 2516783 w 6884912"/>
              <a:gd name="connsiteY40" fmla="*/ 485473 h 1161397"/>
              <a:gd name="connsiteX41" fmla="*/ 2534360 w 6884912"/>
              <a:gd name="connsiteY41" fmla="*/ 480064 h 1161397"/>
              <a:gd name="connsiteX42" fmla="*/ 2536691 w 6884912"/>
              <a:gd name="connsiteY42" fmla="*/ 467018 h 1161397"/>
              <a:gd name="connsiteX43" fmla="*/ 2561265 w 6884912"/>
              <a:gd name="connsiteY43" fmla="*/ 450623 h 1161397"/>
              <a:gd name="connsiteX44" fmla="*/ 2594349 w 6884912"/>
              <a:gd name="connsiteY44" fmla="*/ 443884 h 1161397"/>
              <a:gd name="connsiteX45" fmla="*/ 2754324 w 6884912"/>
              <a:gd name="connsiteY45" fmla="*/ 424766 h 1161397"/>
              <a:gd name="connsiteX46" fmla="*/ 2848470 w 6884912"/>
              <a:gd name="connsiteY46" fmla="*/ 405966 h 1161397"/>
              <a:gd name="connsiteX47" fmla="*/ 2881772 w 6884912"/>
              <a:gd name="connsiteY47" fmla="*/ 387260 h 1161397"/>
              <a:gd name="connsiteX48" fmla="*/ 2929932 w 6884912"/>
              <a:gd name="connsiteY48" fmla="*/ 368912 h 1161397"/>
              <a:gd name="connsiteX49" fmla="*/ 3013020 w 6884912"/>
              <a:gd name="connsiteY49" fmla="*/ 327578 h 1161397"/>
              <a:gd name="connsiteX50" fmla="*/ 3222191 w 6884912"/>
              <a:gd name="connsiteY50" fmla="*/ 307887 h 1161397"/>
              <a:gd name="connsiteX51" fmla="*/ 3227953 w 6884912"/>
              <a:gd name="connsiteY51" fmla="*/ 297650 h 1161397"/>
              <a:gd name="connsiteX52" fmla="*/ 3510042 w 6884912"/>
              <a:gd name="connsiteY52" fmla="*/ 311820 h 1161397"/>
              <a:gd name="connsiteX53" fmla="*/ 3626773 w 6884912"/>
              <a:gd name="connsiteY53" fmla="*/ 290452 h 1161397"/>
              <a:gd name="connsiteX54" fmla="*/ 3666217 w 6884912"/>
              <a:gd name="connsiteY54" fmla="*/ 273255 h 1161397"/>
              <a:gd name="connsiteX55" fmla="*/ 3732427 w 6884912"/>
              <a:gd name="connsiteY55" fmla="*/ 245039 h 1161397"/>
              <a:gd name="connsiteX56" fmla="*/ 3777022 w 6884912"/>
              <a:gd name="connsiteY56" fmla="*/ 200276 h 1161397"/>
              <a:gd name="connsiteX57" fmla="*/ 3791246 w 6884912"/>
              <a:gd name="connsiteY57" fmla="*/ 189996 h 1161397"/>
              <a:gd name="connsiteX58" fmla="*/ 3819864 w 6884912"/>
              <a:gd name="connsiteY58" fmla="*/ 194605 h 1161397"/>
              <a:gd name="connsiteX59" fmla="*/ 3830398 w 6884912"/>
              <a:gd name="connsiteY59" fmla="*/ 188383 h 1161397"/>
              <a:gd name="connsiteX60" fmla="*/ 3834360 w 6884912"/>
              <a:gd name="connsiteY60" fmla="*/ 188992 h 1161397"/>
              <a:gd name="connsiteX61" fmla="*/ 3843715 w 6884912"/>
              <a:gd name="connsiteY61" fmla="*/ 188752 h 1161397"/>
              <a:gd name="connsiteX62" fmla="*/ 3842609 w 6884912"/>
              <a:gd name="connsiteY62" fmla="*/ 197386 h 1161397"/>
              <a:gd name="connsiteX63" fmla="*/ 3853961 w 6884912"/>
              <a:gd name="connsiteY63" fmla="*/ 213380 h 1161397"/>
              <a:gd name="connsiteX64" fmla="*/ 3907640 w 6884912"/>
              <a:gd name="connsiteY64" fmla="*/ 207568 h 1161397"/>
              <a:gd name="connsiteX65" fmla="*/ 3910449 w 6884912"/>
              <a:gd name="connsiteY65" fmla="*/ 197808 h 1161397"/>
              <a:gd name="connsiteX66" fmla="*/ 3917197 w 6884912"/>
              <a:gd name="connsiteY66" fmla="*/ 196121 h 1161397"/>
              <a:gd name="connsiteX67" fmla="*/ 3922400 w 6884912"/>
              <a:gd name="connsiteY67" fmla="*/ 205056 h 1161397"/>
              <a:gd name="connsiteX68" fmla="*/ 4013061 w 6884912"/>
              <a:gd name="connsiteY68" fmla="*/ 224874 h 1161397"/>
              <a:gd name="connsiteX69" fmla="*/ 4220717 w 6884912"/>
              <a:gd name="connsiteY69" fmla="*/ 192946 h 1161397"/>
              <a:gd name="connsiteX70" fmla="*/ 4228802 w 6884912"/>
              <a:gd name="connsiteY70" fmla="*/ 201468 h 1161397"/>
              <a:gd name="connsiteX71" fmla="*/ 4289361 w 6884912"/>
              <a:gd name="connsiteY71" fmla="*/ 196642 h 1161397"/>
              <a:gd name="connsiteX72" fmla="*/ 4498913 w 6884912"/>
              <a:gd name="connsiteY72" fmla="*/ 118915 h 1161397"/>
              <a:gd name="connsiteX73" fmla="*/ 4617330 w 6884912"/>
              <a:gd name="connsiteY73" fmla="*/ 111163 h 1161397"/>
              <a:gd name="connsiteX74" fmla="*/ 4659778 w 6884912"/>
              <a:gd name="connsiteY74" fmla="*/ 118219 h 1161397"/>
              <a:gd name="connsiteX75" fmla="*/ 4730870 w 6884912"/>
              <a:gd name="connsiteY75" fmla="*/ 129432 h 1161397"/>
              <a:gd name="connsiteX76" fmla="*/ 4844073 w 6884912"/>
              <a:gd name="connsiteY76" fmla="*/ 161768 h 1161397"/>
              <a:gd name="connsiteX77" fmla="*/ 4856454 w 6884912"/>
              <a:gd name="connsiteY77" fmla="*/ 130488 h 1161397"/>
              <a:gd name="connsiteX78" fmla="*/ 4920038 w 6884912"/>
              <a:gd name="connsiteY78" fmla="*/ 140418 h 1161397"/>
              <a:gd name="connsiteX79" fmla="*/ 5016639 w 6884912"/>
              <a:gd name="connsiteY79" fmla="*/ 158905 h 1161397"/>
              <a:gd name="connsiteX80" fmla="*/ 5072009 w 6884912"/>
              <a:gd name="connsiteY80" fmla="*/ 161502 h 1161397"/>
              <a:gd name="connsiteX81" fmla="*/ 5223626 w 6884912"/>
              <a:gd name="connsiteY81" fmla="*/ 177356 h 1161397"/>
              <a:gd name="connsiteX82" fmla="*/ 5375773 w 6884912"/>
              <a:gd name="connsiteY82" fmla="*/ 199913 h 1161397"/>
              <a:gd name="connsiteX83" fmla="*/ 5467502 w 6884912"/>
              <a:gd name="connsiteY83" fmla="*/ 250963 h 1161397"/>
              <a:gd name="connsiteX84" fmla="*/ 5592395 w 6884912"/>
              <a:gd name="connsiteY84" fmla="*/ 265434 h 1161397"/>
              <a:gd name="connsiteX85" fmla="*/ 5613532 w 6884912"/>
              <a:gd name="connsiteY85" fmla="*/ 273379 h 1161397"/>
              <a:gd name="connsiteX86" fmla="*/ 5642173 w 6884912"/>
              <a:gd name="connsiteY86" fmla="*/ 266904 h 1161397"/>
              <a:gd name="connsiteX87" fmla="*/ 5756910 w 6884912"/>
              <a:gd name="connsiteY87" fmla="*/ 239211 h 1161397"/>
              <a:gd name="connsiteX88" fmla="*/ 5846667 w 6884912"/>
              <a:gd name="connsiteY88" fmla="*/ 201786 h 1161397"/>
              <a:gd name="connsiteX89" fmla="*/ 5960732 w 6884912"/>
              <a:gd name="connsiteY89" fmla="*/ 220708 h 1161397"/>
              <a:gd name="connsiteX90" fmla="*/ 6029542 w 6884912"/>
              <a:gd name="connsiteY90" fmla="*/ 210339 h 1161397"/>
              <a:gd name="connsiteX91" fmla="*/ 6141123 w 6884912"/>
              <a:gd name="connsiteY91" fmla="*/ 159923 h 1161397"/>
              <a:gd name="connsiteX92" fmla="*/ 6290640 w 6884912"/>
              <a:gd name="connsiteY92" fmla="*/ 167441 h 1161397"/>
              <a:gd name="connsiteX93" fmla="*/ 6322806 w 6884912"/>
              <a:gd name="connsiteY93" fmla="*/ 213293 h 1161397"/>
              <a:gd name="connsiteX94" fmla="*/ 6380420 w 6884912"/>
              <a:gd name="connsiteY94" fmla="*/ 173195 h 1161397"/>
              <a:gd name="connsiteX95" fmla="*/ 6507891 w 6884912"/>
              <a:gd name="connsiteY95" fmla="*/ 118474 h 1161397"/>
              <a:gd name="connsiteX96" fmla="*/ 6571807 w 6884912"/>
              <a:gd name="connsiteY96" fmla="*/ 98636 h 1161397"/>
              <a:gd name="connsiteX97" fmla="*/ 6671880 w 6884912"/>
              <a:gd name="connsiteY97" fmla="*/ 82931 h 1161397"/>
              <a:gd name="connsiteX98" fmla="*/ 6702266 w 6884912"/>
              <a:gd name="connsiteY98" fmla="*/ 75470 h 1161397"/>
              <a:gd name="connsiteX99" fmla="*/ 6845802 w 6884912"/>
              <a:gd name="connsiteY99" fmla="*/ 24496 h 1161397"/>
              <a:gd name="connsiteX100" fmla="*/ 6884912 w 6884912"/>
              <a:gd name="connsiteY100"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78135 w 6884912"/>
              <a:gd name="connsiteY15" fmla="*/ 698631 h 1161397"/>
              <a:gd name="connsiteX16" fmla="*/ 1178301 w 6884912"/>
              <a:gd name="connsiteY16" fmla="*/ 698094 h 1161397"/>
              <a:gd name="connsiteX17" fmla="*/ 1242716 w 6884912"/>
              <a:gd name="connsiteY17" fmla="*/ 698052 h 1161397"/>
              <a:gd name="connsiteX18" fmla="*/ 1299977 w 6884912"/>
              <a:gd name="connsiteY18" fmla="*/ 639196 h 1161397"/>
              <a:gd name="connsiteX19" fmla="*/ 1326190 w 6884912"/>
              <a:gd name="connsiteY19" fmla="*/ 625955 h 1161397"/>
              <a:gd name="connsiteX20" fmla="*/ 1339600 w 6884912"/>
              <a:gd name="connsiteY20" fmla="*/ 616295 h 1161397"/>
              <a:gd name="connsiteX21" fmla="*/ 1340054 w 6884912"/>
              <a:gd name="connsiteY21" fmla="*/ 614022 h 1161397"/>
              <a:gd name="connsiteX22" fmla="*/ 1391606 w 6884912"/>
              <a:gd name="connsiteY22" fmla="*/ 615229 h 1161397"/>
              <a:gd name="connsiteX23" fmla="*/ 1397565 w 6884912"/>
              <a:gd name="connsiteY23" fmla="*/ 611490 h 1161397"/>
              <a:gd name="connsiteX24" fmla="*/ 1432302 w 6884912"/>
              <a:gd name="connsiteY24" fmla="*/ 617267 h 1161397"/>
              <a:gd name="connsiteX25" fmla="*/ 1449644 w 6884912"/>
              <a:gd name="connsiteY25" fmla="*/ 617591 h 1161397"/>
              <a:gd name="connsiteX26" fmla="*/ 1455793 w 6884912"/>
              <a:gd name="connsiteY26" fmla="*/ 623174 h 1161397"/>
              <a:gd name="connsiteX27" fmla="*/ 1480758 w 6884912"/>
              <a:gd name="connsiteY27" fmla="*/ 620863 h 1161397"/>
              <a:gd name="connsiteX28" fmla="*/ 1483154 w 6884912"/>
              <a:gd name="connsiteY28" fmla="*/ 618527 h 1161397"/>
              <a:gd name="connsiteX29" fmla="*/ 1505495 w 6884912"/>
              <a:gd name="connsiteY29" fmla="*/ 624325 h 1161397"/>
              <a:gd name="connsiteX30" fmla="*/ 1526340 w 6884912"/>
              <a:gd name="connsiteY30" fmla="*/ 638496 h 1161397"/>
              <a:gd name="connsiteX31" fmla="*/ 1731986 w 6884912"/>
              <a:gd name="connsiteY31" fmla="*/ 589682 h 1161397"/>
              <a:gd name="connsiteX32" fmla="*/ 1927935 w 6884912"/>
              <a:gd name="connsiteY32" fmla="*/ 628540 h 1161397"/>
              <a:gd name="connsiteX33" fmla="*/ 2039075 w 6884912"/>
              <a:gd name="connsiteY33" fmla="*/ 599964 h 1161397"/>
              <a:gd name="connsiteX34" fmla="*/ 2066980 w 6884912"/>
              <a:gd name="connsiteY34" fmla="*/ 550413 h 1161397"/>
              <a:gd name="connsiteX35" fmla="*/ 2352236 w 6884912"/>
              <a:gd name="connsiteY35" fmla="*/ 519602 h 1161397"/>
              <a:gd name="connsiteX36" fmla="*/ 2420791 w 6884912"/>
              <a:gd name="connsiteY36" fmla="*/ 492826 h 1161397"/>
              <a:gd name="connsiteX37" fmla="*/ 2489932 w 6884912"/>
              <a:gd name="connsiteY37" fmla="*/ 507864 h 1161397"/>
              <a:gd name="connsiteX38" fmla="*/ 2512917 w 6884912"/>
              <a:gd name="connsiteY38" fmla="*/ 489127 h 1161397"/>
              <a:gd name="connsiteX39" fmla="*/ 2516783 w 6884912"/>
              <a:gd name="connsiteY39" fmla="*/ 485473 h 1161397"/>
              <a:gd name="connsiteX40" fmla="*/ 2534360 w 6884912"/>
              <a:gd name="connsiteY40" fmla="*/ 480064 h 1161397"/>
              <a:gd name="connsiteX41" fmla="*/ 2536691 w 6884912"/>
              <a:gd name="connsiteY41" fmla="*/ 467018 h 1161397"/>
              <a:gd name="connsiteX42" fmla="*/ 2561265 w 6884912"/>
              <a:gd name="connsiteY42" fmla="*/ 450623 h 1161397"/>
              <a:gd name="connsiteX43" fmla="*/ 2594349 w 6884912"/>
              <a:gd name="connsiteY43" fmla="*/ 443884 h 1161397"/>
              <a:gd name="connsiteX44" fmla="*/ 2754324 w 6884912"/>
              <a:gd name="connsiteY44" fmla="*/ 424766 h 1161397"/>
              <a:gd name="connsiteX45" fmla="*/ 2848470 w 6884912"/>
              <a:gd name="connsiteY45" fmla="*/ 405966 h 1161397"/>
              <a:gd name="connsiteX46" fmla="*/ 2881772 w 6884912"/>
              <a:gd name="connsiteY46" fmla="*/ 387260 h 1161397"/>
              <a:gd name="connsiteX47" fmla="*/ 2929932 w 6884912"/>
              <a:gd name="connsiteY47" fmla="*/ 368912 h 1161397"/>
              <a:gd name="connsiteX48" fmla="*/ 3013020 w 6884912"/>
              <a:gd name="connsiteY48" fmla="*/ 327578 h 1161397"/>
              <a:gd name="connsiteX49" fmla="*/ 3222191 w 6884912"/>
              <a:gd name="connsiteY49" fmla="*/ 307887 h 1161397"/>
              <a:gd name="connsiteX50" fmla="*/ 3227953 w 6884912"/>
              <a:gd name="connsiteY50" fmla="*/ 297650 h 1161397"/>
              <a:gd name="connsiteX51" fmla="*/ 3510042 w 6884912"/>
              <a:gd name="connsiteY51" fmla="*/ 311820 h 1161397"/>
              <a:gd name="connsiteX52" fmla="*/ 3626773 w 6884912"/>
              <a:gd name="connsiteY52" fmla="*/ 290452 h 1161397"/>
              <a:gd name="connsiteX53" fmla="*/ 3666217 w 6884912"/>
              <a:gd name="connsiteY53" fmla="*/ 273255 h 1161397"/>
              <a:gd name="connsiteX54" fmla="*/ 3732427 w 6884912"/>
              <a:gd name="connsiteY54" fmla="*/ 245039 h 1161397"/>
              <a:gd name="connsiteX55" fmla="*/ 3777022 w 6884912"/>
              <a:gd name="connsiteY55" fmla="*/ 200276 h 1161397"/>
              <a:gd name="connsiteX56" fmla="*/ 3791246 w 6884912"/>
              <a:gd name="connsiteY56" fmla="*/ 189996 h 1161397"/>
              <a:gd name="connsiteX57" fmla="*/ 3819864 w 6884912"/>
              <a:gd name="connsiteY57" fmla="*/ 194605 h 1161397"/>
              <a:gd name="connsiteX58" fmla="*/ 3830398 w 6884912"/>
              <a:gd name="connsiteY58" fmla="*/ 188383 h 1161397"/>
              <a:gd name="connsiteX59" fmla="*/ 3834360 w 6884912"/>
              <a:gd name="connsiteY59" fmla="*/ 188992 h 1161397"/>
              <a:gd name="connsiteX60" fmla="*/ 3843715 w 6884912"/>
              <a:gd name="connsiteY60" fmla="*/ 188752 h 1161397"/>
              <a:gd name="connsiteX61" fmla="*/ 3842609 w 6884912"/>
              <a:gd name="connsiteY61" fmla="*/ 197386 h 1161397"/>
              <a:gd name="connsiteX62" fmla="*/ 3853961 w 6884912"/>
              <a:gd name="connsiteY62" fmla="*/ 213380 h 1161397"/>
              <a:gd name="connsiteX63" fmla="*/ 3907640 w 6884912"/>
              <a:gd name="connsiteY63" fmla="*/ 207568 h 1161397"/>
              <a:gd name="connsiteX64" fmla="*/ 3910449 w 6884912"/>
              <a:gd name="connsiteY64" fmla="*/ 197808 h 1161397"/>
              <a:gd name="connsiteX65" fmla="*/ 3917197 w 6884912"/>
              <a:gd name="connsiteY65" fmla="*/ 196121 h 1161397"/>
              <a:gd name="connsiteX66" fmla="*/ 3922400 w 6884912"/>
              <a:gd name="connsiteY66" fmla="*/ 205056 h 1161397"/>
              <a:gd name="connsiteX67" fmla="*/ 4013061 w 6884912"/>
              <a:gd name="connsiteY67" fmla="*/ 224874 h 1161397"/>
              <a:gd name="connsiteX68" fmla="*/ 4220717 w 6884912"/>
              <a:gd name="connsiteY68" fmla="*/ 192946 h 1161397"/>
              <a:gd name="connsiteX69" fmla="*/ 4228802 w 6884912"/>
              <a:gd name="connsiteY69" fmla="*/ 201468 h 1161397"/>
              <a:gd name="connsiteX70" fmla="*/ 4289361 w 6884912"/>
              <a:gd name="connsiteY70" fmla="*/ 196642 h 1161397"/>
              <a:gd name="connsiteX71" fmla="*/ 4498913 w 6884912"/>
              <a:gd name="connsiteY71" fmla="*/ 118915 h 1161397"/>
              <a:gd name="connsiteX72" fmla="*/ 4617330 w 6884912"/>
              <a:gd name="connsiteY72" fmla="*/ 111163 h 1161397"/>
              <a:gd name="connsiteX73" fmla="*/ 4659778 w 6884912"/>
              <a:gd name="connsiteY73" fmla="*/ 118219 h 1161397"/>
              <a:gd name="connsiteX74" fmla="*/ 4730870 w 6884912"/>
              <a:gd name="connsiteY74" fmla="*/ 129432 h 1161397"/>
              <a:gd name="connsiteX75" fmla="*/ 4844073 w 6884912"/>
              <a:gd name="connsiteY75" fmla="*/ 161768 h 1161397"/>
              <a:gd name="connsiteX76" fmla="*/ 4856454 w 6884912"/>
              <a:gd name="connsiteY76" fmla="*/ 130488 h 1161397"/>
              <a:gd name="connsiteX77" fmla="*/ 4920038 w 6884912"/>
              <a:gd name="connsiteY77" fmla="*/ 140418 h 1161397"/>
              <a:gd name="connsiteX78" fmla="*/ 5016639 w 6884912"/>
              <a:gd name="connsiteY78" fmla="*/ 158905 h 1161397"/>
              <a:gd name="connsiteX79" fmla="*/ 5072009 w 6884912"/>
              <a:gd name="connsiteY79" fmla="*/ 161502 h 1161397"/>
              <a:gd name="connsiteX80" fmla="*/ 5223626 w 6884912"/>
              <a:gd name="connsiteY80" fmla="*/ 177356 h 1161397"/>
              <a:gd name="connsiteX81" fmla="*/ 5375773 w 6884912"/>
              <a:gd name="connsiteY81" fmla="*/ 199913 h 1161397"/>
              <a:gd name="connsiteX82" fmla="*/ 5467502 w 6884912"/>
              <a:gd name="connsiteY82" fmla="*/ 250963 h 1161397"/>
              <a:gd name="connsiteX83" fmla="*/ 5592395 w 6884912"/>
              <a:gd name="connsiteY83" fmla="*/ 265434 h 1161397"/>
              <a:gd name="connsiteX84" fmla="*/ 5613532 w 6884912"/>
              <a:gd name="connsiteY84" fmla="*/ 273379 h 1161397"/>
              <a:gd name="connsiteX85" fmla="*/ 5642173 w 6884912"/>
              <a:gd name="connsiteY85" fmla="*/ 266904 h 1161397"/>
              <a:gd name="connsiteX86" fmla="*/ 5756910 w 6884912"/>
              <a:gd name="connsiteY86" fmla="*/ 239211 h 1161397"/>
              <a:gd name="connsiteX87" fmla="*/ 5846667 w 6884912"/>
              <a:gd name="connsiteY87" fmla="*/ 201786 h 1161397"/>
              <a:gd name="connsiteX88" fmla="*/ 5960732 w 6884912"/>
              <a:gd name="connsiteY88" fmla="*/ 220708 h 1161397"/>
              <a:gd name="connsiteX89" fmla="*/ 6029542 w 6884912"/>
              <a:gd name="connsiteY89" fmla="*/ 210339 h 1161397"/>
              <a:gd name="connsiteX90" fmla="*/ 6141123 w 6884912"/>
              <a:gd name="connsiteY90" fmla="*/ 159923 h 1161397"/>
              <a:gd name="connsiteX91" fmla="*/ 6290640 w 6884912"/>
              <a:gd name="connsiteY91" fmla="*/ 167441 h 1161397"/>
              <a:gd name="connsiteX92" fmla="*/ 6322806 w 6884912"/>
              <a:gd name="connsiteY92" fmla="*/ 213293 h 1161397"/>
              <a:gd name="connsiteX93" fmla="*/ 6380420 w 6884912"/>
              <a:gd name="connsiteY93" fmla="*/ 173195 h 1161397"/>
              <a:gd name="connsiteX94" fmla="*/ 6507891 w 6884912"/>
              <a:gd name="connsiteY94" fmla="*/ 118474 h 1161397"/>
              <a:gd name="connsiteX95" fmla="*/ 6571807 w 6884912"/>
              <a:gd name="connsiteY95" fmla="*/ 98636 h 1161397"/>
              <a:gd name="connsiteX96" fmla="*/ 6671880 w 6884912"/>
              <a:gd name="connsiteY96" fmla="*/ 82931 h 1161397"/>
              <a:gd name="connsiteX97" fmla="*/ 6702266 w 6884912"/>
              <a:gd name="connsiteY97" fmla="*/ 75470 h 1161397"/>
              <a:gd name="connsiteX98" fmla="*/ 6845802 w 6884912"/>
              <a:gd name="connsiteY98" fmla="*/ 24496 h 1161397"/>
              <a:gd name="connsiteX99" fmla="*/ 6884912 w 6884912"/>
              <a:gd name="connsiteY99"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78135 w 6884912"/>
              <a:gd name="connsiteY15" fmla="*/ 698631 h 1161397"/>
              <a:gd name="connsiteX16" fmla="*/ 1242716 w 6884912"/>
              <a:gd name="connsiteY16" fmla="*/ 698052 h 1161397"/>
              <a:gd name="connsiteX17" fmla="*/ 1299977 w 6884912"/>
              <a:gd name="connsiteY17" fmla="*/ 639196 h 1161397"/>
              <a:gd name="connsiteX18" fmla="*/ 1326190 w 6884912"/>
              <a:gd name="connsiteY18" fmla="*/ 625955 h 1161397"/>
              <a:gd name="connsiteX19" fmla="*/ 1339600 w 6884912"/>
              <a:gd name="connsiteY19" fmla="*/ 616295 h 1161397"/>
              <a:gd name="connsiteX20" fmla="*/ 1340054 w 6884912"/>
              <a:gd name="connsiteY20" fmla="*/ 614022 h 1161397"/>
              <a:gd name="connsiteX21" fmla="*/ 1391606 w 6884912"/>
              <a:gd name="connsiteY21" fmla="*/ 615229 h 1161397"/>
              <a:gd name="connsiteX22" fmla="*/ 1397565 w 6884912"/>
              <a:gd name="connsiteY22" fmla="*/ 611490 h 1161397"/>
              <a:gd name="connsiteX23" fmla="*/ 1432302 w 6884912"/>
              <a:gd name="connsiteY23" fmla="*/ 617267 h 1161397"/>
              <a:gd name="connsiteX24" fmla="*/ 1449644 w 6884912"/>
              <a:gd name="connsiteY24" fmla="*/ 617591 h 1161397"/>
              <a:gd name="connsiteX25" fmla="*/ 1455793 w 6884912"/>
              <a:gd name="connsiteY25" fmla="*/ 623174 h 1161397"/>
              <a:gd name="connsiteX26" fmla="*/ 1480758 w 6884912"/>
              <a:gd name="connsiteY26" fmla="*/ 620863 h 1161397"/>
              <a:gd name="connsiteX27" fmla="*/ 1483154 w 6884912"/>
              <a:gd name="connsiteY27" fmla="*/ 618527 h 1161397"/>
              <a:gd name="connsiteX28" fmla="*/ 1505495 w 6884912"/>
              <a:gd name="connsiteY28" fmla="*/ 624325 h 1161397"/>
              <a:gd name="connsiteX29" fmla="*/ 1526340 w 6884912"/>
              <a:gd name="connsiteY29" fmla="*/ 638496 h 1161397"/>
              <a:gd name="connsiteX30" fmla="*/ 1731986 w 6884912"/>
              <a:gd name="connsiteY30" fmla="*/ 589682 h 1161397"/>
              <a:gd name="connsiteX31" fmla="*/ 1927935 w 6884912"/>
              <a:gd name="connsiteY31" fmla="*/ 628540 h 1161397"/>
              <a:gd name="connsiteX32" fmla="*/ 2039075 w 6884912"/>
              <a:gd name="connsiteY32" fmla="*/ 599964 h 1161397"/>
              <a:gd name="connsiteX33" fmla="*/ 2066980 w 6884912"/>
              <a:gd name="connsiteY33" fmla="*/ 550413 h 1161397"/>
              <a:gd name="connsiteX34" fmla="*/ 2352236 w 6884912"/>
              <a:gd name="connsiteY34" fmla="*/ 519602 h 1161397"/>
              <a:gd name="connsiteX35" fmla="*/ 2420791 w 6884912"/>
              <a:gd name="connsiteY35" fmla="*/ 492826 h 1161397"/>
              <a:gd name="connsiteX36" fmla="*/ 2489932 w 6884912"/>
              <a:gd name="connsiteY36" fmla="*/ 507864 h 1161397"/>
              <a:gd name="connsiteX37" fmla="*/ 2512917 w 6884912"/>
              <a:gd name="connsiteY37" fmla="*/ 489127 h 1161397"/>
              <a:gd name="connsiteX38" fmla="*/ 2516783 w 6884912"/>
              <a:gd name="connsiteY38" fmla="*/ 485473 h 1161397"/>
              <a:gd name="connsiteX39" fmla="*/ 2534360 w 6884912"/>
              <a:gd name="connsiteY39" fmla="*/ 480064 h 1161397"/>
              <a:gd name="connsiteX40" fmla="*/ 2536691 w 6884912"/>
              <a:gd name="connsiteY40" fmla="*/ 467018 h 1161397"/>
              <a:gd name="connsiteX41" fmla="*/ 2561265 w 6884912"/>
              <a:gd name="connsiteY41" fmla="*/ 450623 h 1161397"/>
              <a:gd name="connsiteX42" fmla="*/ 2594349 w 6884912"/>
              <a:gd name="connsiteY42" fmla="*/ 443884 h 1161397"/>
              <a:gd name="connsiteX43" fmla="*/ 2754324 w 6884912"/>
              <a:gd name="connsiteY43" fmla="*/ 424766 h 1161397"/>
              <a:gd name="connsiteX44" fmla="*/ 2848470 w 6884912"/>
              <a:gd name="connsiteY44" fmla="*/ 405966 h 1161397"/>
              <a:gd name="connsiteX45" fmla="*/ 2881772 w 6884912"/>
              <a:gd name="connsiteY45" fmla="*/ 387260 h 1161397"/>
              <a:gd name="connsiteX46" fmla="*/ 2929932 w 6884912"/>
              <a:gd name="connsiteY46" fmla="*/ 368912 h 1161397"/>
              <a:gd name="connsiteX47" fmla="*/ 3013020 w 6884912"/>
              <a:gd name="connsiteY47" fmla="*/ 327578 h 1161397"/>
              <a:gd name="connsiteX48" fmla="*/ 3222191 w 6884912"/>
              <a:gd name="connsiteY48" fmla="*/ 307887 h 1161397"/>
              <a:gd name="connsiteX49" fmla="*/ 3227953 w 6884912"/>
              <a:gd name="connsiteY49" fmla="*/ 297650 h 1161397"/>
              <a:gd name="connsiteX50" fmla="*/ 3510042 w 6884912"/>
              <a:gd name="connsiteY50" fmla="*/ 311820 h 1161397"/>
              <a:gd name="connsiteX51" fmla="*/ 3626773 w 6884912"/>
              <a:gd name="connsiteY51" fmla="*/ 290452 h 1161397"/>
              <a:gd name="connsiteX52" fmla="*/ 3666217 w 6884912"/>
              <a:gd name="connsiteY52" fmla="*/ 273255 h 1161397"/>
              <a:gd name="connsiteX53" fmla="*/ 3732427 w 6884912"/>
              <a:gd name="connsiteY53" fmla="*/ 245039 h 1161397"/>
              <a:gd name="connsiteX54" fmla="*/ 3777022 w 6884912"/>
              <a:gd name="connsiteY54" fmla="*/ 200276 h 1161397"/>
              <a:gd name="connsiteX55" fmla="*/ 3791246 w 6884912"/>
              <a:gd name="connsiteY55" fmla="*/ 189996 h 1161397"/>
              <a:gd name="connsiteX56" fmla="*/ 3819864 w 6884912"/>
              <a:gd name="connsiteY56" fmla="*/ 194605 h 1161397"/>
              <a:gd name="connsiteX57" fmla="*/ 3830398 w 6884912"/>
              <a:gd name="connsiteY57" fmla="*/ 188383 h 1161397"/>
              <a:gd name="connsiteX58" fmla="*/ 3834360 w 6884912"/>
              <a:gd name="connsiteY58" fmla="*/ 188992 h 1161397"/>
              <a:gd name="connsiteX59" fmla="*/ 3843715 w 6884912"/>
              <a:gd name="connsiteY59" fmla="*/ 188752 h 1161397"/>
              <a:gd name="connsiteX60" fmla="*/ 3842609 w 6884912"/>
              <a:gd name="connsiteY60" fmla="*/ 197386 h 1161397"/>
              <a:gd name="connsiteX61" fmla="*/ 3853961 w 6884912"/>
              <a:gd name="connsiteY61" fmla="*/ 213380 h 1161397"/>
              <a:gd name="connsiteX62" fmla="*/ 3907640 w 6884912"/>
              <a:gd name="connsiteY62" fmla="*/ 207568 h 1161397"/>
              <a:gd name="connsiteX63" fmla="*/ 3910449 w 6884912"/>
              <a:gd name="connsiteY63" fmla="*/ 197808 h 1161397"/>
              <a:gd name="connsiteX64" fmla="*/ 3917197 w 6884912"/>
              <a:gd name="connsiteY64" fmla="*/ 196121 h 1161397"/>
              <a:gd name="connsiteX65" fmla="*/ 3922400 w 6884912"/>
              <a:gd name="connsiteY65" fmla="*/ 205056 h 1161397"/>
              <a:gd name="connsiteX66" fmla="*/ 4013061 w 6884912"/>
              <a:gd name="connsiteY66" fmla="*/ 224874 h 1161397"/>
              <a:gd name="connsiteX67" fmla="*/ 4220717 w 6884912"/>
              <a:gd name="connsiteY67" fmla="*/ 192946 h 1161397"/>
              <a:gd name="connsiteX68" fmla="*/ 4228802 w 6884912"/>
              <a:gd name="connsiteY68" fmla="*/ 201468 h 1161397"/>
              <a:gd name="connsiteX69" fmla="*/ 4289361 w 6884912"/>
              <a:gd name="connsiteY69" fmla="*/ 196642 h 1161397"/>
              <a:gd name="connsiteX70" fmla="*/ 4498913 w 6884912"/>
              <a:gd name="connsiteY70" fmla="*/ 118915 h 1161397"/>
              <a:gd name="connsiteX71" fmla="*/ 4617330 w 6884912"/>
              <a:gd name="connsiteY71" fmla="*/ 111163 h 1161397"/>
              <a:gd name="connsiteX72" fmla="*/ 4659778 w 6884912"/>
              <a:gd name="connsiteY72" fmla="*/ 118219 h 1161397"/>
              <a:gd name="connsiteX73" fmla="*/ 4730870 w 6884912"/>
              <a:gd name="connsiteY73" fmla="*/ 129432 h 1161397"/>
              <a:gd name="connsiteX74" fmla="*/ 4844073 w 6884912"/>
              <a:gd name="connsiteY74" fmla="*/ 161768 h 1161397"/>
              <a:gd name="connsiteX75" fmla="*/ 4856454 w 6884912"/>
              <a:gd name="connsiteY75" fmla="*/ 130488 h 1161397"/>
              <a:gd name="connsiteX76" fmla="*/ 4920038 w 6884912"/>
              <a:gd name="connsiteY76" fmla="*/ 140418 h 1161397"/>
              <a:gd name="connsiteX77" fmla="*/ 5016639 w 6884912"/>
              <a:gd name="connsiteY77" fmla="*/ 158905 h 1161397"/>
              <a:gd name="connsiteX78" fmla="*/ 5072009 w 6884912"/>
              <a:gd name="connsiteY78" fmla="*/ 161502 h 1161397"/>
              <a:gd name="connsiteX79" fmla="*/ 5223626 w 6884912"/>
              <a:gd name="connsiteY79" fmla="*/ 177356 h 1161397"/>
              <a:gd name="connsiteX80" fmla="*/ 5375773 w 6884912"/>
              <a:gd name="connsiteY80" fmla="*/ 199913 h 1161397"/>
              <a:gd name="connsiteX81" fmla="*/ 5467502 w 6884912"/>
              <a:gd name="connsiteY81" fmla="*/ 250963 h 1161397"/>
              <a:gd name="connsiteX82" fmla="*/ 5592395 w 6884912"/>
              <a:gd name="connsiteY82" fmla="*/ 265434 h 1161397"/>
              <a:gd name="connsiteX83" fmla="*/ 5613532 w 6884912"/>
              <a:gd name="connsiteY83" fmla="*/ 273379 h 1161397"/>
              <a:gd name="connsiteX84" fmla="*/ 5642173 w 6884912"/>
              <a:gd name="connsiteY84" fmla="*/ 266904 h 1161397"/>
              <a:gd name="connsiteX85" fmla="*/ 5756910 w 6884912"/>
              <a:gd name="connsiteY85" fmla="*/ 239211 h 1161397"/>
              <a:gd name="connsiteX86" fmla="*/ 5846667 w 6884912"/>
              <a:gd name="connsiteY86" fmla="*/ 201786 h 1161397"/>
              <a:gd name="connsiteX87" fmla="*/ 5960732 w 6884912"/>
              <a:gd name="connsiteY87" fmla="*/ 220708 h 1161397"/>
              <a:gd name="connsiteX88" fmla="*/ 6029542 w 6884912"/>
              <a:gd name="connsiteY88" fmla="*/ 210339 h 1161397"/>
              <a:gd name="connsiteX89" fmla="*/ 6141123 w 6884912"/>
              <a:gd name="connsiteY89" fmla="*/ 159923 h 1161397"/>
              <a:gd name="connsiteX90" fmla="*/ 6290640 w 6884912"/>
              <a:gd name="connsiteY90" fmla="*/ 167441 h 1161397"/>
              <a:gd name="connsiteX91" fmla="*/ 6322806 w 6884912"/>
              <a:gd name="connsiteY91" fmla="*/ 213293 h 1161397"/>
              <a:gd name="connsiteX92" fmla="*/ 6380420 w 6884912"/>
              <a:gd name="connsiteY92" fmla="*/ 173195 h 1161397"/>
              <a:gd name="connsiteX93" fmla="*/ 6507891 w 6884912"/>
              <a:gd name="connsiteY93" fmla="*/ 118474 h 1161397"/>
              <a:gd name="connsiteX94" fmla="*/ 6571807 w 6884912"/>
              <a:gd name="connsiteY94" fmla="*/ 98636 h 1161397"/>
              <a:gd name="connsiteX95" fmla="*/ 6671880 w 6884912"/>
              <a:gd name="connsiteY95" fmla="*/ 82931 h 1161397"/>
              <a:gd name="connsiteX96" fmla="*/ 6702266 w 6884912"/>
              <a:gd name="connsiteY96" fmla="*/ 75470 h 1161397"/>
              <a:gd name="connsiteX97" fmla="*/ 6845802 w 6884912"/>
              <a:gd name="connsiteY97" fmla="*/ 24496 h 1161397"/>
              <a:gd name="connsiteX98" fmla="*/ 6884912 w 6884912"/>
              <a:gd name="connsiteY98"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207847 w 6884912"/>
              <a:gd name="connsiteY15" fmla="*/ 689087 h 1161397"/>
              <a:gd name="connsiteX16" fmla="*/ 1242716 w 6884912"/>
              <a:gd name="connsiteY16" fmla="*/ 698052 h 1161397"/>
              <a:gd name="connsiteX17" fmla="*/ 1299977 w 6884912"/>
              <a:gd name="connsiteY17" fmla="*/ 639196 h 1161397"/>
              <a:gd name="connsiteX18" fmla="*/ 1326190 w 6884912"/>
              <a:gd name="connsiteY18" fmla="*/ 625955 h 1161397"/>
              <a:gd name="connsiteX19" fmla="*/ 1339600 w 6884912"/>
              <a:gd name="connsiteY19" fmla="*/ 616295 h 1161397"/>
              <a:gd name="connsiteX20" fmla="*/ 1340054 w 6884912"/>
              <a:gd name="connsiteY20" fmla="*/ 614022 h 1161397"/>
              <a:gd name="connsiteX21" fmla="*/ 1391606 w 6884912"/>
              <a:gd name="connsiteY21" fmla="*/ 615229 h 1161397"/>
              <a:gd name="connsiteX22" fmla="*/ 1397565 w 6884912"/>
              <a:gd name="connsiteY22" fmla="*/ 611490 h 1161397"/>
              <a:gd name="connsiteX23" fmla="*/ 1432302 w 6884912"/>
              <a:gd name="connsiteY23" fmla="*/ 617267 h 1161397"/>
              <a:gd name="connsiteX24" fmla="*/ 1449644 w 6884912"/>
              <a:gd name="connsiteY24" fmla="*/ 617591 h 1161397"/>
              <a:gd name="connsiteX25" fmla="*/ 1455793 w 6884912"/>
              <a:gd name="connsiteY25" fmla="*/ 623174 h 1161397"/>
              <a:gd name="connsiteX26" fmla="*/ 1480758 w 6884912"/>
              <a:gd name="connsiteY26" fmla="*/ 620863 h 1161397"/>
              <a:gd name="connsiteX27" fmla="*/ 1483154 w 6884912"/>
              <a:gd name="connsiteY27" fmla="*/ 618527 h 1161397"/>
              <a:gd name="connsiteX28" fmla="*/ 1505495 w 6884912"/>
              <a:gd name="connsiteY28" fmla="*/ 624325 h 1161397"/>
              <a:gd name="connsiteX29" fmla="*/ 1526340 w 6884912"/>
              <a:gd name="connsiteY29" fmla="*/ 638496 h 1161397"/>
              <a:gd name="connsiteX30" fmla="*/ 1731986 w 6884912"/>
              <a:gd name="connsiteY30" fmla="*/ 589682 h 1161397"/>
              <a:gd name="connsiteX31" fmla="*/ 1927935 w 6884912"/>
              <a:gd name="connsiteY31" fmla="*/ 628540 h 1161397"/>
              <a:gd name="connsiteX32" fmla="*/ 2039075 w 6884912"/>
              <a:gd name="connsiteY32" fmla="*/ 599964 h 1161397"/>
              <a:gd name="connsiteX33" fmla="*/ 2066980 w 6884912"/>
              <a:gd name="connsiteY33" fmla="*/ 550413 h 1161397"/>
              <a:gd name="connsiteX34" fmla="*/ 2352236 w 6884912"/>
              <a:gd name="connsiteY34" fmla="*/ 519602 h 1161397"/>
              <a:gd name="connsiteX35" fmla="*/ 2420791 w 6884912"/>
              <a:gd name="connsiteY35" fmla="*/ 492826 h 1161397"/>
              <a:gd name="connsiteX36" fmla="*/ 2489932 w 6884912"/>
              <a:gd name="connsiteY36" fmla="*/ 507864 h 1161397"/>
              <a:gd name="connsiteX37" fmla="*/ 2512917 w 6884912"/>
              <a:gd name="connsiteY37" fmla="*/ 489127 h 1161397"/>
              <a:gd name="connsiteX38" fmla="*/ 2516783 w 6884912"/>
              <a:gd name="connsiteY38" fmla="*/ 485473 h 1161397"/>
              <a:gd name="connsiteX39" fmla="*/ 2534360 w 6884912"/>
              <a:gd name="connsiteY39" fmla="*/ 480064 h 1161397"/>
              <a:gd name="connsiteX40" fmla="*/ 2536691 w 6884912"/>
              <a:gd name="connsiteY40" fmla="*/ 467018 h 1161397"/>
              <a:gd name="connsiteX41" fmla="*/ 2561265 w 6884912"/>
              <a:gd name="connsiteY41" fmla="*/ 450623 h 1161397"/>
              <a:gd name="connsiteX42" fmla="*/ 2594349 w 6884912"/>
              <a:gd name="connsiteY42" fmla="*/ 443884 h 1161397"/>
              <a:gd name="connsiteX43" fmla="*/ 2754324 w 6884912"/>
              <a:gd name="connsiteY43" fmla="*/ 424766 h 1161397"/>
              <a:gd name="connsiteX44" fmla="*/ 2848470 w 6884912"/>
              <a:gd name="connsiteY44" fmla="*/ 405966 h 1161397"/>
              <a:gd name="connsiteX45" fmla="*/ 2881772 w 6884912"/>
              <a:gd name="connsiteY45" fmla="*/ 387260 h 1161397"/>
              <a:gd name="connsiteX46" fmla="*/ 2929932 w 6884912"/>
              <a:gd name="connsiteY46" fmla="*/ 368912 h 1161397"/>
              <a:gd name="connsiteX47" fmla="*/ 3013020 w 6884912"/>
              <a:gd name="connsiteY47" fmla="*/ 327578 h 1161397"/>
              <a:gd name="connsiteX48" fmla="*/ 3222191 w 6884912"/>
              <a:gd name="connsiteY48" fmla="*/ 307887 h 1161397"/>
              <a:gd name="connsiteX49" fmla="*/ 3227953 w 6884912"/>
              <a:gd name="connsiteY49" fmla="*/ 297650 h 1161397"/>
              <a:gd name="connsiteX50" fmla="*/ 3510042 w 6884912"/>
              <a:gd name="connsiteY50" fmla="*/ 311820 h 1161397"/>
              <a:gd name="connsiteX51" fmla="*/ 3626773 w 6884912"/>
              <a:gd name="connsiteY51" fmla="*/ 290452 h 1161397"/>
              <a:gd name="connsiteX52" fmla="*/ 3666217 w 6884912"/>
              <a:gd name="connsiteY52" fmla="*/ 273255 h 1161397"/>
              <a:gd name="connsiteX53" fmla="*/ 3732427 w 6884912"/>
              <a:gd name="connsiteY53" fmla="*/ 245039 h 1161397"/>
              <a:gd name="connsiteX54" fmla="*/ 3777022 w 6884912"/>
              <a:gd name="connsiteY54" fmla="*/ 200276 h 1161397"/>
              <a:gd name="connsiteX55" fmla="*/ 3791246 w 6884912"/>
              <a:gd name="connsiteY55" fmla="*/ 189996 h 1161397"/>
              <a:gd name="connsiteX56" fmla="*/ 3819864 w 6884912"/>
              <a:gd name="connsiteY56" fmla="*/ 194605 h 1161397"/>
              <a:gd name="connsiteX57" fmla="*/ 3830398 w 6884912"/>
              <a:gd name="connsiteY57" fmla="*/ 188383 h 1161397"/>
              <a:gd name="connsiteX58" fmla="*/ 3834360 w 6884912"/>
              <a:gd name="connsiteY58" fmla="*/ 188992 h 1161397"/>
              <a:gd name="connsiteX59" fmla="*/ 3843715 w 6884912"/>
              <a:gd name="connsiteY59" fmla="*/ 188752 h 1161397"/>
              <a:gd name="connsiteX60" fmla="*/ 3842609 w 6884912"/>
              <a:gd name="connsiteY60" fmla="*/ 197386 h 1161397"/>
              <a:gd name="connsiteX61" fmla="*/ 3853961 w 6884912"/>
              <a:gd name="connsiteY61" fmla="*/ 213380 h 1161397"/>
              <a:gd name="connsiteX62" fmla="*/ 3907640 w 6884912"/>
              <a:gd name="connsiteY62" fmla="*/ 207568 h 1161397"/>
              <a:gd name="connsiteX63" fmla="*/ 3910449 w 6884912"/>
              <a:gd name="connsiteY63" fmla="*/ 197808 h 1161397"/>
              <a:gd name="connsiteX64" fmla="*/ 3917197 w 6884912"/>
              <a:gd name="connsiteY64" fmla="*/ 196121 h 1161397"/>
              <a:gd name="connsiteX65" fmla="*/ 3922400 w 6884912"/>
              <a:gd name="connsiteY65" fmla="*/ 205056 h 1161397"/>
              <a:gd name="connsiteX66" fmla="*/ 4013061 w 6884912"/>
              <a:gd name="connsiteY66" fmla="*/ 224874 h 1161397"/>
              <a:gd name="connsiteX67" fmla="*/ 4220717 w 6884912"/>
              <a:gd name="connsiteY67" fmla="*/ 192946 h 1161397"/>
              <a:gd name="connsiteX68" fmla="*/ 4228802 w 6884912"/>
              <a:gd name="connsiteY68" fmla="*/ 201468 h 1161397"/>
              <a:gd name="connsiteX69" fmla="*/ 4289361 w 6884912"/>
              <a:gd name="connsiteY69" fmla="*/ 196642 h 1161397"/>
              <a:gd name="connsiteX70" fmla="*/ 4498913 w 6884912"/>
              <a:gd name="connsiteY70" fmla="*/ 118915 h 1161397"/>
              <a:gd name="connsiteX71" fmla="*/ 4617330 w 6884912"/>
              <a:gd name="connsiteY71" fmla="*/ 111163 h 1161397"/>
              <a:gd name="connsiteX72" fmla="*/ 4659778 w 6884912"/>
              <a:gd name="connsiteY72" fmla="*/ 118219 h 1161397"/>
              <a:gd name="connsiteX73" fmla="*/ 4730870 w 6884912"/>
              <a:gd name="connsiteY73" fmla="*/ 129432 h 1161397"/>
              <a:gd name="connsiteX74" fmla="*/ 4844073 w 6884912"/>
              <a:gd name="connsiteY74" fmla="*/ 161768 h 1161397"/>
              <a:gd name="connsiteX75" fmla="*/ 4856454 w 6884912"/>
              <a:gd name="connsiteY75" fmla="*/ 130488 h 1161397"/>
              <a:gd name="connsiteX76" fmla="*/ 4920038 w 6884912"/>
              <a:gd name="connsiteY76" fmla="*/ 140418 h 1161397"/>
              <a:gd name="connsiteX77" fmla="*/ 5016639 w 6884912"/>
              <a:gd name="connsiteY77" fmla="*/ 158905 h 1161397"/>
              <a:gd name="connsiteX78" fmla="*/ 5072009 w 6884912"/>
              <a:gd name="connsiteY78" fmla="*/ 161502 h 1161397"/>
              <a:gd name="connsiteX79" fmla="*/ 5223626 w 6884912"/>
              <a:gd name="connsiteY79" fmla="*/ 177356 h 1161397"/>
              <a:gd name="connsiteX80" fmla="*/ 5375773 w 6884912"/>
              <a:gd name="connsiteY80" fmla="*/ 199913 h 1161397"/>
              <a:gd name="connsiteX81" fmla="*/ 5467502 w 6884912"/>
              <a:gd name="connsiteY81" fmla="*/ 250963 h 1161397"/>
              <a:gd name="connsiteX82" fmla="*/ 5592395 w 6884912"/>
              <a:gd name="connsiteY82" fmla="*/ 265434 h 1161397"/>
              <a:gd name="connsiteX83" fmla="*/ 5613532 w 6884912"/>
              <a:gd name="connsiteY83" fmla="*/ 273379 h 1161397"/>
              <a:gd name="connsiteX84" fmla="*/ 5642173 w 6884912"/>
              <a:gd name="connsiteY84" fmla="*/ 266904 h 1161397"/>
              <a:gd name="connsiteX85" fmla="*/ 5756910 w 6884912"/>
              <a:gd name="connsiteY85" fmla="*/ 239211 h 1161397"/>
              <a:gd name="connsiteX86" fmla="*/ 5846667 w 6884912"/>
              <a:gd name="connsiteY86" fmla="*/ 201786 h 1161397"/>
              <a:gd name="connsiteX87" fmla="*/ 5960732 w 6884912"/>
              <a:gd name="connsiteY87" fmla="*/ 220708 h 1161397"/>
              <a:gd name="connsiteX88" fmla="*/ 6029542 w 6884912"/>
              <a:gd name="connsiteY88" fmla="*/ 210339 h 1161397"/>
              <a:gd name="connsiteX89" fmla="*/ 6141123 w 6884912"/>
              <a:gd name="connsiteY89" fmla="*/ 159923 h 1161397"/>
              <a:gd name="connsiteX90" fmla="*/ 6290640 w 6884912"/>
              <a:gd name="connsiteY90" fmla="*/ 167441 h 1161397"/>
              <a:gd name="connsiteX91" fmla="*/ 6322806 w 6884912"/>
              <a:gd name="connsiteY91" fmla="*/ 213293 h 1161397"/>
              <a:gd name="connsiteX92" fmla="*/ 6380420 w 6884912"/>
              <a:gd name="connsiteY92" fmla="*/ 173195 h 1161397"/>
              <a:gd name="connsiteX93" fmla="*/ 6507891 w 6884912"/>
              <a:gd name="connsiteY93" fmla="*/ 118474 h 1161397"/>
              <a:gd name="connsiteX94" fmla="*/ 6571807 w 6884912"/>
              <a:gd name="connsiteY94" fmla="*/ 98636 h 1161397"/>
              <a:gd name="connsiteX95" fmla="*/ 6671880 w 6884912"/>
              <a:gd name="connsiteY95" fmla="*/ 82931 h 1161397"/>
              <a:gd name="connsiteX96" fmla="*/ 6702266 w 6884912"/>
              <a:gd name="connsiteY96" fmla="*/ 75470 h 1161397"/>
              <a:gd name="connsiteX97" fmla="*/ 6845802 w 6884912"/>
              <a:gd name="connsiteY97" fmla="*/ 24496 h 1161397"/>
              <a:gd name="connsiteX98" fmla="*/ 6884912 w 6884912"/>
              <a:gd name="connsiteY98"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7166 w 6884912"/>
              <a:gd name="connsiteY14" fmla="*/ 744338 h 1161397"/>
              <a:gd name="connsiteX15" fmla="*/ 1207847 w 6884912"/>
              <a:gd name="connsiteY15" fmla="*/ 689087 h 1161397"/>
              <a:gd name="connsiteX16" fmla="*/ 1242716 w 6884912"/>
              <a:gd name="connsiteY16" fmla="*/ 698052 h 1161397"/>
              <a:gd name="connsiteX17" fmla="*/ 1299977 w 6884912"/>
              <a:gd name="connsiteY17" fmla="*/ 639196 h 1161397"/>
              <a:gd name="connsiteX18" fmla="*/ 1326190 w 6884912"/>
              <a:gd name="connsiteY18" fmla="*/ 625955 h 1161397"/>
              <a:gd name="connsiteX19" fmla="*/ 1339600 w 6884912"/>
              <a:gd name="connsiteY19" fmla="*/ 616295 h 1161397"/>
              <a:gd name="connsiteX20" fmla="*/ 1340054 w 6884912"/>
              <a:gd name="connsiteY20" fmla="*/ 614022 h 1161397"/>
              <a:gd name="connsiteX21" fmla="*/ 1391606 w 6884912"/>
              <a:gd name="connsiteY21" fmla="*/ 615229 h 1161397"/>
              <a:gd name="connsiteX22" fmla="*/ 1397565 w 6884912"/>
              <a:gd name="connsiteY22" fmla="*/ 611490 h 1161397"/>
              <a:gd name="connsiteX23" fmla="*/ 1432302 w 6884912"/>
              <a:gd name="connsiteY23" fmla="*/ 617267 h 1161397"/>
              <a:gd name="connsiteX24" fmla="*/ 1449644 w 6884912"/>
              <a:gd name="connsiteY24" fmla="*/ 617591 h 1161397"/>
              <a:gd name="connsiteX25" fmla="*/ 1455793 w 6884912"/>
              <a:gd name="connsiteY25" fmla="*/ 623174 h 1161397"/>
              <a:gd name="connsiteX26" fmla="*/ 1480758 w 6884912"/>
              <a:gd name="connsiteY26" fmla="*/ 620863 h 1161397"/>
              <a:gd name="connsiteX27" fmla="*/ 1483154 w 6884912"/>
              <a:gd name="connsiteY27" fmla="*/ 618527 h 1161397"/>
              <a:gd name="connsiteX28" fmla="*/ 1505495 w 6884912"/>
              <a:gd name="connsiteY28" fmla="*/ 624325 h 1161397"/>
              <a:gd name="connsiteX29" fmla="*/ 1526340 w 6884912"/>
              <a:gd name="connsiteY29" fmla="*/ 638496 h 1161397"/>
              <a:gd name="connsiteX30" fmla="*/ 1731986 w 6884912"/>
              <a:gd name="connsiteY30" fmla="*/ 589682 h 1161397"/>
              <a:gd name="connsiteX31" fmla="*/ 1927935 w 6884912"/>
              <a:gd name="connsiteY31" fmla="*/ 628540 h 1161397"/>
              <a:gd name="connsiteX32" fmla="*/ 2039075 w 6884912"/>
              <a:gd name="connsiteY32" fmla="*/ 599964 h 1161397"/>
              <a:gd name="connsiteX33" fmla="*/ 2066980 w 6884912"/>
              <a:gd name="connsiteY33" fmla="*/ 550413 h 1161397"/>
              <a:gd name="connsiteX34" fmla="*/ 2352236 w 6884912"/>
              <a:gd name="connsiteY34" fmla="*/ 519602 h 1161397"/>
              <a:gd name="connsiteX35" fmla="*/ 2420791 w 6884912"/>
              <a:gd name="connsiteY35" fmla="*/ 492826 h 1161397"/>
              <a:gd name="connsiteX36" fmla="*/ 2489932 w 6884912"/>
              <a:gd name="connsiteY36" fmla="*/ 507864 h 1161397"/>
              <a:gd name="connsiteX37" fmla="*/ 2512917 w 6884912"/>
              <a:gd name="connsiteY37" fmla="*/ 489127 h 1161397"/>
              <a:gd name="connsiteX38" fmla="*/ 2516783 w 6884912"/>
              <a:gd name="connsiteY38" fmla="*/ 485473 h 1161397"/>
              <a:gd name="connsiteX39" fmla="*/ 2534360 w 6884912"/>
              <a:gd name="connsiteY39" fmla="*/ 480064 h 1161397"/>
              <a:gd name="connsiteX40" fmla="*/ 2536691 w 6884912"/>
              <a:gd name="connsiteY40" fmla="*/ 467018 h 1161397"/>
              <a:gd name="connsiteX41" fmla="*/ 2561265 w 6884912"/>
              <a:gd name="connsiteY41" fmla="*/ 450623 h 1161397"/>
              <a:gd name="connsiteX42" fmla="*/ 2594349 w 6884912"/>
              <a:gd name="connsiteY42" fmla="*/ 443884 h 1161397"/>
              <a:gd name="connsiteX43" fmla="*/ 2754324 w 6884912"/>
              <a:gd name="connsiteY43" fmla="*/ 424766 h 1161397"/>
              <a:gd name="connsiteX44" fmla="*/ 2848470 w 6884912"/>
              <a:gd name="connsiteY44" fmla="*/ 405966 h 1161397"/>
              <a:gd name="connsiteX45" fmla="*/ 2881772 w 6884912"/>
              <a:gd name="connsiteY45" fmla="*/ 387260 h 1161397"/>
              <a:gd name="connsiteX46" fmla="*/ 2929932 w 6884912"/>
              <a:gd name="connsiteY46" fmla="*/ 368912 h 1161397"/>
              <a:gd name="connsiteX47" fmla="*/ 3013020 w 6884912"/>
              <a:gd name="connsiteY47" fmla="*/ 327578 h 1161397"/>
              <a:gd name="connsiteX48" fmla="*/ 3222191 w 6884912"/>
              <a:gd name="connsiteY48" fmla="*/ 307887 h 1161397"/>
              <a:gd name="connsiteX49" fmla="*/ 3227953 w 6884912"/>
              <a:gd name="connsiteY49" fmla="*/ 297650 h 1161397"/>
              <a:gd name="connsiteX50" fmla="*/ 3510042 w 6884912"/>
              <a:gd name="connsiteY50" fmla="*/ 311820 h 1161397"/>
              <a:gd name="connsiteX51" fmla="*/ 3626773 w 6884912"/>
              <a:gd name="connsiteY51" fmla="*/ 290452 h 1161397"/>
              <a:gd name="connsiteX52" fmla="*/ 3666217 w 6884912"/>
              <a:gd name="connsiteY52" fmla="*/ 273255 h 1161397"/>
              <a:gd name="connsiteX53" fmla="*/ 3732427 w 6884912"/>
              <a:gd name="connsiteY53" fmla="*/ 245039 h 1161397"/>
              <a:gd name="connsiteX54" fmla="*/ 3777022 w 6884912"/>
              <a:gd name="connsiteY54" fmla="*/ 200276 h 1161397"/>
              <a:gd name="connsiteX55" fmla="*/ 3791246 w 6884912"/>
              <a:gd name="connsiteY55" fmla="*/ 189996 h 1161397"/>
              <a:gd name="connsiteX56" fmla="*/ 3819864 w 6884912"/>
              <a:gd name="connsiteY56" fmla="*/ 194605 h 1161397"/>
              <a:gd name="connsiteX57" fmla="*/ 3830398 w 6884912"/>
              <a:gd name="connsiteY57" fmla="*/ 188383 h 1161397"/>
              <a:gd name="connsiteX58" fmla="*/ 3834360 w 6884912"/>
              <a:gd name="connsiteY58" fmla="*/ 188992 h 1161397"/>
              <a:gd name="connsiteX59" fmla="*/ 3843715 w 6884912"/>
              <a:gd name="connsiteY59" fmla="*/ 188752 h 1161397"/>
              <a:gd name="connsiteX60" fmla="*/ 3842609 w 6884912"/>
              <a:gd name="connsiteY60" fmla="*/ 197386 h 1161397"/>
              <a:gd name="connsiteX61" fmla="*/ 3853961 w 6884912"/>
              <a:gd name="connsiteY61" fmla="*/ 213380 h 1161397"/>
              <a:gd name="connsiteX62" fmla="*/ 3907640 w 6884912"/>
              <a:gd name="connsiteY62" fmla="*/ 207568 h 1161397"/>
              <a:gd name="connsiteX63" fmla="*/ 3910449 w 6884912"/>
              <a:gd name="connsiteY63" fmla="*/ 197808 h 1161397"/>
              <a:gd name="connsiteX64" fmla="*/ 3917197 w 6884912"/>
              <a:gd name="connsiteY64" fmla="*/ 196121 h 1161397"/>
              <a:gd name="connsiteX65" fmla="*/ 3922400 w 6884912"/>
              <a:gd name="connsiteY65" fmla="*/ 205056 h 1161397"/>
              <a:gd name="connsiteX66" fmla="*/ 4013061 w 6884912"/>
              <a:gd name="connsiteY66" fmla="*/ 224874 h 1161397"/>
              <a:gd name="connsiteX67" fmla="*/ 4220717 w 6884912"/>
              <a:gd name="connsiteY67" fmla="*/ 192946 h 1161397"/>
              <a:gd name="connsiteX68" fmla="*/ 4228802 w 6884912"/>
              <a:gd name="connsiteY68" fmla="*/ 201468 h 1161397"/>
              <a:gd name="connsiteX69" fmla="*/ 4289361 w 6884912"/>
              <a:gd name="connsiteY69" fmla="*/ 196642 h 1161397"/>
              <a:gd name="connsiteX70" fmla="*/ 4498913 w 6884912"/>
              <a:gd name="connsiteY70" fmla="*/ 118915 h 1161397"/>
              <a:gd name="connsiteX71" fmla="*/ 4617330 w 6884912"/>
              <a:gd name="connsiteY71" fmla="*/ 111163 h 1161397"/>
              <a:gd name="connsiteX72" fmla="*/ 4659778 w 6884912"/>
              <a:gd name="connsiteY72" fmla="*/ 118219 h 1161397"/>
              <a:gd name="connsiteX73" fmla="*/ 4730870 w 6884912"/>
              <a:gd name="connsiteY73" fmla="*/ 129432 h 1161397"/>
              <a:gd name="connsiteX74" fmla="*/ 4844073 w 6884912"/>
              <a:gd name="connsiteY74" fmla="*/ 161768 h 1161397"/>
              <a:gd name="connsiteX75" fmla="*/ 4856454 w 6884912"/>
              <a:gd name="connsiteY75" fmla="*/ 130488 h 1161397"/>
              <a:gd name="connsiteX76" fmla="*/ 4920038 w 6884912"/>
              <a:gd name="connsiteY76" fmla="*/ 140418 h 1161397"/>
              <a:gd name="connsiteX77" fmla="*/ 5016639 w 6884912"/>
              <a:gd name="connsiteY77" fmla="*/ 158905 h 1161397"/>
              <a:gd name="connsiteX78" fmla="*/ 5072009 w 6884912"/>
              <a:gd name="connsiteY78" fmla="*/ 161502 h 1161397"/>
              <a:gd name="connsiteX79" fmla="*/ 5223626 w 6884912"/>
              <a:gd name="connsiteY79" fmla="*/ 177356 h 1161397"/>
              <a:gd name="connsiteX80" fmla="*/ 5375773 w 6884912"/>
              <a:gd name="connsiteY80" fmla="*/ 199913 h 1161397"/>
              <a:gd name="connsiteX81" fmla="*/ 5467502 w 6884912"/>
              <a:gd name="connsiteY81" fmla="*/ 250963 h 1161397"/>
              <a:gd name="connsiteX82" fmla="*/ 5592395 w 6884912"/>
              <a:gd name="connsiteY82" fmla="*/ 265434 h 1161397"/>
              <a:gd name="connsiteX83" fmla="*/ 5613532 w 6884912"/>
              <a:gd name="connsiteY83" fmla="*/ 273379 h 1161397"/>
              <a:gd name="connsiteX84" fmla="*/ 5642173 w 6884912"/>
              <a:gd name="connsiteY84" fmla="*/ 266904 h 1161397"/>
              <a:gd name="connsiteX85" fmla="*/ 5756910 w 6884912"/>
              <a:gd name="connsiteY85" fmla="*/ 239211 h 1161397"/>
              <a:gd name="connsiteX86" fmla="*/ 5846667 w 6884912"/>
              <a:gd name="connsiteY86" fmla="*/ 201786 h 1161397"/>
              <a:gd name="connsiteX87" fmla="*/ 5960732 w 6884912"/>
              <a:gd name="connsiteY87" fmla="*/ 220708 h 1161397"/>
              <a:gd name="connsiteX88" fmla="*/ 6029542 w 6884912"/>
              <a:gd name="connsiteY88" fmla="*/ 210339 h 1161397"/>
              <a:gd name="connsiteX89" fmla="*/ 6141123 w 6884912"/>
              <a:gd name="connsiteY89" fmla="*/ 159923 h 1161397"/>
              <a:gd name="connsiteX90" fmla="*/ 6290640 w 6884912"/>
              <a:gd name="connsiteY90" fmla="*/ 167441 h 1161397"/>
              <a:gd name="connsiteX91" fmla="*/ 6322806 w 6884912"/>
              <a:gd name="connsiteY91" fmla="*/ 213293 h 1161397"/>
              <a:gd name="connsiteX92" fmla="*/ 6380420 w 6884912"/>
              <a:gd name="connsiteY92" fmla="*/ 173195 h 1161397"/>
              <a:gd name="connsiteX93" fmla="*/ 6507891 w 6884912"/>
              <a:gd name="connsiteY93" fmla="*/ 118474 h 1161397"/>
              <a:gd name="connsiteX94" fmla="*/ 6571807 w 6884912"/>
              <a:gd name="connsiteY94" fmla="*/ 98636 h 1161397"/>
              <a:gd name="connsiteX95" fmla="*/ 6671880 w 6884912"/>
              <a:gd name="connsiteY95" fmla="*/ 82931 h 1161397"/>
              <a:gd name="connsiteX96" fmla="*/ 6702266 w 6884912"/>
              <a:gd name="connsiteY96" fmla="*/ 75470 h 1161397"/>
              <a:gd name="connsiteX97" fmla="*/ 6845802 w 6884912"/>
              <a:gd name="connsiteY97" fmla="*/ 24496 h 1161397"/>
              <a:gd name="connsiteX98" fmla="*/ 6884912 w 6884912"/>
              <a:gd name="connsiteY98" fmla="*/ 0 h 116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6884912" h="1161397">
                <a:moveTo>
                  <a:pt x="6884912" y="0"/>
                </a:moveTo>
                <a:lnTo>
                  <a:pt x="6884912" y="1161397"/>
                </a:lnTo>
                <a:lnTo>
                  <a:pt x="0" y="1161397"/>
                </a:lnTo>
                <a:lnTo>
                  <a:pt x="27135" y="1147460"/>
                </a:lnTo>
                <a:cubicBezTo>
                  <a:pt x="57431" y="1167048"/>
                  <a:pt x="61886" y="1088181"/>
                  <a:pt x="115388" y="1111320"/>
                </a:cubicBezTo>
                <a:cubicBezTo>
                  <a:pt x="146435" y="1096221"/>
                  <a:pt x="156823" y="1079485"/>
                  <a:pt x="213420" y="1056868"/>
                </a:cubicBezTo>
                <a:cubicBezTo>
                  <a:pt x="288217" y="1040787"/>
                  <a:pt x="383333" y="1044881"/>
                  <a:pt x="454970" y="1023343"/>
                </a:cubicBezTo>
                <a:cubicBezTo>
                  <a:pt x="440966" y="999969"/>
                  <a:pt x="571419" y="1006841"/>
                  <a:pt x="548162" y="984908"/>
                </a:cubicBezTo>
                <a:cubicBezTo>
                  <a:pt x="561321" y="956563"/>
                  <a:pt x="637415" y="1010272"/>
                  <a:pt x="651408" y="984938"/>
                </a:cubicBezTo>
                <a:cubicBezTo>
                  <a:pt x="671652" y="980952"/>
                  <a:pt x="698726" y="950833"/>
                  <a:pt x="723108" y="941904"/>
                </a:cubicBezTo>
                <a:cubicBezTo>
                  <a:pt x="760262" y="946949"/>
                  <a:pt x="757827" y="957145"/>
                  <a:pt x="797699" y="931362"/>
                </a:cubicBezTo>
                <a:cubicBezTo>
                  <a:pt x="821097" y="940623"/>
                  <a:pt x="833565" y="929189"/>
                  <a:pt x="843359" y="910894"/>
                </a:cubicBezTo>
                <a:cubicBezTo>
                  <a:pt x="887668" y="902160"/>
                  <a:pt x="919738" y="869376"/>
                  <a:pt x="965215" y="846701"/>
                </a:cubicBezTo>
                <a:cubicBezTo>
                  <a:pt x="1023081" y="848019"/>
                  <a:pt x="1036422" y="800154"/>
                  <a:pt x="1085080" y="776086"/>
                </a:cubicBezTo>
                <a:cubicBezTo>
                  <a:pt x="1140763" y="795544"/>
                  <a:pt x="1116251" y="768649"/>
                  <a:pt x="1137166" y="744338"/>
                </a:cubicBezTo>
                <a:lnTo>
                  <a:pt x="1207847" y="689087"/>
                </a:lnTo>
                <a:cubicBezTo>
                  <a:pt x="1226429" y="687736"/>
                  <a:pt x="1222409" y="707958"/>
                  <a:pt x="1242716" y="698052"/>
                </a:cubicBezTo>
                <a:cubicBezTo>
                  <a:pt x="1250387" y="668345"/>
                  <a:pt x="1318259" y="689091"/>
                  <a:pt x="1299977" y="639196"/>
                </a:cubicBezTo>
                <a:cubicBezTo>
                  <a:pt x="1323072" y="639367"/>
                  <a:pt x="1341279" y="658105"/>
                  <a:pt x="1326190" y="625955"/>
                </a:cubicBezTo>
                <a:cubicBezTo>
                  <a:pt x="1333572" y="625050"/>
                  <a:pt x="1337406" y="621362"/>
                  <a:pt x="1339600" y="616295"/>
                </a:cubicBezTo>
                <a:cubicBezTo>
                  <a:pt x="1339751" y="615537"/>
                  <a:pt x="1339903" y="614780"/>
                  <a:pt x="1340054" y="614022"/>
                </a:cubicBezTo>
                <a:lnTo>
                  <a:pt x="1391606" y="615229"/>
                </a:lnTo>
                <a:lnTo>
                  <a:pt x="1397565" y="611490"/>
                </a:lnTo>
                <a:lnTo>
                  <a:pt x="1432302" y="617267"/>
                </a:lnTo>
                <a:lnTo>
                  <a:pt x="1449644" y="617591"/>
                </a:lnTo>
                <a:lnTo>
                  <a:pt x="1455793" y="623174"/>
                </a:lnTo>
                <a:cubicBezTo>
                  <a:pt x="1461744" y="626151"/>
                  <a:pt x="1469373" y="626493"/>
                  <a:pt x="1480758" y="620863"/>
                </a:cubicBezTo>
                <a:lnTo>
                  <a:pt x="1483154" y="618527"/>
                </a:lnTo>
                <a:lnTo>
                  <a:pt x="1505495" y="624325"/>
                </a:lnTo>
                <a:cubicBezTo>
                  <a:pt x="1512992" y="627532"/>
                  <a:pt x="1520025" y="632078"/>
                  <a:pt x="1526340" y="638496"/>
                </a:cubicBezTo>
                <a:cubicBezTo>
                  <a:pt x="1586113" y="586768"/>
                  <a:pt x="1659006" y="610309"/>
                  <a:pt x="1731986" y="589682"/>
                </a:cubicBezTo>
                <a:cubicBezTo>
                  <a:pt x="1750397" y="523106"/>
                  <a:pt x="1896056" y="573257"/>
                  <a:pt x="1927935" y="628540"/>
                </a:cubicBezTo>
                <a:cubicBezTo>
                  <a:pt x="1912854" y="559823"/>
                  <a:pt x="2112261" y="676347"/>
                  <a:pt x="2039075" y="599964"/>
                </a:cubicBezTo>
                <a:cubicBezTo>
                  <a:pt x="2066036" y="601198"/>
                  <a:pt x="2086366" y="569532"/>
                  <a:pt x="2066980" y="550413"/>
                </a:cubicBezTo>
                <a:cubicBezTo>
                  <a:pt x="2155364" y="582582"/>
                  <a:pt x="2259548" y="514786"/>
                  <a:pt x="2352236" y="519602"/>
                </a:cubicBezTo>
                <a:cubicBezTo>
                  <a:pt x="2388450" y="459394"/>
                  <a:pt x="2373298" y="511682"/>
                  <a:pt x="2420791" y="492826"/>
                </a:cubicBezTo>
                <a:cubicBezTo>
                  <a:pt x="2417962" y="542563"/>
                  <a:pt x="2475071" y="455098"/>
                  <a:pt x="2489932" y="507864"/>
                </a:cubicBezTo>
                <a:cubicBezTo>
                  <a:pt x="2498105" y="502761"/>
                  <a:pt x="2505553" y="496153"/>
                  <a:pt x="2512917" y="489127"/>
                </a:cubicBezTo>
                <a:lnTo>
                  <a:pt x="2516783" y="485473"/>
                </a:lnTo>
                <a:lnTo>
                  <a:pt x="2534360" y="480064"/>
                </a:lnTo>
                <a:lnTo>
                  <a:pt x="2536691" y="467018"/>
                </a:lnTo>
                <a:lnTo>
                  <a:pt x="2561265" y="450623"/>
                </a:lnTo>
                <a:cubicBezTo>
                  <a:pt x="2570872" y="446262"/>
                  <a:pt x="2581686" y="443655"/>
                  <a:pt x="2594349" y="443884"/>
                </a:cubicBezTo>
                <a:cubicBezTo>
                  <a:pt x="2640435" y="464638"/>
                  <a:pt x="2696955" y="396361"/>
                  <a:pt x="2754324" y="424766"/>
                </a:cubicBezTo>
                <a:cubicBezTo>
                  <a:pt x="2775130" y="430896"/>
                  <a:pt x="2837731" y="423458"/>
                  <a:pt x="2848470" y="405966"/>
                </a:cubicBezTo>
                <a:cubicBezTo>
                  <a:pt x="2861295" y="401100"/>
                  <a:pt x="2876936" y="405309"/>
                  <a:pt x="2881772" y="387260"/>
                </a:cubicBezTo>
                <a:cubicBezTo>
                  <a:pt x="2890299" y="365261"/>
                  <a:pt x="2938134" y="392997"/>
                  <a:pt x="2929932" y="368912"/>
                </a:cubicBezTo>
                <a:cubicBezTo>
                  <a:pt x="2963844" y="387799"/>
                  <a:pt x="2986550" y="341223"/>
                  <a:pt x="3013020" y="327578"/>
                </a:cubicBezTo>
                <a:cubicBezTo>
                  <a:pt x="3061730" y="317407"/>
                  <a:pt x="3186369" y="312875"/>
                  <a:pt x="3222191" y="307887"/>
                </a:cubicBezTo>
                <a:cubicBezTo>
                  <a:pt x="3223593" y="304249"/>
                  <a:pt x="3179978" y="296995"/>
                  <a:pt x="3227953" y="297650"/>
                </a:cubicBezTo>
                <a:cubicBezTo>
                  <a:pt x="3275928" y="298306"/>
                  <a:pt x="3443572" y="313020"/>
                  <a:pt x="3510042" y="311820"/>
                </a:cubicBezTo>
                <a:cubicBezTo>
                  <a:pt x="3585274" y="306641"/>
                  <a:pt x="3525753" y="258887"/>
                  <a:pt x="3626773" y="290452"/>
                </a:cubicBezTo>
                <a:cubicBezTo>
                  <a:pt x="3633124" y="269835"/>
                  <a:pt x="3644693" y="267134"/>
                  <a:pt x="3666217" y="273255"/>
                </a:cubicBezTo>
                <a:cubicBezTo>
                  <a:pt x="3702502" y="269310"/>
                  <a:pt x="3690563" y="221720"/>
                  <a:pt x="3732427" y="245039"/>
                </a:cubicBezTo>
                <a:cubicBezTo>
                  <a:pt x="3720985" y="220241"/>
                  <a:pt x="3798776" y="224539"/>
                  <a:pt x="3777022" y="200276"/>
                </a:cubicBezTo>
                <a:cubicBezTo>
                  <a:pt x="3781759" y="193499"/>
                  <a:pt x="3786499" y="190723"/>
                  <a:pt x="3791246" y="189996"/>
                </a:cubicBezTo>
                <a:cubicBezTo>
                  <a:pt x="3800740" y="188542"/>
                  <a:pt x="3810265" y="195284"/>
                  <a:pt x="3819864" y="194605"/>
                </a:cubicBezTo>
                <a:lnTo>
                  <a:pt x="3830398" y="188383"/>
                </a:lnTo>
                <a:lnTo>
                  <a:pt x="3834360" y="188992"/>
                </a:lnTo>
                <a:lnTo>
                  <a:pt x="3843715" y="188752"/>
                </a:lnTo>
                <a:lnTo>
                  <a:pt x="3842609" y="197386"/>
                </a:lnTo>
                <a:cubicBezTo>
                  <a:pt x="3840673" y="205638"/>
                  <a:pt x="3839248" y="214671"/>
                  <a:pt x="3853961" y="213380"/>
                </a:cubicBezTo>
                <a:cubicBezTo>
                  <a:pt x="3884396" y="206569"/>
                  <a:pt x="3895082" y="241941"/>
                  <a:pt x="3907640" y="207568"/>
                </a:cubicBezTo>
                <a:lnTo>
                  <a:pt x="3910449" y="197808"/>
                </a:lnTo>
                <a:lnTo>
                  <a:pt x="3917197" y="196121"/>
                </a:lnTo>
                <a:cubicBezTo>
                  <a:pt x="3920833" y="196372"/>
                  <a:pt x="3922919" y="198717"/>
                  <a:pt x="3922400" y="205056"/>
                </a:cubicBezTo>
                <a:cubicBezTo>
                  <a:pt x="3950680" y="178467"/>
                  <a:pt x="3984062" y="218098"/>
                  <a:pt x="4013061" y="224874"/>
                </a:cubicBezTo>
                <a:cubicBezTo>
                  <a:pt x="4062781" y="222856"/>
                  <a:pt x="4184760" y="196847"/>
                  <a:pt x="4220717" y="192946"/>
                </a:cubicBezTo>
                <a:cubicBezTo>
                  <a:pt x="4222964" y="196132"/>
                  <a:pt x="4225687" y="199002"/>
                  <a:pt x="4228802" y="201468"/>
                </a:cubicBezTo>
                <a:cubicBezTo>
                  <a:pt x="4246898" y="215792"/>
                  <a:pt x="4274013" y="213632"/>
                  <a:pt x="4289361" y="196642"/>
                </a:cubicBezTo>
                <a:cubicBezTo>
                  <a:pt x="4363212" y="140627"/>
                  <a:pt x="4433598" y="135488"/>
                  <a:pt x="4498913" y="118915"/>
                </a:cubicBezTo>
                <a:cubicBezTo>
                  <a:pt x="4573135" y="105586"/>
                  <a:pt x="4527062" y="166416"/>
                  <a:pt x="4617330" y="111163"/>
                </a:cubicBezTo>
                <a:cubicBezTo>
                  <a:pt x="4628518" y="129608"/>
                  <a:pt x="4640397" y="129405"/>
                  <a:pt x="4659778" y="118219"/>
                </a:cubicBezTo>
                <a:cubicBezTo>
                  <a:pt x="4695929" y="113193"/>
                  <a:pt x="4695958" y="162259"/>
                  <a:pt x="4730870" y="129432"/>
                </a:cubicBezTo>
                <a:cubicBezTo>
                  <a:pt x="4761586" y="136690"/>
                  <a:pt x="4823142" y="161592"/>
                  <a:pt x="4844073" y="161768"/>
                </a:cubicBezTo>
                <a:cubicBezTo>
                  <a:pt x="4870797" y="164132"/>
                  <a:pt x="4827288" y="135164"/>
                  <a:pt x="4856454" y="130488"/>
                </a:cubicBezTo>
                <a:cubicBezTo>
                  <a:pt x="4892086" y="129553"/>
                  <a:pt x="4889263" y="81477"/>
                  <a:pt x="4920038" y="140418"/>
                </a:cubicBezTo>
                <a:cubicBezTo>
                  <a:pt x="4956358" y="122308"/>
                  <a:pt x="4965108" y="149263"/>
                  <a:pt x="5016639" y="158905"/>
                </a:cubicBezTo>
                <a:cubicBezTo>
                  <a:pt x="5037063" y="141828"/>
                  <a:pt x="5054534" y="147986"/>
                  <a:pt x="5072009" y="161502"/>
                </a:cubicBezTo>
                <a:cubicBezTo>
                  <a:pt x="5121260" y="153653"/>
                  <a:pt x="5167555" y="172635"/>
                  <a:pt x="5223626" y="177356"/>
                </a:cubicBezTo>
                <a:cubicBezTo>
                  <a:pt x="5282824" y="155243"/>
                  <a:pt x="5315859" y="195041"/>
                  <a:pt x="5375773" y="199913"/>
                </a:cubicBezTo>
                <a:cubicBezTo>
                  <a:pt x="5432511" y="156218"/>
                  <a:pt x="5417550" y="256036"/>
                  <a:pt x="5467502" y="250963"/>
                </a:cubicBezTo>
                <a:cubicBezTo>
                  <a:pt x="5547124" y="209975"/>
                  <a:pt x="5467171" y="283839"/>
                  <a:pt x="5592395" y="265434"/>
                </a:cubicBezTo>
                <a:cubicBezTo>
                  <a:pt x="5599201" y="258867"/>
                  <a:pt x="5614752" y="264706"/>
                  <a:pt x="5613532" y="273379"/>
                </a:cubicBezTo>
                <a:cubicBezTo>
                  <a:pt x="5621390" y="270408"/>
                  <a:pt x="5639720" y="253173"/>
                  <a:pt x="5642173" y="266904"/>
                </a:cubicBezTo>
                <a:cubicBezTo>
                  <a:pt x="5682296" y="267049"/>
                  <a:pt x="5721812" y="257513"/>
                  <a:pt x="5756910" y="239211"/>
                </a:cubicBezTo>
                <a:cubicBezTo>
                  <a:pt x="5834998" y="260050"/>
                  <a:pt x="5790596" y="197229"/>
                  <a:pt x="5846667" y="201786"/>
                </a:cubicBezTo>
                <a:cubicBezTo>
                  <a:pt x="5892444" y="227312"/>
                  <a:pt x="5908324" y="204527"/>
                  <a:pt x="5960732" y="220708"/>
                </a:cubicBezTo>
                <a:cubicBezTo>
                  <a:pt x="5977124" y="175349"/>
                  <a:pt x="6009640" y="223654"/>
                  <a:pt x="6029542" y="210339"/>
                </a:cubicBezTo>
                <a:cubicBezTo>
                  <a:pt x="6063108" y="261420"/>
                  <a:pt x="6107411" y="160034"/>
                  <a:pt x="6141123" y="159923"/>
                </a:cubicBezTo>
                <a:cubicBezTo>
                  <a:pt x="6198068" y="167749"/>
                  <a:pt x="6260628" y="219715"/>
                  <a:pt x="6290640" y="167441"/>
                </a:cubicBezTo>
                <a:cubicBezTo>
                  <a:pt x="6295193" y="188689"/>
                  <a:pt x="6290494" y="217816"/>
                  <a:pt x="6322806" y="213293"/>
                </a:cubicBezTo>
                <a:cubicBezTo>
                  <a:pt x="6337769" y="214252"/>
                  <a:pt x="6349573" y="188998"/>
                  <a:pt x="6380420" y="173195"/>
                </a:cubicBezTo>
                <a:cubicBezTo>
                  <a:pt x="6420580" y="151473"/>
                  <a:pt x="6513519" y="179296"/>
                  <a:pt x="6507891" y="118474"/>
                </a:cubicBezTo>
                <a:cubicBezTo>
                  <a:pt x="6519398" y="82452"/>
                  <a:pt x="6571830" y="137398"/>
                  <a:pt x="6571807" y="98636"/>
                </a:cubicBezTo>
                <a:cubicBezTo>
                  <a:pt x="6594702" y="123421"/>
                  <a:pt x="6634676" y="82071"/>
                  <a:pt x="6671880" y="82931"/>
                </a:cubicBezTo>
                <a:cubicBezTo>
                  <a:pt x="6678855" y="65407"/>
                  <a:pt x="6687415" y="66196"/>
                  <a:pt x="6702266" y="75470"/>
                </a:cubicBezTo>
                <a:cubicBezTo>
                  <a:pt x="6747004" y="78450"/>
                  <a:pt x="6798307" y="53072"/>
                  <a:pt x="6845802" y="24496"/>
                </a:cubicBezTo>
                <a:lnTo>
                  <a:pt x="6884912"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Micromobility is The Future of Vehicles | by Gabriel Henry J. Lopez |  DataDrivenInvestor">
            <a:extLst>
              <a:ext uri="{FF2B5EF4-FFF2-40B4-BE49-F238E27FC236}">
                <a16:creationId xmlns:a16="http://schemas.microsoft.com/office/drawing/2014/main" id="{22133859-A8E3-2BB9-FE40-2B56BFC2586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23899" y="2239618"/>
            <a:ext cx="4587000" cy="2499914"/>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a:extLst>
              <a:ext uri="{FF2B5EF4-FFF2-40B4-BE49-F238E27FC236}">
                <a16:creationId xmlns:a16="http://schemas.microsoft.com/office/drawing/2014/main" id="{EF2BAA49-C2B3-2B48-BED9-8767553DC332}"/>
              </a:ext>
            </a:extLst>
          </p:cNvPr>
          <p:cNvSpPr>
            <a:spLocks noGrp="1"/>
          </p:cNvSpPr>
          <p:nvPr>
            <p:ph idx="1"/>
          </p:nvPr>
        </p:nvSpPr>
        <p:spPr>
          <a:xfrm>
            <a:off x="5274366" y="967409"/>
            <a:ext cx="5923622" cy="5135279"/>
          </a:xfrm>
        </p:spPr>
        <p:txBody>
          <a:bodyPr>
            <a:normAutofit/>
          </a:bodyPr>
          <a:lstStyle/>
          <a:p>
            <a:pPr indent="0" algn="just">
              <a:spcAft>
                <a:spcPts val="800"/>
              </a:spcAft>
              <a:buNone/>
            </a:pPr>
            <a:r>
              <a:rPr lang="az-Latn-AZ" sz="2000" dirty="0">
                <a:effectLst/>
                <a:latin typeface="Times New Roman" panose="02020603050405020304" pitchFamily="18" charset="0"/>
                <a:ea typeface="Calibri" panose="020F0502020204030204" pitchFamily="34" charset="0"/>
                <a:cs typeface="Times New Roman" panose="02020603050405020304" pitchFamily="18" charset="0"/>
              </a:rPr>
              <a:t>Mikromobil nəqliyyat vasitələrinin potensialı insanların ictimai nəqliyyata çıxışını təmin edilməsindən çox-çox kənara çıxır.Qısa səfərlərin üstünlük təşkil etdiyi digər yerlər, məsələn, kənd yerləri, kollec və korporativ şəhərciklər, hərbi bazalarda da  mikromobil nəqliyyat vasitələri istifadə edilə bilər.</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spcAft>
                <a:spcPts val="800"/>
              </a:spcAft>
              <a:buNone/>
            </a:pPr>
            <a:r>
              <a:rPr lang="az-Latn-AZ" sz="2000" dirty="0">
                <a:effectLst/>
                <a:latin typeface="Times New Roman" panose="02020603050405020304" pitchFamily="18" charset="0"/>
                <a:ea typeface="Calibri" panose="020F0502020204030204" pitchFamily="34" charset="0"/>
                <a:cs typeface="Times New Roman" panose="02020603050405020304" pitchFamily="18" charset="0"/>
              </a:rPr>
              <a:t>Lakin, elm nöqtəyi nəzərdən sual yaranır: mikromobil nəqliyyat vasitələrinin hansıları ikitəkərli elektrik nəqliyyat vasitələri  kimi təsnif edilir?</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spcAft>
                <a:spcPts val="800"/>
              </a:spcAft>
              <a:buNone/>
            </a:pPr>
            <a:r>
              <a:rPr lang="az-Latn-AZ" sz="2000" dirty="0">
                <a:effectLst/>
                <a:latin typeface="Times New Roman" panose="02020603050405020304" pitchFamily="18" charset="0"/>
                <a:ea typeface="Calibri" panose="020F0502020204030204" pitchFamily="34" charset="0"/>
                <a:cs typeface="Times New Roman" panose="02020603050405020304" pitchFamily="18" charset="0"/>
              </a:rPr>
              <a:t>Hər bir ölkənin yerli qanunlar və yol hərəkətini tənzimləyən təşkilatlar tərəfindən təyin və idarə olunan elektrik mühərriki ilə təchiz edilmiş ikitəkərli nəqliyyat vasitələri üçün öz tənzimləyici təsnifatı var.(cədvəl 1).</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988169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1A047647-A191-67A4-F754-C848B8127896}"/>
              </a:ext>
            </a:extLst>
          </p:cNvPr>
          <p:cNvSpPr>
            <a:spLocks noGrp="1"/>
          </p:cNvSpPr>
          <p:nvPr>
            <p:ph idx="1"/>
          </p:nvPr>
        </p:nvSpPr>
        <p:spPr>
          <a:xfrm>
            <a:off x="838200" y="1929384"/>
            <a:ext cx="10515600" cy="4251960"/>
          </a:xfrm>
        </p:spPr>
        <p:txBody>
          <a:bodyPr>
            <a:normAutofit/>
          </a:bodyPr>
          <a:lstStyle/>
          <a:p>
            <a:pPr indent="450215">
              <a:spcAft>
                <a:spcPts val="800"/>
              </a:spcAft>
              <a:tabLst>
                <a:tab pos="2986405" algn="ctr"/>
              </a:tabLst>
            </a:pPr>
            <a:r>
              <a:rPr lang="az-Latn-AZ" sz="2000">
                <a:effectLst/>
                <a:latin typeface="Times New Roman" panose="02020603050405020304" pitchFamily="18" charset="0"/>
                <a:ea typeface="MS Mincho" panose="02020609040205080304" pitchFamily="49" charset="-128"/>
                <a:cs typeface="Times New Roman" panose="02020603050405020304" pitchFamily="18" charset="0"/>
              </a:rPr>
              <a:t>Beləliklə şagirdlər arasında keçirilən sorğunun cavablarına nəzər saldıqda isə birinci sual üzrə cavab verən şagirdlərin  38 % -i cavabında xeyr istifadə etmədiklərini, digər 62 %-in cavabının müsbət olduğunu yəni istifadə etdiklərini görürük. İkinci sual üzrə cavab verən şagirdlərin 83 %-in  cavabı müsbət, 17 %-in  cavabı mənfi olmuşdur. Üçüncü sual üzrə cavab verən şagirdlərin 76 % cavabında piyada getdiyini ,digər 24 % şagirdlər isə valideynlə avtomobillə  gəldiyini bildirmişdir. Dördüncü sual üzrə cavab verərkən şagirdlərin 37 %-in cavabında məktəbdən evə məsafənin yaxın ( 1 km -ə qədər), 27 % -i cavabında məsafənin (3 km), digər 36 % -i cavabında məsafənin uzaq ( 4 km) olduğunu bildirmişdir . Beşinci sual üzrə cavab verən şagirdlərin 44 % -i cavabında ikitəkərli nəqliyyat vasitələrinin icarə haqqı saatı  1 AZN –ə qədər olsa istifadə edəcəklərini, 33 % şagirdlərin cavabında saatı 1-2 AZN , digər 23 % şagirdlərin cavabında saatı .2-3 AZN olsa istifadə edəcəyini qeyd etdiyini görmüş oluruq. Altıncı sual üzrə cavab verən şagirdlərdən 64 %-i cavabında yola 20 dəqiqəyə qədər vaxt sərf etdiklərini, digər 36 %  şagird cavabında yola 30 dəqiqə və daha çox vaxt sərf etdiklərini bildirmişlər.</a:t>
            </a:r>
            <a:endParaRPr lang="ru-RU" sz="2000"/>
          </a:p>
        </p:txBody>
      </p:sp>
    </p:spTree>
    <p:extLst>
      <p:ext uri="{BB962C8B-B14F-4D97-AF65-F5344CB8AC3E}">
        <p14:creationId xmlns:p14="http://schemas.microsoft.com/office/powerpoint/2010/main" val="19818747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7">
            <a:extLst>
              <a:ext uri="{FF2B5EF4-FFF2-40B4-BE49-F238E27FC236}">
                <a16:creationId xmlns:a16="http://schemas.microsoft.com/office/drawing/2014/main" id="{A5F185B5-6FB4-45DC-9AE7-F7A26BD7E7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9">
            <a:extLst>
              <a:ext uri="{FF2B5EF4-FFF2-40B4-BE49-F238E27FC236}">
                <a16:creationId xmlns:a16="http://schemas.microsoft.com/office/drawing/2014/main" id="{EA5B116B-4263-41E0-B09F-AAFE919C09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66491" y="655607"/>
            <a:ext cx="10725509" cy="5450868"/>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04C323E9-5E24-E5CD-C7D6-379556F17AD4}"/>
              </a:ext>
            </a:extLst>
          </p:cNvPr>
          <p:cNvSpPr>
            <a:spLocks noGrp="1"/>
          </p:cNvSpPr>
          <p:nvPr>
            <p:ph idx="1"/>
          </p:nvPr>
        </p:nvSpPr>
        <p:spPr>
          <a:xfrm>
            <a:off x="1885950" y="952499"/>
            <a:ext cx="9296394" cy="5153975"/>
          </a:xfrm>
        </p:spPr>
        <p:txBody>
          <a:bodyPr anchor="t">
            <a:normAutofit lnSpcReduction="10000"/>
          </a:bodyPr>
          <a:lstStyle/>
          <a:p>
            <a:r>
              <a:rPr lang="az-Latn-AZ" sz="2000" dirty="0">
                <a:effectLst/>
                <a:latin typeface="Times New Roman" panose="02020603050405020304" pitchFamily="18" charset="0"/>
                <a:ea typeface="MS Mincho" panose="02020609040205080304" pitchFamily="49" charset="-128"/>
                <a:cs typeface="Times New Roman" panose="02020603050405020304" pitchFamily="18" charset="0"/>
              </a:rPr>
              <a:t>Beləliklə, təqdimatımız göstərir ki, kənd yerlərində müəllim və şagirdlər ikitəkərli elektrik nəqliyyat vasitələrinin istifadəsinə qarşı deyillər. Əlbətdə ki, ikitəkərli elektrik nəqliyyat vasitələrinin icarə haqqı ilə bağlı suala respodentlərin cavabları o qədər də inandırıcı olmadı, lakin bizim fikrimizcə, bu bazarda həqiqi qiymətlərlə bağlı məlumatlarının olmamağından irəli gəlir.  Sorğumuz göstərdi ki, respondentlər yola 5-10 dəqiqədən 1 saata qədər vaxt sərf edirlər. Əlbətdə ki, nəzərə alsaq ki, ikitəkərli nəqliyyat vasitələrinin icarəsi biznesi mövsumi xarakter daşıyır, və yagış və qar olduğu ayları istisna etsək, ikitəkərli nəqliyyat vasitələrindən yararlanmaq üçün ilin sentyabr, oktyabr, aprel, may iyun ayları qalır. Beləliklə, respondentlərin 56 % piyada, 44 % nəqliyyatdan istifadə edərək məktəbə gedirlər.Respodentlərin 42 % yola 20 dəqiqədən çox sərf edirlər. Əvvəlki fəsillərdə göstərdiyimiz kimi dünyanın bir çox ölkələrində ikitəkərli elektrik  nəqliyyat vasitələrinin 14-18 yaşında idarə edənlərə sürət məhdudiyyətləri qoyulmuşdur. Azərbaycan Respublıkasında hal hazırda ikitəkərli elektrik  nəqliyyat vasitələrinin istifadəsinə və hərəkətinə dair normativ-qanunverici bazasının olmadığından, biz  ikitəkərli elektrik  nəqliyyat vasitəsinin orta sürətini 15 km/saat ehtimal edə bilərik. Nəzərə alsaq insanın orta sürəti 6 km/saat təşkil edir,  bu yola sərf edilən vaxt ikiqat azala bilər. Əlbətdəki, bu hesablamalarda yolların vəziyyətini və  ikitəkərli elektrik nəqliyyat vasitələrinin dayanacaq məntəqəsinə çatmaq üçün sərf ediləcək vaxtı da nəzərə almaq lazımdır.</a:t>
            </a:r>
            <a:endParaRPr lang="ru-RU" sz="2000" dirty="0">
              <a:effectLst/>
              <a:latin typeface="Calibri" panose="020F0502020204030204" pitchFamily="34" charset="0"/>
              <a:ea typeface="MS Mincho" panose="02020609040205080304" pitchFamily="49" charset="-128"/>
              <a:cs typeface="Times New Roman" panose="02020603050405020304" pitchFamily="18" charset="0"/>
            </a:endParaRPr>
          </a:p>
        </p:txBody>
      </p:sp>
      <p:cxnSp>
        <p:nvCxnSpPr>
          <p:cNvPr id="12" name="Straight Connector 11">
            <a:extLst>
              <a:ext uri="{FF2B5EF4-FFF2-40B4-BE49-F238E27FC236}">
                <a16:creationId xmlns:a16="http://schemas.microsoft.com/office/drawing/2014/main" id="{B5F2DA1D-C1F2-44D4-8BB3-F29B9DD0B2F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18001"/>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13">
            <a:extLst>
              <a:ext uri="{FF2B5EF4-FFF2-40B4-BE49-F238E27FC236}">
                <a16:creationId xmlns:a16="http://schemas.microsoft.com/office/drawing/2014/main" id="{A6C6FECB-D48F-4DB7-A7B4-3A9E377B13C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161643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9" name="Rectangle 1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2A67A375-66D5-8C23-2FBC-D1D20DB17827}"/>
              </a:ext>
            </a:extLst>
          </p:cNvPr>
          <p:cNvSpPr>
            <a:spLocks noGrp="1"/>
          </p:cNvSpPr>
          <p:nvPr>
            <p:ph type="title"/>
          </p:nvPr>
        </p:nvSpPr>
        <p:spPr>
          <a:xfrm>
            <a:off x="1043631" y="809898"/>
            <a:ext cx="9942716" cy="1554480"/>
          </a:xfrm>
        </p:spPr>
        <p:txBody>
          <a:bodyPr anchor="ctr">
            <a:normAutofit/>
          </a:bodyPr>
          <a:lstStyle/>
          <a:p>
            <a:r>
              <a:rPr lang="az-Latn-AZ" sz="3400" b="1" kern="0">
                <a:effectLst/>
                <a:latin typeface="Times New Roman" panose="02020603050405020304" pitchFamily="18" charset="0"/>
                <a:ea typeface="Times New Roman" panose="02020603050405020304" pitchFamily="18" charset="0"/>
                <a:cs typeface="Times New Roman" panose="02020603050405020304" pitchFamily="18" charset="0"/>
              </a:rPr>
              <a:t>3.2Azərbaycanın kənd yerlərində ikitəkərli elektrik nəqliyyat vasitələrinin icarəsinin iqtisadi səmərəliyin  qiymətləndirilməsi</a:t>
            </a:r>
            <a:endParaRPr lang="ru-RU" sz="3400"/>
          </a:p>
        </p:txBody>
      </p:sp>
      <p:sp>
        <p:nvSpPr>
          <p:cNvPr id="3" name="Объект 2">
            <a:extLst>
              <a:ext uri="{FF2B5EF4-FFF2-40B4-BE49-F238E27FC236}">
                <a16:creationId xmlns:a16="http://schemas.microsoft.com/office/drawing/2014/main" id="{11FF5526-A7C1-2FDC-EB7E-6D2011CAD9B7}"/>
              </a:ext>
            </a:extLst>
          </p:cNvPr>
          <p:cNvSpPr>
            <a:spLocks noGrp="1"/>
          </p:cNvSpPr>
          <p:nvPr>
            <p:ph idx="1"/>
          </p:nvPr>
        </p:nvSpPr>
        <p:spPr>
          <a:xfrm>
            <a:off x="1045028" y="3017522"/>
            <a:ext cx="9941319" cy="3124658"/>
          </a:xfrm>
        </p:spPr>
        <p:txBody>
          <a:bodyPr anchor="ctr">
            <a:normAutofit/>
          </a:bodyPr>
          <a:lstStyle/>
          <a:p>
            <a:r>
              <a:rPr lang="az-Latn-AZ" sz="1700" dirty="0">
                <a:effectLst/>
                <a:latin typeface="Times New Roman" panose="02020603050405020304" pitchFamily="18" charset="0"/>
                <a:ea typeface="MS Mincho" panose="02020609040205080304" pitchFamily="49" charset="-128"/>
                <a:cs typeface="Times New Roman" panose="02020603050405020304" pitchFamily="18" charset="0"/>
              </a:rPr>
              <a:t>Azərbaycanda son illərdə elektrikli nəqliyyat vasitələrinə tələbat daha da artmışdır. Bu nəqliyyat vasitələrini xüsusiyyətlərinə, istifadə məqsədinə görə müxtəlif təsnifatlara bölünmüşdür. Azərbaycanda isə ən çox istifadə olunan, icarəsi və satışı son 5 ildə artan növü isə məhz elektrik ikitəkərli  nəqliyyat vasitəsi olan skuterlərdir. Hal-hazırda skuterlərin icarə bazarında 2 tanınmış şirkət fəaliyyət göstərir.Bu şirkətlərdən biri məhşur “Wingz” şirkətidir. Azərbaycanda 2019-cu ildən fəaliyyət göstərən Wingz şirkətinin 160 minlik üzvlük ailəsi var. Bundan başqa istifadə sayına görə Azərbaycanda ilk sıradadır və e-skuter şirkəti olaraq istifadəçilərinə müəyyən güzəşt və kompaniyalar etməsinə görədə fərqlənir. Digər tanınmış və əhalinin seçimlərindən biri olan şirkət isə Jet şirkətidir. Demək olarki eyni xüsusiyyətlərə malik olan skuterlərin icarəsini həyata keçirən Jet və Wingz şirkətləri haqqında cədvəldə müəyyən məlumatlar verilmişdir (cədvəl 3.1.). Misal olaraq sutkanın müəyyən saatlarında skuter icarə götürmək istəyən istifadəçilər üçün qiymət daha aşağı olacaqdır. Həmçinin ödəniş üsulundan asılı olaraqda qiymətlərdə endirim olunur. Visa kartı ilə ödəniş edən hər istifadəçinin hesabına 5% keşbek qaytarılır.</a:t>
            </a:r>
            <a:endParaRPr lang="ru-RU" sz="1700" dirty="0">
              <a:effectLst/>
              <a:latin typeface="Calibri" panose="020F0502020204030204" pitchFamily="34" charset="0"/>
              <a:ea typeface="MS Mincho" panose="02020609040205080304" pitchFamily="49" charset="-128"/>
              <a:cs typeface="Times New Roman" panose="02020603050405020304" pitchFamily="18" charset="0"/>
            </a:endParaRPr>
          </a:p>
        </p:txBody>
      </p:sp>
      <p:cxnSp>
        <p:nvCxnSpPr>
          <p:cNvPr id="17" name="Straight Connector 1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944164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6E9B3E6-E277-4D68-BA48-9CB43FFBD6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2" name="Rectangle 11">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38973C22-3B7E-02A9-6FEE-1450E4CC411D}"/>
              </a:ext>
            </a:extLst>
          </p:cNvPr>
          <p:cNvSpPr>
            <a:spLocks noGrp="1"/>
          </p:cNvSpPr>
          <p:nvPr>
            <p:ph type="title"/>
          </p:nvPr>
        </p:nvSpPr>
        <p:spPr>
          <a:xfrm>
            <a:off x="1043631" y="809898"/>
            <a:ext cx="10173010" cy="1554480"/>
          </a:xfrm>
        </p:spPr>
        <p:txBody>
          <a:bodyPr anchor="ctr">
            <a:normAutofit/>
          </a:bodyPr>
          <a:lstStyle/>
          <a:p>
            <a:r>
              <a:rPr lang="az-Latn-AZ" sz="3400" b="1">
                <a:effectLst/>
                <a:latin typeface="Times New Roman" panose="02020603050405020304" pitchFamily="18" charset="0"/>
                <a:ea typeface="MS Mincho" panose="02020609040205080304" pitchFamily="49" charset="-128"/>
                <a:cs typeface="Times New Roman" panose="02020603050405020304" pitchFamily="18" charset="0"/>
              </a:rPr>
              <a:t>Azərbaycanda icarə üçün istifadə edilən ikitəkərli elektrik nəqliyyat vasitələrinin parametlərinin müqaisəsi</a:t>
            </a:r>
            <a:endParaRPr lang="ru-RU" sz="3400"/>
          </a:p>
        </p:txBody>
      </p:sp>
      <p:cxnSp>
        <p:nvCxnSpPr>
          <p:cNvPr id="18" name="Straight Connector 17">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aphicFrame>
        <p:nvGraphicFramePr>
          <p:cNvPr id="4" name="Объект 3">
            <a:extLst>
              <a:ext uri="{FF2B5EF4-FFF2-40B4-BE49-F238E27FC236}">
                <a16:creationId xmlns:a16="http://schemas.microsoft.com/office/drawing/2014/main" id="{1A976EA7-CF04-6A89-A733-86D890700BB6}"/>
              </a:ext>
            </a:extLst>
          </p:cNvPr>
          <p:cNvGraphicFramePr>
            <a:graphicFrameLocks noGrp="1"/>
          </p:cNvGraphicFramePr>
          <p:nvPr>
            <p:ph idx="1"/>
            <p:extLst>
              <p:ext uri="{D42A27DB-BD31-4B8C-83A1-F6EECF244321}">
                <p14:modId xmlns:p14="http://schemas.microsoft.com/office/powerpoint/2010/main" val="4008003877"/>
              </p:ext>
            </p:extLst>
          </p:nvPr>
        </p:nvGraphicFramePr>
        <p:xfrm>
          <a:off x="1068113" y="3027007"/>
          <a:ext cx="10051418" cy="3190928"/>
        </p:xfrm>
        <a:graphic>
          <a:graphicData uri="http://schemas.openxmlformats.org/drawingml/2006/table">
            <a:tbl>
              <a:tblPr firstRow="1" firstCol="1" bandRow="1">
                <a:tableStyleId>{8799B23B-EC83-4686-B30A-512413B5E67A}</a:tableStyleId>
              </a:tblPr>
              <a:tblGrid>
                <a:gridCol w="2652554">
                  <a:extLst>
                    <a:ext uri="{9D8B030D-6E8A-4147-A177-3AD203B41FA5}">
                      <a16:colId xmlns:a16="http://schemas.microsoft.com/office/drawing/2014/main" val="4091235510"/>
                    </a:ext>
                  </a:extLst>
                </a:gridCol>
                <a:gridCol w="2071927">
                  <a:extLst>
                    <a:ext uri="{9D8B030D-6E8A-4147-A177-3AD203B41FA5}">
                      <a16:colId xmlns:a16="http://schemas.microsoft.com/office/drawing/2014/main" val="2679201198"/>
                    </a:ext>
                  </a:extLst>
                </a:gridCol>
                <a:gridCol w="2591435">
                  <a:extLst>
                    <a:ext uri="{9D8B030D-6E8A-4147-A177-3AD203B41FA5}">
                      <a16:colId xmlns:a16="http://schemas.microsoft.com/office/drawing/2014/main" val="1026619349"/>
                    </a:ext>
                  </a:extLst>
                </a:gridCol>
                <a:gridCol w="2735502">
                  <a:extLst>
                    <a:ext uri="{9D8B030D-6E8A-4147-A177-3AD203B41FA5}">
                      <a16:colId xmlns:a16="http://schemas.microsoft.com/office/drawing/2014/main" val="2140966559"/>
                    </a:ext>
                  </a:extLst>
                </a:gridCol>
              </a:tblGrid>
              <a:tr h="1967502">
                <a:tc>
                  <a:txBody>
                    <a:bodyPr/>
                    <a:lstStyle/>
                    <a:p>
                      <a:pPr>
                        <a:lnSpc>
                          <a:spcPct val="107000"/>
                        </a:lnSpc>
                        <a:spcAft>
                          <a:spcPts val="800"/>
                        </a:spcAft>
                      </a:pPr>
                      <a:r>
                        <a:rPr lang="az-Latn-AZ" sz="3300">
                          <a:effectLst/>
                        </a:rPr>
                        <a:t>ŞİRKƏTİN ADI</a:t>
                      </a:r>
                      <a:endParaRPr lang="ru-RU" sz="3000">
                        <a:effectLst/>
                        <a:latin typeface="Calibri" panose="020F0502020204030204" pitchFamily="34" charset="0"/>
                        <a:ea typeface="MS Mincho" panose="02020609040205080304" pitchFamily="49" charset="-128"/>
                        <a:cs typeface="Times New Roman" panose="02020603050405020304" pitchFamily="18" charset="0"/>
                      </a:endParaRPr>
                    </a:p>
                  </a:txBody>
                  <a:tcPr marL="188595" marR="188595" marT="0" marB="0"/>
                </a:tc>
                <a:tc>
                  <a:txBody>
                    <a:bodyPr/>
                    <a:lstStyle/>
                    <a:p>
                      <a:pPr>
                        <a:lnSpc>
                          <a:spcPct val="107000"/>
                        </a:lnSpc>
                        <a:spcAft>
                          <a:spcPts val="800"/>
                        </a:spcAft>
                      </a:pPr>
                      <a:r>
                        <a:rPr lang="az-Latn-AZ" sz="3300">
                          <a:effectLst/>
                        </a:rPr>
                        <a:t>ÇƏKİSİ</a:t>
                      </a:r>
                      <a:endParaRPr lang="ru-RU" sz="3000">
                        <a:effectLst/>
                        <a:latin typeface="Calibri" panose="020F0502020204030204" pitchFamily="34" charset="0"/>
                        <a:ea typeface="MS Mincho" panose="02020609040205080304" pitchFamily="49" charset="-128"/>
                        <a:cs typeface="Times New Roman" panose="02020603050405020304" pitchFamily="18" charset="0"/>
                      </a:endParaRPr>
                    </a:p>
                  </a:txBody>
                  <a:tcPr marL="188595" marR="188595" marT="0" marB="0"/>
                </a:tc>
                <a:tc>
                  <a:txBody>
                    <a:bodyPr/>
                    <a:lstStyle/>
                    <a:p>
                      <a:pPr>
                        <a:lnSpc>
                          <a:spcPct val="107000"/>
                        </a:lnSpc>
                        <a:spcAft>
                          <a:spcPts val="800"/>
                        </a:spcAft>
                      </a:pPr>
                      <a:r>
                        <a:rPr lang="az-Latn-AZ" sz="3300">
                          <a:effectLst/>
                        </a:rPr>
                        <a:t>MAK. SÜRƏTİ</a:t>
                      </a:r>
                      <a:endParaRPr lang="ru-RU" sz="3000">
                        <a:effectLst/>
                        <a:latin typeface="Calibri" panose="020F0502020204030204" pitchFamily="34" charset="0"/>
                        <a:ea typeface="MS Mincho" panose="02020609040205080304" pitchFamily="49" charset="-128"/>
                        <a:cs typeface="Times New Roman" panose="02020603050405020304" pitchFamily="18" charset="0"/>
                      </a:endParaRPr>
                    </a:p>
                  </a:txBody>
                  <a:tcPr marL="188595" marR="188595" marT="0" marB="0"/>
                </a:tc>
                <a:tc>
                  <a:txBody>
                    <a:bodyPr/>
                    <a:lstStyle/>
                    <a:p>
                      <a:pPr>
                        <a:lnSpc>
                          <a:spcPct val="107000"/>
                        </a:lnSpc>
                        <a:spcAft>
                          <a:spcPts val="800"/>
                        </a:spcAft>
                      </a:pPr>
                      <a:r>
                        <a:rPr lang="az-Latn-AZ" sz="3300">
                          <a:effectLst/>
                        </a:rPr>
                        <a:t>1 DƏQİQƏ ÜÇÜN</a:t>
                      </a:r>
                      <a:endParaRPr lang="ru-RU" sz="3000">
                        <a:effectLst/>
                      </a:endParaRPr>
                    </a:p>
                    <a:p>
                      <a:pPr>
                        <a:lnSpc>
                          <a:spcPct val="107000"/>
                        </a:lnSpc>
                        <a:spcAft>
                          <a:spcPts val="800"/>
                        </a:spcAft>
                      </a:pPr>
                      <a:r>
                        <a:rPr lang="az-Latn-AZ" sz="3300">
                          <a:effectLst/>
                        </a:rPr>
                        <a:t>İCARƏ</a:t>
                      </a:r>
                      <a:endParaRPr lang="ru-RU" sz="3000">
                        <a:effectLst/>
                        <a:latin typeface="Calibri" panose="020F0502020204030204" pitchFamily="34" charset="0"/>
                        <a:ea typeface="MS Mincho" panose="02020609040205080304" pitchFamily="49" charset="-128"/>
                        <a:cs typeface="Times New Roman" panose="02020603050405020304" pitchFamily="18" charset="0"/>
                      </a:endParaRPr>
                    </a:p>
                  </a:txBody>
                  <a:tcPr marL="188595" marR="188595" marT="0" marB="0"/>
                </a:tc>
                <a:extLst>
                  <a:ext uri="{0D108BD9-81ED-4DB2-BD59-A6C34878D82A}">
                    <a16:rowId xmlns:a16="http://schemas.microsoft.com/office/drawing/2014/main" val="3452282429"/>
                  </a:ext>
                </a:extLst>
              </a:tr>
              <a:tr h="611713">
                <a:tc>
                  <a:txBody>
                    <a:bodyPr/>
                    <a:lstStyle/>
                    <a:p>
                      <a:pPr>
                        <a:lnSpc>
                          <a:spcPct val="107000"/>
                        </a:lnSpc>
                        <a:spcAft>
                          <a:spcPts val="800"/>
                        </a:spcAft>
                      </a:pPr>
                      <a:r>
                        <a:rPr lang="en-US" sz="3300">
                          <a:effectLst/>
                        </a:rPr>
                        <a:t>WINGZ </a:t>
                      </a:r>
                      <a:endParaRPr lang="ru-RU" sz="3000">
                        <a:effectLst/>
                        <a:latin typeface="Calibri" panose="020F0502020204030204" pitchFamily="34" charset="0"/>
                        <a:ea typeface="MS Mincho" panose="02020609040205080304" pitchFamily="49" charset="-128"/>
                        <a:cs typeface="Times New Roman" panose="02020603050405020304" pitchFamily="18" charset="0"/>
                      </a:endParaRPr>
                    </a:p>
                  </a:txBody>
                  <a:tcPr marL="188595" marR="188595" marT="0" marB="0"/>
                </a:tc>
                <a:tc>
                  <a:txBody>
                    <a:bodyPr/>
                    <a:lstStyle/>
                    <a:p>
                      <a:pPr>
                        <a:lnSpc>
                          <a:spcPct val="107000"/>
                        </a:lnSpc>
                        <a:spcAft>
                          <a:spcPts val="800"/>
                        </a:spcAft>
                      </a:pPr>
                      <a:r>
                        <a:rPr lang="en-US" sz="3300">
                          <a:effectLst/>
                        </a:rPr>
                        <a:t>20 kq</a:t>
                      </a:r>
                      <a:endParaRPr lang="ru-RU" sz="3000">
                        <a:effectLst/>
                        <a:latin typeface="Calibri" panose="020F0502020204030204" pitchFamily="34" charset="0"/>
                        <a:ea typeface="MS Mincho" panose="02020609040205080304" pitchFamily="49" charset="-128"/>
                        <a:cs typeface="Times New Roman" panose="02020603050405020304" pitchFamily="18" charset="0"/>
                      </a:endParaRPr>
                    </a:p>
                  </a:txBody>
                  <a:tcPr marL="188595" marR="188595" marT="0" marB="0"/>
                </a:tc>
                <a:tc>
                  <a:txBody>
                    <a:bodyPr/>
                    <a:lstStyle/>
                    <a:p>
                      <a:pPr>
                        <a:lnSpc>
                          <a:spcPct val="107000"/>
                        </a:lnSpc>
                        <a:spcAft>
                          <a:spcPts val="800"/>
                        </a:spcAft>
                      </a:pPr>
                      <a:r>
                        <a:rPr lang="en-US" sz="3300">
                          <a:effectLst/>
                        </a:rPr>
                        <a:t>25km/saat</a:t>
                      </a:r>
                      <a:endParaRPr lang="ru-RU" sz="3000">
                        <a:effectLst/>
                        <a:latin typeface="Calibri" panose="020F0502020204030204" pitchFamily="34" charset="0"/>
                        <a:ea typeface="MS Mincho" panose="02020609040205080304" pitchFamily="49" charset="-128"/>
                        <a:cs typeface="Times New Roman" panose="02020603050405020304" pitchFamily="18" charset="0"/>
                      </a:endParaRPr>
                    </a:p>
                  </a:txBody>
                  <a:tcPr marL="188595" marR="188595" marT="0" marB="0"/>
                </a:tc>
                <a:tc>
                  <a:txBody>
                    <a:bodyPr/>
                    <a:lstStyle/>
                    <a:p>
                      <a:pPr>
                        <a:lnSpc>
                          <a:spcPct val="107000"/>
                        </a:lnSpc>
                        <a:spcAft>
                          <a:spcPts val="800"/>
                        </a:spcAft>
                      </a:pPr>
                      <a:r>
                        <a:rPr lang="en-US" sz="3300">
                          <a:effectLst/>
                        </a:rPr>
                        <a:t>0.20 azn</a:t>
                      </a:r>
                      <a:endParaRPr lang="ru-RU" sz="3000">
                        <a:effectLst/>
                        <a:latin typeface="Calibri" panose="020F0502020204030204" pitchFamily="34" charset="0"/>
                        <a:ea typeface="MS Mincho" panose="02020609040205080304" pitchFamily="49" charset="-128"/>
                        <a:cs typeface="Times New Roman" panose="02020603050405020304" pitchFamily="18" charset="0"/>
                      </a:endParaRPr>
                    </a:p>
                  </a:txBody>
                  <a:tcPr marL="188595" marR="188595" marT="0" marB="0"/>
                </a:tc>
                <a:extLst>
                  <a:ext uri="{0D108BD9-81ED-4DB2-BD59-A6C34878D82A}">
                    <a16:rowId xmlns:a16="http://schemas.microsoft.com/office/drawing/2014/main" val="355581895"/>
                  </a:ext>
                </a:extLst>
              </a:tr>
              <a:tr h="611713">
                <a:tc>
                  <a:txBody>
                    <a:bodyPr/>
                    <a:lstStyle/>
                    <a:p>
                      <a:pPr>
                        <a:lnSpc>
                          <a:spcPct val="107000"/>
                        </a:lnSpc>
                        <a:spcAft>
                          <a:spcPts val="800"/>
                        </a:spcAft>
                      </a:pPr>
                      <a:r>
                        <a:rPr lang="en-US" sz="3300">
                          <a:effectLst/>
                        </a:rPr>
                        <a:t>JET</a:t>
                      </a:r>
                      <a:endParaRPr lang="ru-RU" sz="3000">
                        <a:effectLst/>
                        <a:latin typeface="Calibri" panose="020F0502020204030204" pitchFamily="34" charset="0"/>
                        <a:ea typeface="MS Mincho" panose="02020609040205080304" pitchFamily="49" charset="-128"/>
                        <a:cs typeface="Times New Roman" panose="02020603050405020304" pitchFamily="18" charset="0"/>
                      </a:endParaRPr>
                    </a:p>
                  </a:txBody>
                  <a:tcPr marL="188595" marR="188595" marT="0" marB="0"/>
                </a:tc>
                <a:tc>
                  <a:txBody>
                    <a:bodyPr/>
                    <a:lstStyle/>
                    <a:p>
                      <a:pPr>
                        <a:lnSpc>
                          <a:spcPct val="107000"/>
                        </a:lnSpc>
                        <a:spcAft>
                          <a:spcPts val="800"/>
                        </a:spcAft>
                      </a:pPr>
                      <a:r>
                        <a:rPr lang="en-US" sz="3300">
                          <a:effectLst/>
                        </a:rPr>
                        <a:t>18kq</a:t>
                      </a:r>
                      <a:endParaRPr lang="ru-RU" sz="3000">
                        <a:effectLst/>
                        <a:latin typeface="Calibri" panose="020F0502020204030204" pitchFamily="34" charset="0"/>
                        <a:ea typeface="MS Mincho" panose="02020609040205080304" pitchFamily="49" charset="-128"/>
                        <a:cs typeface="Times New Roman" panose="02020603050405020304" pitchFamily="18" charset="0"/>
                      </a:endParaRPr>
                    </a:p>
                  </a:txBody>
                  <a:tcPr marL="188595" marR="188595" marT="0" marB="0"/>
                </a:tc>
                <a:tc>
                  <a:txBody>
                    <a:bodyPr/>
                    <a:lstStyle/>
                    <a:p>
                      <a:pPr>
                        <a:lnSpc>
                          <a:spcPct val="107000"/>
                        </a:lnSpc>
                        <a:spcAft>
                          <a:spcPts val="800"/>
                        </a:spcAft>
                      </a:pPr>
                      <a:r>
                        <a:rPr lang="en-US" sz="3300">
                          <a:effectLst/>
                        </a:rPr>
                        <a:t>25km/saat</a:t>
                      </a:r>
                      <a:endParaRPr lang="ru-RU" sz="3000">
                        <a:effectLst/>
                        <a:latin typeface="Calibri" panose="020F0502020204030204" pitchFamily="34" charset="0"/>
                        <a:ea typeface="MS Mincho" panose="02020609040205080304" pitchFamily="49" charset="-128"/>
                        <a:cs typeface="Times New Roman" panose="02020603050405020304" pitchFamily="18" charset="0"/>
                      </a:endParaRPr>
                    </a:p>
                  </a:txBody>
                  <a:tcPr marL="188595" marR="188595" marT="0" marB="0"/>
                </a:tc>
                <a:tc>
                  <a:txBody>
                    <a:bodyPr/>
                    <a:lstStyle/>
                    <a:p>
                      <a:pPr>
                        <a:lnSpc>
                          <a:spcPct val="107000"/>
                        </a:lnSpc>
                        <a:spcAft>
                          <a:spcPts val="800"/>
                        </a:spcAft>
                      </a:pPr>
                      <a:r>
                        <a:rPr lang="en-US" sz="3300" dirty="0">
                          <a:effectLst/>
                        </a:rPr>
                        <a:t>0.10 </a:t>
                      </a:r>
                      <a:r>
                        <a:rPr lang="en-US" sz="3300" dirty="0" err="1">
                          <a:effectLst/>
                        </a:rPr>
                        <a:t>azn</a:t>
                      </a:r>
                      <a:r>
                        <a:rPr lang="en-US" sz="3300" dirty="0">
                          <a:effectLst/>
                        </a:rPr>
                        <a:t> </a:t>
                      </a:r>
                      <a:endParaRPr lang="ru-RU" sz="3000" dirty="0">
                        <a:effectLst/>
                        <a:latin typeface="Calibri" panose="020F0502020204030204" pitchFamily="34" charset="0"/>
                        <a:ea typeface="MS Mincho" panose="02020609040205080304" pitchFamily="49" charset="-128"/>
                        <a:cs typeface="Times New Roman" panose="02020603050405020304" pitchFamily="18" charset="0"/>
                      </a:endParaRPr>
                    </a:p>
                  </a:txBody>
                  <a:tcPr marL="188595" marR="188595" marT="0" marB="0"/>
                </a:tc>
                <a:extLst>
                  <a:ext uri="{0D108BD9-81ED-4DB2-BD59-A6C34878D82A}">
                    <a16:rowId xmlns:a16="http://schemas.microsoft.com/office/drawing/2014/main" val="2909554129"/>
                  </a:ext>
                </a:extLst>
              </a:tr>
            </a:tbl>
          </a:graphicData>
        </a:graphic>
      </p:graphicFrame>
    </p:spTree>
    <p:extLst>
      <p:ext uri="{BB962C8B-B14F-4D97-AF65-F5344CB8AC3E}">
        <p14:creationId xmlns:p14="http://schemas.microsoft.com/office/powerpoint/2010/main" val="247138822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7" name="Rectangle 2056">
            <a:extLst>
              <a:ext uri="{FF2B5EF4-FFF2-40B4-BE49-F238E27FC236}">
                <a16:creationId xmlns:a16="http://schemas.microsoft.com/office/drawing/2014/main" id="{AAAE94E3-A7DB-4868-B1E3-E49703488B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59" name="Group 2058">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2060" name="Rectangle 2059">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1" name="Rectangle 2060">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63" name="Rectangle 2062">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123821"/>
            <a:ext cx="4975066"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A03159EC-819F-0C8C-8725-FCF80AE3A161}"/>
              </a:ext>
            </a:extLst>
          </p:cNvPr>
          <p:cNvSpPr>
            <a:spLocks noGrp="1"/>
          </p:cNvSpPr>
          <p:nvPr>
            <p:ph idx="1"/>
          </p:nvPr>
        </p:nvSpPr>
        <p:spPr>
          <a:xfrm>
            <a:off x="590719" y="2330505"/>
            <a:ext cx="5278066" cy="3979585"/>
          </a:xfrm>
        </p:spPr>
        <p:txBody>
          <a:bodyPr anchor="ctr">
            <a:normAutofit/>
          </a:bodyPr>
          <a:lstStyle/>
          <a:p>
            <a:r>
              <a:rPr lang="az-Latn-AZ" sz="2000">
                <a:effectLst/>
                <a:latin typeface="Times New Roman" panose="02020603050405020304" pitchFamily="18" charset="0"/>
                <a:ea typeface="MS Mincho" panose="02020609040205080304" pitchFamily="49" charset="-128"/>
              </a:rPr>
              <a:t>İkitəkərli elektrik nəqliyyatı vasitələrinin satışını həyata keçirən Wingz şirkəti son illərdə müasir skuterlər istehsal etmişdir. Bu skuterlər son 3 ildə Azərbaycana ixrac olunmuşdur və satış məntəqələrində insanlara təklif olunmuşdur. Modellərin xüsusiyyətləri insanları cəlb etməyi bacarmışdır ki, buna səbəb olaraq skuterlərin satışı hər il keçən ilə nisbətən artmaqdadır. Araşdırmalarımıza əsasən Wingz şirkətində ən çox tələbat olan modelləri 3.2 cədvəldə qeyd etdik.</a:t>
            </a:r>
            <a:endParaRPr lang="ru-RU" sz="2000"/>
          </a:p>
        </p:txBody>
      </p:sp>
      <p:sp>
        <p:nvSpPr>
          <p:cNvPr id="2065" name="Rectangle 2064">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7" name="Rectangle 2066">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7447"/>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WingZ şirkəti haqqında sizə qısa məlumat vermək istərdik. WingZ -  Azərbaycanda yalnız ekoloji təmiz nəqliyyat növü üzrə ixtisaslaşmış yeganə  brenddir.... | By Scooters.az | Facebook">
            <a:extLst>
              <a:ext uri="{FF2B5EF4-FFF2-40B4-BE49-F238E27FC236}">
                <a16:creationId xmlns:a16="http://schemas.microsoft.com/office/drawing/2014/main" id="{7085F581-C876-B99D-A15C-5C1B4F2F81C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083423" y="605871"/>
            <a:ext cx="4397433" cy="2470798"/>
          </a:xfrm>
          <a:prstGeom prst="rect">
            <a:avLst/>
          </a:prstGeom>
          <a:noFill/>
          <a:extLst>
            <a:ext uri="{909E8E84-426E-40DD-AFC4-6F175D3DCCD1}">
              <a14:hiddenFill xmlns:a14="http://schemas.microsoft.com/office/drawing/2010/main">
                <a:solidFill>
                  <a:srgbClr val="FFFFFF"/>
                </a:solidFill>
              </a14:hiddenFill>
            </a:ext>
          </a:extLst>
        </p:spPr>
      </p:pic>
      <p:sp>
        <p:nvSpPr>
          <p:cNvPr id="2069" name="Rectangle 2068">
            <a:extLst>
              <a:ext uri="{FF2B5EF4-FFF2-40B4-BE49-F238E27FC236}">
                <a16:creationId xmlns:a16="http://schemas.microsoft.com/office/drawing/2014/main" id="{8CB5D2D7-DF65-4E86-BFBA-FFB9B5ACEB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05479"/>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descr="Wingz şirkəti haqqında | Jobsearch iş elanları 2023">
            <a:extLst>
              <a:ext uri="{FF2B5EF4-FFF2-40B4-BE49-F238E27FC236}">
                <a16:creationId xmlns:a16="http://schemas.microsoft.com/office/drawing/2014/main" id="{68AC8A8E-364A-A50F-E315-0EBFD94E718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083423" y="3731018"/>
            <a:ext cx="4395569" cy="2472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558727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D1A2CED-DA9B-4CCF-8215-CFC65FE716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562DFC44-A40C-4573-9230-B3EDB3EC8E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260019"/>
            <a:ext cx="11167447" cy="5933012"/>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Заголовок 1">
            <a:extLst>
              <a:ext uri="{FF2B5EF4-FFF2-40B4-BE49-F238E27FC236}">
                <a16:creationId xmlns:a16="http://schemas.microsoft.com/office/drawing/2014/main" id="{F7A15F88-1810-8581-6F2D-CD47DA91D316}"/>
              </a:ext>
            </a:extLst>
          </p:cNvPr>
          <p:cNvSpPr>
            <a:spLocks noGrp="1"/>
          </p:cNvSpPr>
          <p:nvPr>
            <p:ph type="title"/>
          </p:nvPr>
        </p:nvSpPr>
        <p:spPr>
          <a:xfrm>
            <a:off x="1115568" y="509521"/>
            <a:ext cx="10232136" cy="1014984"/>
          </a:xfrm>
        </p:spPr>
        <p:txBody>
          <a:bodyPr>
            <a:normAutofit/>
          </a:bodyPr>
          <a:lstStyle/>
          <a:p>
            <a:pPr>
              <a:spcAft>
                <a:spcPts val="800"/>
              </a:spcAft>
            </a:pPr>
            <a:r>
              <a:rPr lang="az-Latn-AZ" sz="2200" b="1">
                <a:effectLst/>
                <a:latin typeface="Times New Roman" panose="02020603050405020304" pitchFamily="18" charset="0"/>
                <a:ea typeface="MS Mincho" panose="02020609040205080304" pitchFamily="49" charset="-128"/>
                <a:cs typeface="Times New Roman" panose="02020603050405020304" pitchFamily="18" charset="0"/>
              </a:rPr>
              <a:t>Cədvəl 3.2.</a:t>
            </a:r>
            <a:br>
              <a:rPr lang="ru-RU" sz="2200">
                <a:effectLst/>
                <a:latin typeface="Calibri" panose="020F0502020204030204" pitchFamily="34" charset="0"/>
                <a:ea typeface="MS Mincho" panose="02020609040205080304" pitchFamily="49" charset="-128"/>
                <a:cs typeface="Times New Roman" panose="02020603050405020304" pitchFamily="18" charset="0"/>
              </a:rPr>
            </a:br>
            <a:r>
              <a:rPr lang="az-Latn-AZ" sz="2200" b="1">
                <a:effectLst/>
                <a:latin typeface="Times New Roman" panose="02020603050405020304" pitchFamily="18" charset="0"/>
                <a:ea typeface="MS Mincho" panose="02020609040205080304" pitchFamily="49" charset="-128"/>
                <a:cs typeface="Times New Roman" panose="02020603050405020304" pitchFamily="18" charset="0"/>
              </a:rPr>
              <a:t>Azərbaycanda satılan ikitəkərli elektrik nəqliyyat vasitələrinin parametlərinin müqaisəsi</a:t>
            </a:r>
            <a:endParaRPr lang="ru-RU" sz="2200"/>
          </a:p>
        </p:txBody>
      </p:sp>
      <p:sp>
        <p:nvSpPr>
          <p:cNvPr id="13" name="Rectangle 12">
            <a:extLst>
              <a:ext uri="{FF2B5EF4-FFF2-40B4-BE49-F238E27FC236}">
                <a16:creationId xmlns:a16="http://schemas.microsoft.com/office/drawing/2014/main" id="{15589D35-CF9F-4DE9-A792-8571A09E9B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658327"/>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4" name="Объект 3">
            <a:extLst>
              <a:ext uri="{FF2B5EF4-FFF2-40B4-BE49-F238E27FC236}">
                <a16:creationId xmlns:a16="http://schemas.microsoft.com/office/drawing/2014/main" id="{D1FECE95-A4FB-4294-DD11-5B4A4DF15FB6}"/>
              </a:ext>
            </a:extLst>
          </p:cNvPr>
          <p:cNvGraphicFramePr>
            <a:graphicFrameLocks noGrp="1"/>
          </p:cNvGraphicFramePr>
          <p:nvPr>
            <p:ph idx="1"/>
            <p:extLst>
              <p:ext uri="{D42A27DB-BD31-4B8C-83A1-F6EECF244321}">
                <p14:modId xmlns:p14="http://schemas.microsoft.com/office/powerpoint/2010/main" val="4063418125"/>
              </p:ext>
            </p:extLst>
          </p:nvPr>
        </p:nvGraphicFramePr>
        <p:xfrm>
          <a:off x="1843403" y="1673352"/>
          <a:ext cx="8776471" cy="4334259"/>
        </p:xfrm>
        <a:graphic>
          <a:graphicData uri="http://schemas.openxmlformats.org/drawingml/2006/table">
            <a:tbl>
              <a:tblPr firstRow="1" firstCol="1" bandRow="1">
                <a:tableStyleId>{5C22544A-7EE6-4342-B048-85BDC9FD1C3A}</a:tableStyleId>
              </a:tblPr>
              <a:tblGrid>
                <a:gridCol w="1098209">
                  <a:extLst>
                    <a:ext uri="{9D8B030D-6E8A-4147-A177-3AD203B41FA5}">
                      <a16:colId xmlns:a16="http://schemas.microsoft.com/office/drawing/2014/main" val="779767548"/>
                    </a:ext>
                  </a:extLst>
                </a:gridCol>
                <a:gridCol w="803361">
                  <a:extLst>
                    <a:ext uri="{9D8B030D-6E8A-4147-A177-3AD203B41FA5}">
                      <a16:colId xmlns:a16="http://schemas.microsoft.com/office/drawing/2014/main" val="647596164"/>
                    </a:ext>
                  </a:extLst>
                </a:gridCol>
                <a:gridCol w="966101">
                  <a:extLst>
                    <a:ext uri="{9D8B030D-6E8A-4147-A177-3AD203B41FA5}">
                      <a16:colId xmlns:a16="http://schemas.microsoft.com/office/drawing/2014/main" val="1007627100"/>
                    </a:ext>
                  </a:extLst>
                </a:gridCol>
                <a:gridCol w="585098">
                  <a:extLst>
                    <a:ext uri="{9D8B030D-6E8A-4147-A177-3AD203B41FA5}">
                      <a16:colId xmlns:a16="http://schemas.microsoft.com/office/drawing/2014/main" val="1253431633"/>
                    </a:ext>
                  </a:extLst>
                </a:gridCol>
                <a:gridCol w="816763">
                  <a:extLst>
                    <a:ext uri="{9D8B030D-6E8A-4147-A177-3AD203B41FA5}">
                      <a16:colId xmlns:a16="http://schemas.microsoft.com/office/drawing/2014/main" val="585905148"/>
                    </a:ext>
                  </a:extLst>
                </a:gridCol>
                <a:gridCol w="682741">
                  <a:extLst>
                    <a:ext uri="{9D8B030D-6E8A-4147-A177-3AD203B41FA5}">
                      <a16:colId xmlns:a16="http://schemas.microsoft.com/office/drawing/2014/main" val="2996639214"/>
                    </a:ext>
                  </a:extLst>
                </a:gridCol>
                <a:gridCol w="908663">
                  <a:extLst>
                    <a:ext uri="{9D8B030D-6E8A-4147-A177-3AD203B41FA5}">
                      <a16:colId xmlns:a16="http://schemas.microsoft.com/office/drawing/2014/main" val="149002479"/>
                    </a:ext>
                  </a:extLst>
                </a:gridCol>
                <a:gridCol w="1195852">
                  <a:extLst>
                    <a:ext uri="{9D8B030D-6E8A-4147-A177-3AD203B41FA5}">
                      <a16:colId xmlns:a16="http://schemas.microsoft.com/office/drawing/2014/main" val="3931031895"/>
                    </a:ext>
                  </a:extLst>
                </a:gridCol>
                <a:gridCol w="916322">
                  <a:extLst>
                    <a:ext uri="{9D8B030D-6E8A-4147-A177-3AD203B41FA5}">
                      <a16:colId xmlns:a16="http://schemas.microsoft.com/office/drawing/2014/main" val="59840762"/>
                    </a:ext>
                  </a:extLst>
                </a:gridCol>
                <a:gridCol w="803361">
                  <a:extLst>
                    <a:ext uri="{9D8B030D-6E8A-4147-A177-3AD203B41FA5}">
                      <a16:colId xmlns:a16="http://schemas.microsoft.com/office/drawing/2014/main" val="1636863219"/>
                    </a:ext>
                  </a:extLst>
                </a:gridCol>
              </a:tblGrid>
              <a:tr h="465936">
                <a:tc>
                  <a:txBody>
                    <a:bodyPr/>
                    <a:lstStyle/>
                    <a:p>
                      <a:pPr>
                        <a:lnSpc>
                          <a:spcPct val="107000"/>
                        </a:lnSpc>
                        <a:spcAft>
                          <a:spcPts val="800"/>
                        </a:spcAft>
                      </a:pPr>
                      <a:r>
                        <a:rPr lang="az-Latn-AZ" sz="1300">
                          <a:effectLst/>
                        </a:rPr>
                        <a:t>Modelin adı</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Məsafə</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Maksimal sürət</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Çəki</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Motor</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Əyləc</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Batareya</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Amortizasiya</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Şarj müddəti </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Qiymət</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extLst>
                  <a:ext uri="{0D108BD9-81ED-4DB2-BD59-A6C34878D82A}">
                    <a16:rowId xmlns:a16="http://schemas.microsoft.com/office/drawing/2014/main" val="4244667669"/>
                  </a:ext>
                </a:extLst>
              </a:tr>
              <a:tr h="804819">
                <a:tc>
                  <a:txBody>
                    <a:bodyPr/>
                    <a:lstStyle/>
                    <a:p>
                      <a:pPr>
                        <a:lnSpc>
                          <a:spcPct val="107000"/>
                        </a:lnSpc>
                        <a:spcAft>
                          <a:spcPts val="800"/>
                        </a:spcAft>
                      </a:pPr>
                      <a:r>
                        <a:rPr lang="en-US" sz="1300">
                          <a:effectLst/>
                        </a:rPr>
                        <a:t>Wingz Light Energized</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en-US" sz="1300">
                          <a:effectLst/>
                        </a:rPr>
                        <a:t>20 km</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en-US" sz="1300">
                          <a:effectLst/>
                        </a:rPr>
                        <a:t>25 km/s</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en-US" sz="1300">
                          <a:effectLst/>
                        </a:rPr>
                        <a:t>20 kq</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en-US" sz="1300">
                          <a:effectLst/>
                        </a:rPr>
                        <a:t>36V, ön ötrücü 250 w</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Ön Disk </a:t>
                      </a:r>
                      <a:endParaRPr lang="ru-RU" sz="1300">
                        <a:effectLst/>
                      </a:endParaRPr>
                    </a:p>
                    <a:p>
                      <a:pPr>
                        <a:lnSpc>
                          <a:spcPct val="107000"/>
                        </a:lnSpc>
                        <a:spcAft>
                          <a:spcPts val="800"/>
                        </a:spcAft>
                      </a:pPr>
                      <a:r>
                        <a:rPr lang="az-Latn-AZ" sz="1300">
                          <a:effectLst/>
                        </a:rPr>
                        <a:t>əyləc</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Lityum-ion 36V , 6Ah</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Ön və arxa təkərlər</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2-4 saat</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799 azn </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extLst>
                  <a:ext uri="{0D108BD9-81ED-4DB2-BD59-A6C34878D82A}">
                    <a16:rowId xmlns:a16="http://schemas.microsoft.com/office/drawing/2014/main" val="3326898839"/>
                  </a:ext>
                </a:extLst>
              </a:tr>
              <a:tr h="1021168">
                <a:tc>
                  <a:txBody>
                    <a:bodyPr/>
                    <a:lstStyle/>
                    <a:p>
                      <a:pPr>
                        <a:lnSpc>
                          <a:spcPct val="107000"/>
                        </a:lnSpc>
                        <a:spcAft>
                          <a:spcPts val="800"/>
                        </a:spcAft>
                      </a:pPr>
                      <a:r>
                        <a:rPr lang="en-US" sz="1300">
                          <a:effectLst/>
                        </a:rPr>
                        <a:t>Wingz</a:t>
                      </a:r>
                      <a:endParaRPr lang="ru-RU" sz="1300">
                        <a:effectLst/>
                      </a:endParaRPr>
                    </a:p>
                    <a:p>
                      <a:pPr>
                        <a:lnSpc>
                          <a:spcPct val="107000"/>
                        </a:lnSpc>
                        <a:spcAft>
                          <a:spcPts val="800"/>
                        </a:spcAft>
                      </a:pPr>
                      <a:r>
                        <a:rPr lang="en-US" sz="1300">
                          <a:effectLst/>
                        </a:rPr>
                        <a:t>Pegasus</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en-US" sz="1300">
                          <a:effectLst/>
                        </a:rPr>
                        <a:t>42 km</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en-US" sz="1300">
                          <a:effectLst/>
                        </a:rPr>
                        <a:t>25km/s</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en-US" sz="1300">
                          <a:effectLst/>
                        </a:rPr>
                        <a:t>26</a:t>
                      </a:r>
                      <a:endParaRPr lang="ru-RU" sz="1300">
                        <a:effectLst/>
                      </a:endParaRPr>
                    </a:p>
                    <a:p>
                      <a:pPr>
                        <a:lnSpc>
                          <a:spcPct val="107000"/>
                        </a:lnSpc>
                        <a:spcAft>
                          <a:spcPts val="800"/>
                        </a:spcAft>
                      </a:pPr>
                      <a:r>
                        <a:rPr lang="en-US" sz="1300">
                          <a:effectLst/>
                        </a:rPr>
                        <a:t>kq</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en-US" sz="1300">
                          <a:effectLst/>
                        </a:rPr>
                        <a:t>500W</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en-US" sz="1300">
                          <a:effectLst/>
                        </a:rPr>
                        <a:t>ABS </a:t>
                      </a:r>
                      <a:r>
                        <a:rPr lang="az-Latn-AZ" sz="1300">
                          <a:effectLst/>
                        </a:rPr>
                        <a:t>əyləc,</a:t>
                      </a:r>
                      <a:endParaRPr lang="ru-RU" sz="1300">
                        <a:effectLst/>
                      </a:endParaRPr>
                    </a:p>
                    <a:p>
                      <a:pPr>
                        <a:lnSpc>
                          <a:spcPct val="107000"/>
                        </a:lnSpc>
                        <a:spcAft>
                          <a:spcPts val="800"/>
                        </a:spcAft>
                      </a:pPr>
                      <a:r>
                        <a:rPr lang="az-Latn-AZ" sz="1300">
                          <a:effectLst/>
                        </a:rPr>
                        <a:t>Ön və arxa </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48V 10.4A</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Ön və arxa təkərlər</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2-4 saat</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1349 azn</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extLst>
                  <a:ext uri="{0D108BD9-81ED-4DB2-BD59-A6C34878D82A}">
                    <a16:rowId xmlns:a16="http://schemas.microsoft.com/office/drawing/2014/main" val="3920404443"/>
                  </a:ext>
                </a:extLst>
              </a:tr>
              <a:tr h="1021168">
                <a:tc>
                  <a:txBody>
                    <a:bodyPr/>
                    <a:lstStyle/>
                    <a:p>
                      <a:pPr>
                        <a:lnSpc>
                          <a:spcPct val="107000"/>
                        </a:lnSpc>
                        <a:spcAft>
                          <a:spcPts val="800"/>
                        </a:spcAft>
                      </a:pPr>
                      <a:r>
                        <a:rPr lang="en-US" sz="1300">
                          <a:effectLst/>
                        </a:rPr>
                        <a:t>Wingz</a:t>
                      </a:r>
                      <a:endParaRPr lang="ru-RU" sz="1300">
                        <a:effectLst/>
                      </a:endParaRPr>
                    </a:p>
                    <a:p>
                      <a:pPr>
                        <a:lnSpc>
                          <a:spcPct val="107000"/>
                        </a:lnSpc>
                        <a:spcAft>
                          <a:spcPts val="800"/>
                        </a:spcAft>
                      </a:pPr>
                      <a:r>
                        <a:rPr lang="en-US" sz="1300">
                          <a:effectLst/>
                        </a:rPr>
                        <a:t>Phoenix</a:t>
                      </a:r>
                      <a:endParaRPr lang="ru-RU" sz="1300">
                        <a:effectLst/>
                      </a:endParaRPr>
                    </a:p>
                    <a:p>
                      <a:pPr>
                        <a:lnSpc>
                          <a:spcPct val="107000"/>
                        </a:lnSpc>
                        <a:spcAft>
                          <a:spcPts val="800"/>
                        </a:spcAft>
                      </a:pPr>
                      <a:r>
                        <a:rPr lang="en-US" sz="1300">
                          <a:effectLst/>
                        </a:rPr>
                        <a:t>Biue</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en-US" sz="1300">
                          <a:effectLst/>
                        </a:rPr>
                        <a:t>60-65 km</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50km/s</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28 kq</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1000</a:t>
                      </a:r>
                      <a:r>
                        <a:rPr lang="en-US" sz="1300">
                          <a:effectLst/>
                        </a:rPr>
                        <a:t>W </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en-US" sz="1300">
                          <a:effectLst/>
                        </a:rPr>
                        <a:t>ABS </a:t>
                      </a:r>
                      <a:r>
                        <a:rPr lang="az-Latn-AZ" sz="1300">
                          <a:effectLst/>
                        </a:rPr>
                        <a:t>əyləc,</a:t>
                      </a:r>
                      <a:endParaRPr lang="ru-RU" sz="1300">
                        <a:effectLst/>
                      </a:endParaRPr>
                    </a:p>
                    <a:p>
                      <a:pPr>
                        <a:lnSpc>
                          <a:spcPct val="107000"/>
                        </a:lnSpc>
                        <a:spcAft>
                          <a:spcPts val="800"/>
                        </a:spcAft>
                      </a:pPr>
                      <a:r>
                        <a:rPr lang="az-Latn-AZ" sz="1300">
                          <a:effectLst/>
                        </a:rPr>
                        <a:t>Ön və arxa </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en-US" sz="1300">
                          <a:effectLst/>
                        </a:rPr>
                        <a:t>52V 18 A</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Ön və arxa təkərlər</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en-US" sz="1300">
                          <a:effectLst/>
                        </a:rPr>
                        <a:t>2-5 saat</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en-US" sz="1300">
                          <a:effectLst/>
                        </a:rPr>
                        <a:t>2799</a:t>
                      </a:r>
                      <a:endParaRPr lang="ru-RU" sz="1300">
                        <a:effectLst/>
                      </a:endParaRPr>
                    </a:p>
                    <a:p>
                      <a:pPr>
                        <a:lnSpc>
                          <a:spcPct val="107000"/>
                        </a:lnSpc>
                        <a:spcAft>
                          <a:spcPts val="800"/>
                        </a:spcAft>
                      </a:pPr>
                      <a:r>
                        <a:rPr lang="en-US" sz="1300">
                          <a:effectLst/>
                        </a:rPr>
                        <a:t>azn</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extLst>
                  <a:ext uri="{0D108BD9-81ED-4DB2-BD59-A6C34878D82A}">
                    <a16:rowId xmlns:a16="http://schemas.microsoft.com/office/drawing/2014/main" val="3465910146"/>
                  </a:ext>
                </a:extLst>
              </a:tr>
              <a:tr h="1021168">
                <a:tc>
                  <a:txBody>
                    <a:bodyPr/>
                    <a:lstStyle/>
                    <a:p>
                      <a:pPr>
                        <a:lnSpc>
                          <a:spcPct val="107000"/>
                        </a:lnSpc>
                        <a:spcAft>
                          <a:spcPts val="800"/>
                        </a:spcAft>
                      </a:pPr>
                      <a:r>
                        <a:rPr lang="en-US" sz="1300">
                          <a:effectLst/>
                        </a:rPr>
                        <a:t>Wingz</a:t>
                      </a:r>
                      <a:endParaRPr lang="ru-RU" sz="1300">
                        <a:effectLst/>
                      </a:endParaRPr>
                    </a:p>
                    <a:p>
                      <a:pPr>
                        <a:lnSpc>
                          <a:spcPct val="107000"/>
                        </a:lnSpc>
                        <a:spcAft>
                          <a:spcPts val="800"/>
                        </a:spcAft>
                      </a:pPr>
                      <a:r>
                        <a:rPr lang="en-US" sz="1300">
                          <a:effectLst/>
                        </a:rPr>
                        <a:t>Falcon Silver</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en-US" sz="1300">
                          <a:effectLst/>
                        </a:rPr>
                        <a:t>70 km</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en-US" sz="1300">
                          <a:effectLst/>
                        </a:rPr>
                        <a:t>35 km/s</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en-US" sz="1300">
                          <a:effectLst/>
                        </a:rPr>
                        <a:t>23.5 kq</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en-US" sz="1300">
                          <a:effectLst/>
                        </a:rPr>
                        <a:t>350 W</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en-US" sz="1300">
                          <a:effectLst/>
                        </a:rPr>
                        <a:t>ABS </a:t>
                      </a:r>
                      <a:r>
                        <a:rPr lang="az-Latn-AZ" sz="1300">
                          <a:effectLst/>
                        </a:rPr>
                        <a:t>əyləc,</a:t>
                      </a:r>
                      <a:endParaRPr lang="ru-RU" sz="1300">
                        <a:effectLst/>
                      </a:endParaRPr>
                    </a:p>
                    <a:p>
                      <a:pPr>
                        <a:lnSpc>
                          <a:spcPct val="107000"/>
                        </a:lnSpc>
                        <a:spcAft>
                          <a:spcPts val="800"/>
                        </a:spcAft>
                      </a:pPr>
                      <a:r>
                        <a:rPr lang="az-Latn-AZ" sz="1300">
                          <a:effectLst/>
                        </a:rPr>
                        <a:t>Ön və arxa</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en-US" sz="1300">
                          <a:effectLst/>
                        </a:rPr>
                        <a:t>36V 20 A</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az-Latn-AZ" sz="1300">
                          <a:effectLst/>
                        </a:rPr>
                        <a:t>Ön və arxa təkərlər</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en-US" sz="1300">
                          <a:effectLst/>
                        </a:rPr>
                        <a:t>2.4 saat</a:t>
                      </a:r>
                      <a:endParaRPr lang="ru-RU" sz="130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tc>
                  <a:txBody>
                    <a:bodyPr/>
                    <a:lstStyle/>
                    <a:p>
                      <a:pPr>
                        <a:lnSpc>
                          <a:spcPct val="107000"/>
                        </a:lnSpc>
                        <a:spcAft>
                          <a:spcPts val="800"/>
                        </a:spcAft>
                      </a:pPr>
                      <a:r>
                        <a:rPr lang="en-US" sz="1300" dirty="0">
                          <a:effectLst/>
                        </a:rPr>
                        <a:t>2099</a:t>
                      </a:r>
                      <a:endParaRPr lang="ru-RU" sz="1300" dirty="0">
                        <a:effectLst/>
                      </a:endParaRPr>
                    </a:p>
                    <a:p>
                      <a:pPr>
                        <a:lnSpc>
                          <a:spcPct val="107000"/>
                        </a:lnSpc>
                        <a:spcAft>
                          <a:spcPts val="800"/>
                        </a:spcAft>
                      </a:pPr>
                      <a:r>
                        <a:rPr lang="en-US" sz="1300" dirty="0" err="1">
                          <a:effectLst/>
                        </a:rPr>
                        <a:t>azn</a:t>
                      </a:r>
                      <a:endParaRPr lang="ru-RU" sz="1300" dirty="0">
                        <a:effectLst/>
                        <a:latin typeface="Calibri" panose="020F0502020204030204" pitchFamily="34" charset="0"/>
                        <a:ea typeface="MS Mincho" panose="02020609040205080304" pitchFamily="49" charset="-128"/>
                        <a:cs typeface="Times New Roman" panose="02020603050405020304" pitchFamily="18" charset="0"/>
                      </a:endParaRPr>
                    </a:p>
                  </a:txBody>
                  <a:tcPr marL="81752" marR="81752" marT="0" marB="0"/>
                </a:tc>
                <a:extLst>
                  <a:ext uri="{0D108BD9-81ED-4DB2-BD59-A6C34878D82A}">
                    <a16:rowId xmlns:a16="http://schemas.microsoft.com/office/drawing/2014/main" val="2922066990"/>
                  </a:ext>
                </a:extLst>
              </a:tr>
            </a:tbl>
          </a:graphicData>
        </a:graphic>
      </p:graphicFrame>
    </p:spTree>
    <p:extLst>
      <p:ext uri="{BB962C8B-B14F-4D97-AF65-F5344CB8AC3E}">
        <p14:creationId xmlns:p14="http://schemas.microsoft.com/office/powerpoint/2010/main" val="311258515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8">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0">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2" name="Rectangle 11">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5411AE56-D06F-0B3E-6268-81D786C7A28C}"/>
              </a:ext>
            </a:extLst>
          </p:cNvPr>
          <p:cNvSpPr>
            <a:spLocks noGrp="1"/>
          </p:cNvSpPr>
          <p:nvPr>
            <p:ph idx="1"/>
          </p:nvPr>
        </p:nvSpPr>
        <p:spPr>
          <a:xfrm>
            <a:off x="590719" y="2330505"/>
            <a:ext cx="4559425" cy="3979585"/>
          </a:xfrm>
        </p:spPr>
        <p:txBody>
          <a:bodyPr anchor="ctr">
            <a:normAutofit/>
          </a:bodyPr>
          <a:lstStyle/>
          <a:p>
            <a:r>
              <a:rPr lang="en-US" sz="1600"/>
              <a:t>Bildiyimiz kimi mövzumuzun bir hissəsi regionlarda ikitəkərli elektrik nəqliyyatı vasitələrinin tətbiqi ilə müəllim və şagirdlərin vaxtdan səmərəli istifadəsidir. Buna görədə Şəmkir rayonunun 4 kəndi aid olmaqla araşdırmalar aparıb müəyyən nəticələr əldə etdik (Şəkil 3.1).  </a:t>
            </a:r>
          </a:p>
          <a:p>
            <a:r>
              <a:rPr lang="en-US" sz="1600"/>
              <a:t>İlk növbədə Şəmkir rayonunun Aşağı Seyfəli kəndidir ki, burada əhalinin sayı 7200 nəfər olmaqla burada 3 Tam orta məktəb yerləşir və hər məktəbdə 400-500 şagird təhsil alır. Ümumi yollarinin uzunluğu 64 km olan Aşağı Seyfəli kəndində asfalt örtüyü yoxdur və bu yollar tamamilə qruntdan ibarətdir. İkinci kənd isə Aşağı Seyfəli kəndi ilə qonşu olan Çinarlı kəndidir ki, həmçinin bu kəndə qəsəbə statusuda verilib. </a:t>
            </a:r>
          </a:p>
          <a:p>
            <a:endParaRPr lang="ru-RU" sz="1600"/>
          </a:p>
        </p:txBody>
      </p:sp>
      <p:sp>
        <p:nvSpPr>
          <p:cNvPr id="17" name="Rectangle 16">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Рисунок 3" descr="Изображение выглядит как карта, текст, атлас&#10;&#10;Автоматически созданное описание">
            <a:extLst>
              <a:ext uri="{FF2B5EF4-FFF2-40B4-BE49-F238E27FC236}">
                <a16:creationId xmlns:a16="http://schemas.microsoft.com/office/drawing/2014/main" id="{E622FFAC-9839-AD82-67A0-E0DA34FBC577}"/>
              </a:ext>
            </a:extLst>
          </p:cNvPr>
          <p:cNvPicPr>
            <a:picLocks noChangeAspect="1"/>
          </p:cNvPicPr>
          <p:nvPr/>
        </p:nvPicPr>
        <p:blipFill rotWithShape="1">
          <a:blip r:embed="rId2">
            <a:extLst>
              <a:ext uri="{28A0092B-C50C-407E-A947-70E740481C1C}">
                <a14:useLocalDpi xmlns:a14="http://schemas.microsoft.com/office/drawing/2010/main" val="0"/>
              </a:ext>
            </a:extLst>
          </a:blip>
          <a:srcRect t="12513" r="1" b="1"/>
          <a:stretch/>
        </p:blipFill>
        <p:spPr bwMode="auto">
          <a:xfrm>
            <a:off x="5977788" y="799352"/>
            <a:ext cx="5425410" cy="5259296"/>
          </a:xfrm>
          <a:prstGeom prst="rect">
            <a:avLst/>
          </a:prstGeom>
          <a:noFill/>
        </p:spPr>
      </p:pic>
      <p:sp>
        <p:nvSpPr>
          <p:cNvPr id="6" name="TextBox 5">
            <a:extLst>
              <a:ext uri="{FF2B5EF4-FFF2-40B4-BE49-F238E27FC236}">
                <a16:creationId xmlns:a16="http://schemas.microsoft.com/office/drawing/2014/main" id="{3BCD8544-C33A-241C-4A09-484EE9F42065}"/>
              </a:ext>
            </a:extLst>
          </p:cNvPr>
          <p:cNvSpPr txBox="1"/>
          <p:nvPr/>
        </p:nvSpPr>
        <p:spPr>
          <a:xfrm>
            <a:off x="5850216" y="128277"/>
            <a:ext cx="6093372" cy="670440"/>
          </a:xfrm>
          <a:prstGeom prst="rect">
            <a:avLst/>
          </a:prstGeom>
          <a:noFill/>
        </p:spPr>
        <p:txBody>
          <a:bodyPr wrap="square">
            <a:spAutoFit/>
          </a:bodyPr>
          <a:lstStyle/>
          <a:p>
            <a:pPr indent="450215" algn="ctr">
              <a:lnSpc>
                <a:spcPct val="107000"/>
              </a:lnSpc>
              <a:spcAft>
                <a:spcPts val="800"/>
              </a:spcAft>
            </a:pPr>
            <a:r>
              <a:rPr lang="en-US" sz="1800" b="1" dirty="0" err="1">
                <a:effectLst/>
                <a:latin typeface="Times New Roman" panose="02020603050405020304" pitchFamily="18" charset="0"/>
                <a:ea typeface="MS Mincho" panose="02020609040205080304" pitchFamily="49" charset="-128"/>
                <a:cs typeface="Times New Roman" panose="02020603050405020304" pitchFamily="18" charset="0"/>
              </a:rPr>
              <a:t>Şəkil</a:t>
            </a:r>
            <a:r>
              <a:rPr lang="en-US" sz="1800" b="1" dirty="0">
                <a:effectLst/>
                <a:latin typeface="Times New Roman" panose="02020603050405020304" pitchFamily="18" charset="0"/>
                <a:ea typeface="MS Mincho" panose="02020609040205080304" pitchFamily="49" charset="-128"/>
                <a:cs typeface="Times New Roman" panose="02020603050405020304" pitchFamily="18" charset="0"/>
              </a:rPr>
              <a:t> 3.1. </a:t>
            </a:r>
            <a:r>
              <a:rPr lang="az-Latn-AZ" sz="1800" b="1" dirty="0">
                <a:effectLst/>
                <a:latin typeface="Times New Roman" panose="02020603050405020304" pitchFamily="18" charset="0"/>
                <a:ea typeface="MS Mincho" panose="02020609040205080304" pitchFamily="49" charset="-128"/>
                <a:cs typeface="Times New Roman" panose="02020603050405020304" pitchFamily="18" charset="0"/>
              </a:rPr>
              <a:t>AR Şəmkir rayonun Aşağı Seyfəli, ­­­­­Çinarlı, Abbaslı,  Mehrili kəndləri</a:t>
            </a:r>
            <a:endParaRPr lang="ru-RU" sz="1400" dirty="0">
              <a:effectLst/>
              <a:latin typeface="Calibri" panose="020F0502020204030204" pitchFamily="34"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224726210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F61EA3-B236-439E-9C0B-340980D56B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28FAF094-D087-493F-8DF9-A486C2D6BB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1998368"/>
            <a:ext cx="11695083" cy="782176"/>
            <a:chOff x="-2" y="1998368"/>
            <a:chExt cx="11695083" cy="782176"/>
          </a:xfrm>
        </p:grpSpPr>
        <p:sp>
          <p:nvSpPr>
            <p:cNvPr id="11" name="Rectangle 10">
              <a:extLst>
                <a:ext uri="{FF2B5EF4-FFF2-40B4-BE49-F238E27FC236}">
                  <a16:creationId xmlns:a16="http://schemas.microsoft.com/office/drawing/2014/main" id="{8D7C88D8-5509-4514-925A-9CE148E5C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275593D-F75E-4426-AE3E-2CDEFD228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14784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06090470-52FA-4913-6D01-7868841860F2}"/>
              </a:ext>
            </a:extLst>
          </p:cNvPr>
          <p:cNvSpPr>
            <a:spLocks noGrp="1"/>
          </p:cNvSpPr>
          <p:nvPr>
            <p:ph idx="1"/>
          </p:nvPr>
        </p:nvSpPr>
        <p:spPr>
          <a:xfrm>
            <a:off x="793660" y="2599509"/>
            <a:ext cx="10143668" cy="3435531"/>
          </a:xfrm>
        </p:spPr>
        <p:txBody>
          <a:bodyPr anchor="ctr">
            <a:normAutofit/>
          </a:bodyPr>
          <a:lstStyle/>
          <a:p>
            <a:r>
              <a:rPr lang="az-Latn-AZ" sz="2000">
                <a:effectLst/>
                <a:latin typeface="Times New Roman" panose="02020603050405020304" pitchFamily="18" charset="0"/>
                <a:ea typeface="MS Mincho" panose="02020609040205080304" pitchFamily="49" charset="-128"/>
                <a:cs typeface="Times New Roman" panose="02020603050405020304" pitchFamily="18" charset="0"/>
              </a:rPr>
              <a:t>Əhalisi 8900 nəfərdən ibarətdir və 2 tam orta məktəbi var. Hər məktəbdə 600 şagird təhsil alır. Ümumi yolların uzunluğu 25km olmaqla 8 kilometri asfalt örtük, 17 kilometri isə qrunt örtükdür. Üçüncü kənd Şəmkir çayının sahilində yerləşir və əhalisi cəmi 700 nəfərə çatır. Bu kəndin şagirdləri Şəmkir çayını keçərək digər kəndlərdəki məktəblərə gedirlər. Ümumi yollarının uzunluğu 17 kilometrdir və yol qrunt qatdan ibarətdir. Son olaraq məlumat verəcəyimiz kənd Mehrili kəndidir. Əhalisi 2200 nəfərdən ibarətdir və 1 tam orta məktəbi var. Hal hazırda məktəbdə 200 nəfər şagird təhsil alır. Kəndin yollarının uzunluğu cəmi 22 kilometrdir və yolların ümumi vəziyyəti qruntdur.</a:t>
            </a:r>
            <a:endParaRPr lang="ru-RU" sz="2000">
              <a:effectLst/>
              <a:latin typeface="Calibri" panose="020F0502020204030204" pitchFamily="34" charset="0"/>
              <a:ea typeface="MS Mincho" panose="02020609040205080304" pitchFamily="49" charset="-128"/>
              <a:cs typeface="Times New Roman" panose="02020603050405020304" pitchFamily="18" charset="0"/>
            </a:endParaRPr>
          </a:p>
          <a:p>
            <a:r>
              <a:rPr lang="az-Latn-AZ" sz="2000">
                <a:effectLst/>
                <a:latin typeface="Times New Roman" panose="02020603050405020304" pitchFamily="18" charset="0"/>
                <a:ea typeface="MS Mincho" panose="02020609040205080304" pitchFamily="49" charset="-128"/>
              </a:rPr>
              <a:t>Artıq əvvəlki fəsillərdə göstərdiyimiz kimi, ikitəkərli elektrik nəqliyyat vasitələrinin kənd yerlərində uğurlu tədbiqində bir neçə amil mühüm rol oynayır.</a:t>
            </a:r>
            <a:endParaRPr lang="ru-RU" sz="2000"/>
          </a:p>
        </p:txBody>
      </p:sp>
    </p:spTree>
    <p:extLst>
      <p:ext uri="{BB962C8B-B14F-4D97-AF65-F5344CB8AC3E}">
        <p14:creationId xmlns:p14="http://schemas.microsoft.com/office/powerpoint/2010/main" val="308660557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F61EA3-B236-439E-9C0B-340980D56B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1DB8B902-5A00-B9B8-2C45-AD4D39420CF7}"/>
              </a:ext>
            </a:extLst>
          </p:cNvPr>
          <p:cNvSpPr>
            <a:spLocks noGrp="1"/>
          </p:cNvSpPr>
          <p:nvPr>
            <p:ph type="title"/>
          </p:nvPr>
        </p:nvSpPr>
        <p:spPr>
          <a:xfrm>
            <a:off x="808638" y="386930"/>
            <a:ext cx="9236700" cy="1188950"/>
          </a:xfrm>
        </p:spPr>
        <p:txBody>
          <a:bodyPr anchor="b">
            <a:normAutofit/>
          </a:bodyPr>
          <a:lstStyle/>
          <a:p>
            <a:r>
              <a:rPr lang="az-Latn-AZ" sz="3800">
                <a:effectLst/>
                <a:latin typeface="Times New Roman" panose="02020603050405020304" pitchFamily="18" charset="0"/>
                <a:ea typeface="MS Mincho" panose="02020609040205080304" pitchFamily="49" charset="-128"/>
              </a:rPr>
              <a:t>Bizim fikrimizcə ilk növbədə hansıları aid etmək olar:</a:t>
            </a:r>
            <a:endParaRPr lang="ru-RU" sz="3800"/>
          </a:p>
        </p:txBody>
      </p:sp>
      <p:grpSp>
        <p:nvGrpSpPr>
          <p:cNvPr id="13" name="Group 9">
            <a:extLst>
              <a:ext uri="{FF2B5EF4-FFF2-40B4-BE49-F238E27FC236}">
                <a16:creationId xmlns:a16="http://schemas.microsoft.com/office/drawing/2014/main" id="{28FAF094-D087-493F-8DF9-A486C2D6BB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1998368"/>
            <a:ext cx="11695083" cy="782176"/>
            <a:chOff x="-2" y="1998368"/>
            <a:chExt cx="11695083" cy="782176"/>
          </a:xfrm>
        </p:grpSpPr>
        <p:sp>
          <p:nvSpPr>
            <p:cNvPr id="11" name="Rectangle 10">
              <a:extLst>
                <a:ext uri="{FF2B5EF4-FFF2-40B4-BE49-F238E27FC236}">
                  <a16:creationId xmlns:a16="http://schemas.microsoft.com/office/drawing/2014/main" id="{8D7C88D8-5509-4514-925A-9CE148E5C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275593D-F75E-4426-AE3E-2CDEFD228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14784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Объект 2">
            <a:extLst>
              <a:ext uri="{FF2B5EF4-FFF2-40B4-BE49-F238E27FC236}">
                <a16:creationId xmlns:a16="http://schemas.microsoft.com/office/drawing/2014/main" id="{1475FF35-5658-D522-FB56-E7AD04A6AF0A}"/>
              </a:ext>
            </a:extLst>
          </p:cNvPr>
          <p:cNvSpPr>
            <a:spLocks noGrp="1"/>
          </p:cNvSpPr>
          <p:nvPr>
            <p:ph idx="1"/>
          </p:nvPr>
        </p:nvSpPr>
        <p:spPr>
          <a:xfrm>
            <a:off x="793660" y="2599509"/>
            <a:ext cx="10143668" cy="3435531"/>
          </a:xfrm>
        </p:spPr>
        <p:txBody>
          <a:bodyPr anchor="ctr">
            <a:normAutofit/>
          </a:bodyPr>
          <a:lstStyle/>
          <a:p>
            <a:r>
              <a:rPr lang="az-Latn-AZ" sz="1500" dirty="0"/>
              <a:t>1</a:t>
            </a:r>
            <a:r>
              <a:rPr lang="en-US" sz="1500" dirty="0"/>
              <a:t>.	</a:t>
            </a:r>
            <a:r>
              <a:rPr lang="en-US" sz="1500" dirty="0" err="1"/>
              <a:t>Nəqliyyatın</a:t>
            </a:r>
            <a:r>
              <a:rPr lang="en-US" sz="1500" dirty="0"/>
              <a:t> </a:t>
            </a:r>
            <a:r>
              <a:rPr lang="en-US" sz="1500" dirty="0" err="1"/>
              <a:t>mikromobillik</a:t>
            </a:r>
            <a:r>
              <a:rPr lang="en-US" sz="1500" dirty="0"/>
              <a:t> </a:t>
            </a:r>
            <a:r>
              <a:rPr lang="en-US" sz="1500" dirty="0" err="1"/>
              <a:t>növləri</a:t>
            </a:r>
            <a:r>
              <a:rPr lang="en-US" sz="1500" dirty="0"/>
              <a:t> </a:t>
            </a:r>
            <a:r>
              <a:rPr lang="en-US" sz="1500" dirty="0" err="1"/>
              <a:t>üçün</a:t>
            </a:r>
            <a:r>
              <a:rPr lang="en-US" sz="1500" dirty="0"/>
              <a:t> </a:t>
            </a:r>
            <a:r>
              <a:rPr lang="en-US" sz="1500" dirty="0" err="1"/>
              <a:t>xüsusi</a:t>
            </a:r>
            <a:r>
              <a:rPr lang="en-US" sz="1500" dirty="0"/>
              <a:t> </a:t>
            </a:r>
            <a:r>
              <a:rPr lang="en-US" sz="1500" dirty="0" err="1"/>
              <a:t>və</a:t>
            </a:r>
            <a:r>
              <a:rPr lang="en-US" sz="1500" dirty="0"/>
              <a:t> </a:t>
            </a:r>
            <a:r>
              <a:rPr lang="en-US" sz="1500" dirty="0" err="1"/>
              <a:t>lazımi</a:t>
            </a:r>
            <a:r>
              <a:rPr lang="en-US" sz="1500" dirty="0"/>
              <a:t> </a:t>
            </a:r>
            <a:r>
              <a:rPr lang="en-US" sz="1500" dirty="0" err="1"/>
              <a:t>şəkildə</a:t>
            </a:r>
            <a:r>
              <a:rPr lang="en-US" sz="1500" dirty="0"/>
              <a:t> </a:t>
            </a:r>
            <a:r>
              <a:rPr lang="en-US" sz="1500" dirty="0" err="1"/>
              <a:t>qorunan</a:t>
            </a:r>
            <a:r>
              <a:rPr lang="en-US" sz="1500" dirty="0"/>
              <a:t> </a:t>
            </a:r>
            <a:r>
              <a:rPr lang="en-US" sz="1500" dirty="0" err="1"/>
              <a:t>infrastrukturun</a:t>
            </a:r>
            <a:r>
              <a:rPr lang="en-US" sz="1500" dirty="0"/>
              <a:t> </a:t>
            </a:r>
            <a:r>
              <a:rPr lang="en-US" sz="1500" dirty="0" err="1"/>
              <a:t>olmaması</a:t>
            </a:r>
            <a:r>
              <a:rPr lang="en-US" sz="1500" dirty="0"/>
              <a:t>. </a:t>
            </a:r>
          </a:p>
          <a:p>
            <a:r>
              <a:rPr lang="en-US" sz="1500" dirty="0" err="1"/>
              <a:t>Araşdırma</a:t>
            </a:r>
            <a:r>
              <a:rPr lang="en-US" sz="1500" dirty="0"/>
              <a:t> </a:t>
            </a:r>
            <a:r>
              <a:rPr lang="en-US" sz="1500" dirty="0" err="1"/>
              <a:t>aparılan</a:t>
            </a:r>
            <a:r>
              <a:rPr lang="en-US" sz="1500" dirty="0"/>
              <a:t> </a:t>
            </a:r>
            <a:r>
              <a:rPr lang="en-US" sz="1500" dirty="0" err="1"/>
              <a:t>kəndlərdə</a:t>
            </a:r>
            <a:r>
              <a:rPr lang="en-US" sz="1500" dirty="0"/>
              <a:t> </a:t>
            </a:r>
            <a:r>
              <a:rPr lang="en-US" sz="1500" dirty="0" err="1"/>
              <a:t>müəllim</a:t>
            </a:r>
            <a:r>
              <a:rPr lang="en-US" sz="1500" dirty="0"/>
              <a:t> </a:t>
            </a:r>
            <a:r>
              <a:rPr lang="en-US" sz="1500" dirty="0" err="1"/>
              <a:t>və</a:t>
            </a:r>
            <a:r>
              <a:rPr lang="en-US" sz="1500" dirty="0"/>
              <a:t> </a:t>
            </a:r>
            <a:r>
              <a:rPr lang="en-US" sz="1500" dirty="0" err="1"/>
              <a:t>şagirdlərin</a:t>
            </a:r>
            <a:r>
              <a:rPr lang="en-US" sz="1500" dirty="0"/>
              <a:t> </a:t>
            </a:r>
            <a:r>
              <a:rPr lang="en-US" sz="1500" dirty="0" err="1"/>
              <a:t>ikitəkərli</a:t>
            </a:r>
            <a:r>
              <a:rPr lang="en-US" sz="1500" dirty="0"/>
              <a:t> </a:t>
            </a:r>
            <a:r>
              <a:rPr lang="en-US" sz="1500" dirty="0" err="1"/>
              <a:t>nəqliyyat</a:t>
            </a:r>
            <a:r>
              <a:rPr lang="en-US" sz="1500" dirty="0"/>
              <a:t> </a:t>
            </a:r>
            <a:r>
              <a:rPr lang="en-US" sz="1500" dirty="0" err="1"/>
              <a:t>vasitələrindən</a:t>
            </a:r>
            <a:r>
              <a:rPr lang="en-US" sz="1500" dirty="0"/>
              <a:t> </a:t>
            </a:r>
            <a:r>
              <a:rPr lang="en-US" sz="1500" dirty="0" err="1"/>
              <a:t>istifadəsini</a:t>
            </a:r>
            <a:r>
              <a:rPr lang="en-US" sz="1500" dirty="0"/>
              <a:t> </a:t>
            </a:r>
            <a:r>
              <a:rPr lang="en-US" sz="1500" dirty="0" err="1"/>
              <a:t>məhdudlaşdıran</a:t>
            </a:r>
            <a:r>
              <a:rPr lang="en-US" sz="1500" dirty="0"/>
              <a:t> </a:t>
            </a:r>
            <a:r>
              <a:rPr lang="en-US" sz="1500" dirty="0" err="1"/>
              <a:t>başlıca</a:t>
            </a:r>
            <a:r>
              <a:rPr lang="en-US" sz="1500" dirty="0"/>
              <a:t> </a:t>
            </a:r>
            <a:r>
              <a:rPr lang="en-US" sz="1500" dirty="0" err="1"/>
              <a:t>səbəblərdən</a:t>
            </a:r>
            <a:r>
              <a:rPr lang="en-US" sz="1500" dirty="0"/>
              <a:t> </a:t>
            </a:r>
            <a:r>
              <a:rPr lang="en-US" sz="1500" dirty="0" err="1"/>
              <a:t>biri</a:t>
            </a:r>
            <a:r>
              <a:rPr lang="en-US" sz="1500" dirty="0"/>
              <a:t> </a:t>
            </a:r>
            <a:r>
              <a:rPr lang="en-US" sz="1500" dirty="0" err="1"/>
              <a:t>infrastrukturun</a:t>
            </a:r>
            <a:r>
              <a:rPr lang="en-US" sz="1500" dirty="0"/>
              <a:t> </a:t>
            </a:r>
            <a:r>
              <a:rPr lang="en-US" sz="1500" dirty="0" err="1"/>
              <a:t>olmamasıdır</a:t>
            </a:r>
            <a:r>
              <a:rPr lang="en-US" sz="1500" dirty="0"/>
              <a:t>. </a:t>
            </a:r>
            <a:r>
              <a:rPr lang="en-US" sz="1500" dirty="0" err="1"/>
              <a:t>İnfrastruktur</a:t>
            </a:r>
            <a:r>
              <a:rPr lang="en-US" sz="1500" dirty="0"/>
              <a:t> </a:t>
            </a:r>
            <a:r>
              <a:rPr lang="en-US" sz="1500" dirty="0" err="1"/>
              <a:t>dedikdə</a:t>
            </a:r>
            <a:r>
              <a:rPr lang="en-US" sz="1500" dirty="0"/>
              <a:t> </a:t>
            </a:r>
            <a:r>
              <a:rPr lang="en-US" sz="1500" dirty="0" err="1"/>
              <a:t>isə</a:t>
            </a:r>
            <a:r>
              <a:rPr lang="en-US" sz="1500" dirty="0"/>
              <a:t> </a:t>
            </a:r>
            <a:r>
              <a:rPr lang="en-US" sz="1500" dirty="0" err="1"/>
              <a:t>ən</a:t>
            </a:r>
            <a:r>
              <a:rPr lang="en-US" sz="1500" dirty="0"/>
              <a:t> </a:t>
            </a:r>
            <a:r>
              <a:rPr lang="en-US" sz="1500" dirty="0" err="1"/>
              <a:t>əsası</a:t>
            </a:r>
            <a:r>
              <a:rPr lang="en-US" sz="1500" dirty="0"/>
              <a:t> </a:t>
            </a:r>
            <a:r>
              <a:rPr lang="en-US" sz="1500" dirty="0" err="1"/>
              <a:t>yolların</a:t>
            </a:r>
            <a:r>
              <a:rPr lang="en-US" sz="1500" dirty="0"/>
              <a:t> </a:t>
            </a:r>
            <a:r>
              <a:rPr lang="en-US" sz="1500" dirty="0" err="1"/>
              <a:t>örtük</a:t>
            </a:r>
            <a:r>
              <a:rPr lang="en-US" sz="1500" dirty="0"/>
              <a:t> </a:t>
            </a:r>
            <a:r>
              <a:rPr lang="en-US" sz="1500" dirty="0" err="1"/>
              <a:t>vəziyyətinin</a:t>
            </a:r>
            <a:r>
              <a:rPr lang="en-US" sz="1500" dirty="0"/>
              <a:t> </a:t>
            </a:r>
            <a:r>
              <a:rPr lang="en-US" sz="1500" dirty="0" err="1"/>
              <a:t>ikitəkərli</a:t>
            </a:r>
            <a:r>
              <a:rPr lang="en-US" sz="1500" dirty="0"/>
              <a:t> </a:t>
            </a:r>
            <a:r>
              <a:rPr lang="en-US" sz="1500" dirty="0" err="1"/>
              <a:t>elektrik</a:t>
            </a:r>
            <a:r>
              <a:rPr lang="en-US" sz="1500" dirty="0"/>
              <a:t> </a:t>
            </a:r>
            <a:r>
              <a:rPr lang="en-US" sz="1500" dirty="0" err="1"/>
              <a:t>nəqliyyat</a:t>
            </a:r>
            <a:r>
              <a:rPr lang="en-US" sz="1500" dirty="0"/>
              <a:t> </a:t>
            </a:r>
            <a:r>
              <a:rPr lang="en-US" sz="1500" dirty="0" err="1"/>
              <a:t>vasitələri</a:t>
            </a:r>
            <a:r>
              <a:rPr lang="en-US" sz="1500" dirty="0"/>
              <a:t> </a:t>
            </a:r>
            <a:r>
              <a:rPr lang="en-US" sz="1500" dirty="0" err="1"/>
              <a:t>üçün</a:t>
            </a:r>
            <a:r>
              <a:rPr lang="en-US" sz="1500" dirty="0"/>
              <a:t> </a:t>
            </a:r>
            <a:r>
              <a:rPr lang="en-US" sz="1500" dirty="0" err="1"/>
              <a:t>yararlı</a:t>
            </a:r>
            <a:r>
              <a:rPr lang="en-US" sz="1500" dirty="0"/>
              <a:t> </a:t>
            </a:r>
            <a:r>
              <a:rPr lang="en-US" sz="1500" dirty="0" err="1"/>
              <a:t>olması</a:t>
            </a:r>
            <a:r>
              <a:rPr lang="en-US" sz="1500" dirty="0"/>
              <a:t>, </a:t>
            </a:r>
            <a:r>
              <a:rPr lang="en-US" sz="1500" dirty="0" err="1"/>
              <a:t>xüsusi</a:t>
            </a:r>
            <a:r>
              <a:rPr lang="en-US" sz="1500" dirty="0"/>
              <a:t> </a:t>
            </a:r>
            <a:r>
              <a:rPr lang="en-US" sz="1500" dirty="0" err="1"/>
              <a:t>zolaqların</a:t>
            </a:r>
            <a:r>
              <a:rPr lang="en-US" sz="1500" dirty="0"/>
              <a:t> </a:t>
            </a:r>
            <a:r>
              <a:rPr lang="en-US" sz="1500" dirty="0" err="1"/>
              <a:t>çəkilməsi</a:t>
            </a:r>
            <a:r>
              <a:rPr lang="en-US" sz="1500" dirty="0"/>
              <a:t>, </a:t>
            </a:r>
            <a:r>
              <a:rPr lang="en-US" sz="1500" dirty="0" err="1"/>
              <a:t>ikitəkərli</a:t>
            </a:r>
            <a:r>
              <a:rPr lang="en-US" sz="1500" dirty="0"/>
              <a:t> </a:t>
            </a:r>
            <a:r>
              <a:rPr lang="en-US" sz="1500" dirty="0" err="1"/>
              <a:t>elektrik</a:t>
            </a:r>
            <a:r>
              <a:rPr lang="en-US" sz="1500" dirty="0"/>
              <a:t> </a:t>
            </a:r>
            <a:r>
              <a:rPr lang="en-US" sz="1500" dirty="0" err="1"/>
              <a:t>nəqliyyatı</a:t>
            </a:r>
            <a:r>
              <a:rPr lang="en-US" sz="1500" dirty="0"/>
              <a:t> </a:t>
            </a:r>
            <a:r>
              <a:rPr lang="en-US" sz="1500" dirty="0" err="1"/>
              <a:t>vasitələrinin</a:t>
            </a:r>
            <a:r>
              <a:rPr lang="en-US" sz="1500" dirty="0"/>
              <a:t> park </a:t>
            </a:r>
            <a:r>
              <a:rPr lang="en-US" sz="1500" dirty="0" err="1"/>
              <a:t>yerlərinin</a:t>
            </a:r>
            <a:r>
              <a:rPr lang="en-US" sz="1500" dirty="0"/>
              <a:t> </a:t>
            </a:r>
            <a:r>
              <a:rPr lang="en-US" sz="1500" dirty="0" err="1"/>
              <a:t>olması</a:t>
            </a:r>
            <a:r>
              <a:rPr lang="en-US" sz="1500" dirty="0"/>
              <a:t> </a:t>
            </a:r>
            <a:r>
              <a:rPr lang="en-US" sz="1500" dirty="0" err="1"/>
              <a:t>nəzərdə</a:t>
            </a:r>
            <a:r>
              <a:rPr lang="en-US" sz="1500" dirty="0"/>
              <a:t> </a:t>
            </a:r>
            <a:r>
              <a:rPr lang="en-US" sz="1500" dirty="0" err="1"/>
              <a:t>tutulur</a:t>
            </a:r>
            <a:r>
              <a:rPr lang="en-US" sz="1500" dirty="0"/>
              <a:t>. </a:t>
            </a:r>
            <a:r>
              <a:rPr lang="en-US" sz="1500" dirty="0" err="1"/>
              <a:t>Tədqiqat</a:t>
            </a:r>
            <a:r>
              <a:rPr lang="en-US" sz="1500" dirty="0"/>
              <a:t> </a:t>
            </a:r>
            <a:r>
              <a:rPr lang="en-US" sz="1500" dirty="0" err="1"/>
              <a:t>aparıldığı</a:t>
            </a:r>
            <a:r>
              <a:rPr lang="en-US" sz="1500" dirty="0"/>
              <a:t> </a:t>
            </a:r>
            <a:r>
              <a:rPr lang="en-US" sz="1500" dirty="0" err="1"/>
              <a:t>kəndlərdə</a:t>
            </a:r>
            <a:r>
              <a:rPr lang="en-US" sz="1500" dirty="0"/>
              <a:t> </a:t>
            </a:r>
            <a:r>
              <a:rPr lang="en-US" sz="1500" dirty="0" err="1"/>
              <a:t>yolların</a:t>
            </a:r>
            <a:r>
              <a:rPr lang="en-US" sz="1500" dirty="0"/>
              <a:t> </a:t>
            </a:r>
            <a:r>
              <a:rPr lang="en-US" sz="1500" dirty="0" err="1"/>
              <a:t>əksəriyyəti</a:t>
            </a:r>
            <a:r>
              <a:rPr lang="en-US" sz="1500" dirty="0"/>
              <a:t> </a:t>
            </a:r>
            <a:r>
              <a:rPr lang="en-US" sz="1500" dirty="0" err="1"/>
              <a:t>qrunt</a:t>
            </a:r>
            <a:r>
              <a:rPr lang="en-US" sz="1500" dirty="0"/>
              <a:t> </a:t>
            </a:r>
            <a:r>
              <a:rPr lang="en-US" sz="1500" dirty="0" err="1"/>
              <a:t>yollardı</a:t>
            </a:r>
            <a:r>
              <a:rPr lang="en-US" sz="1500" dirty="0"/>
              <a:t>, </a:t>
            </a:r>
            <a:r>
              <a:rPr lang="en-US" sz="1500" dirty="0" err="1"/>
              <a:t>xüsusi</a:t>
            </a:r>
            <a:r>
              <a:rPr lang="en-US" sz="1500" dirty="0"/>
              <a:t> </a:t>
            </a:r>
            <a:r>
              <a:rPr lang="en-US" sz="1500" dirty="0" err="1"/>
              <a:t>zolaqların</a:t>
            </a:r>
            <a:r>
              <a:rPr lang="en-US" sz="1500" dirty="0"/>
              <a:t> </a:t>
            </a:r>
            <a:r>
              <a:rPr lang="en-US" sz="1500" dirty="0" err="1"/>
              <a:t>olmaması</a:t>
            </a:r>
            <a:r>
              <a:rPr lang="en-US" sz="1500" dirty="0"/>
              <a:t> </a:t>
            </a:r>
            <a:r>
              <a:rPr lang="en-US" sz="1500" dirty="0" err="1"/>
              <a:t>aydın</a:t>
            </a:r>
            <a:r>
              <a:rPr lang="en-US" sz="1500" dirty="0"/>
              <a:t> </a:t>
            </a:r>
            <a:r>
              <a:rPr lang="en-US" sz="1500" dirty="0" err="1"/>
              <a:t>məsələdir</a:t>
            </a:r>
            <a:r>
              <a:rPr lang="en-US" sz="1500" dirty="0"/>
              <a:t>. </a:t>
            </a:r>
            <a:r>
              <a:rPr lang="en-US" sz="1500" dirty="0" err="1"/>
              <a:t>Gördüyümüz</a:t>
            </a:r>
            <a:r>
              <a:rPr lang="en-US" sz="1500" dirty="0"/>
              <a:t> </a:t>
            </a:r>
            <a:r>
              <a:rPr lang="en-US" sz="1500" dirty="0" err="1"/>
              <a:t>kimi</a:t>
            </a:r>
            <a:r>
              <a:rPr lang="en-US" sz="1500" dirty="0"/>
              <a:t>, </a:t>
            </a:r>
            <a:r>
              <a:rPr lang="en-US" sz="1500" dirty="0" err="1"/>
              <a:t>infrastrukturun</a:t>
            </a:r>
            <a:r>
              <a:rPr lang="en-US" sz="1500" dirty="0"/>
              <a:t> </a:t>
            </a:r>
            <a:r>
              <a:rPr lang="en-US" sz="1500" dirty="0" err="1"/>
              <a:t>olması</a:t>
            </a:r>
            <a:r>
              <a:rPr lang="en-US" sz="1500" dirty="0"/>
              <a:t> </a:t>
            </a:r>
            <a:r>
              <a:rPr lang="en-US" sz="1500" dirty="0" err="1"/>
              <a:t>baxımından</a:t>
            </a:r>
            <a:r>
              <a:rPr lang="en-US" sz="1500" dirty="0"/>
              <a:t> </a:t>
            </a:r>
            <a:r>
              <a:rPr lang="en-US" sz="1500" dirty="0" err="1"/>
              <a:t>hələki</a:t>
            </a:r>
            <a:r>
              <a:rPr lang="en-US" sz="1500" dirty="0"/>
              <a:t> </a:t>
            </a:r>
            <a:r>
              <a:rPr lang="en-US" sz="1500" dirty="0" err="1"/>
              <a:t>hazırkı</a:t>
            </a:r>
            <a:r>
              <a:rPr lang="en-US" sz="1500" dirty="0"/>
              <a:t> </a:t>
            </a:r>
            <a:r>
              <a:rPr lang="en-US" sz="1500" dirty="0" err="1"/>
              <a:t>vəziyyət</a:t>
            </a:r>
            <a:r>
              <a:rPr lang="en-US" sz="1500" dirty="0"/>
              <a:t> </a:t>
            </a:r>
            <a:r>
              <a:rPr lang="en-US" sz="1500" dirty="0" err="1"/>
              <a:t>istifadə</a:t>
            </a:r>
            <a:r>
              <a:rPr lang="en-US" sz="1500" dirty="0"/>
              <a:t> </a:t>
            </a:r>
            <a:r>
              <a:rPr lang="en-US" sz="1500" dirty="0" err="1"/>
              <a:t>tələblərini</a:t>
            </a:r>
            <a:r>
              <a:rPr lang="en-US" sz="1500" dirty="0"/>
              <a:t> </a:t>
            </a:r>
            <a:r>
              <a:rPr lang="en-US" sz="1500" dirty="0" err="1"/>
              <a:t>ödəmir</a:t>
            </a:r>
            <a:r>
              <a:rPr lang="en-US" sz="1500" dirty="0"/>
              <a:t>.</a:t>
            </a:r>
          </a:p>
          <a:p>
            <a:r>
              <a:rPr lang="az-Latn-AZ" sz="1500" dirty="0"/>
              <a:t>2</a:t>
            </a:r>
            <a:r>
              <a:rPr lang="en-US" sz="1500" dirty="0"/>
              <a:t>.	</a:t>
            </a:r>
            <a:r>
              <a:rPr lang="en-US" sz="1500" dirty="0" err="1"/>
              <a:t>Nəqliyyatın</a:t>
            </a:r>
            <a:r>
              <a:rPr lang="en-US" sz="1500" dirty="0"/>
              <a:t> </a:t>
            </a:r>
            <a:r>
              <a:rPr lang="en-US" sz="1500" dirty="0" err="1"/>
              <a:t>mikromobillik</a:t>
            </a:r>
            <a:r>
              <a:rPr lang="en-US" sz="1500" dirty="0"/>
              <a:t> </a:t>
            </a:r>
            <a:r>
              <a:rPr lang="en-US" sz="1500" dirty="0" err="1"/>
              <a:t>növləri</a:t>
            </a:r>
            <a:r>
              <a:rPr lang="en-US" sz="1500" dirty="0"/>
              <a:t> </a:t>
            </a:r>
            <a:r>
              <a:rPr lang="en-US" sz="1500" dirty="0" err="1"/>
              <a:t>üçün</a:t>
            </a:r>
            <a:r>
              <a:rPr lang="en-US" sz="1500" dirty="0"/>
              <a:t> </a:t>
            </a:r>
            <a:r>
              <a:rPr lang="en-US" sz="1500" dirty="0" err="1"/>
              <a:t>normativ-qanunverici</a:t>
            </a:r>
            <a:r>
              <a:rPr lang="en-US" sz="1500" dirty="0"/>
              <a:t> </a:t>
            </a:r>
            <a:r>
              <a:rPr lang="en-US" sz="1500" dirty="0" err="1"/>
              <a:t>bazasının</a:t>
            </a:r>
            <a:r>
              <a:rPr lang="en-US" sz="1500" dirty="0"/>
              <a:t> </a:t>
            </a:r>
            <a:r>
              <a:rPr lang="en-US" sz="1500" dirty="0" err="1"/>
              <a:t>olmaması</a:t>
            </a:r>
            <a:r>
              <a:rPr lang="en-US" sz="1500" dirty="0"/>
              <a:t>. </a:t>
            </a:r>
          </a:p>
          <a:p>
            <a:r>
              <a:rPr lang="en-US" sz="1500" dirty="0" err="1"/>
              <a:t>Azyaşlıların</a:t>
            </a:r>
            <a:r>
              <a:rPr lang="en-US" sz="1500" dirty="0"/>
              <a:t> </a:t>
            </a:r>
            <a:r>
              <a:rPr lang="en-US" sz="1500" dirty="0" err="1"/>
              <a:t>nəqliyyat</a:t>
            </a:r>
            <a:r>
              <a:rPr lang="en-US" sz="1500" dirty="0"/>
              <a:t> </a:t>
            </a:r>
            <a:r>
              <a:rPr lang="en-US" sz="1500" dirty="0" err="1"/>
              <a:t>yollarında</a:t>
            </a:r>
            <a:r>
              <a:rPr lang="en-US" sz="1500" dirty="0"/>
              <a:t> </a:t>
            </a:r>
            <a:r>
              <a:rPr lang="en-US" sz="1500" dirty="0" err="1"/>
              <a:t>ikitəkərli</a:t>
            </a:r>
            <a:r>
              <a:rPr lang="en-US" sz="1500" dirty="0"/>
              <a:t> </a:t>
            </a:r>
            <a:r>
              <a:rPr lang="en-US" sz="1500" dirty="0" err="1"/>
              <a:t>elektrik</a:t>
            </a:r>
            <a:r>
              <a:rPr lang="en-US" sz="1500" dirty="0"/>
              <a:t> </a:t>
            </a:r>
            <a:r>
              <a:rPr lang="en-US" sz="1500" dirty="0" err="1"/>
              <a:t>nəqliyyatın</a:t>
            </a:r>
            <a:r>
              <a:rPr lang="en-US" sz="1500" dirty="0"/>
              <a:t> </a:t>
            </a:r>
            <a:r>
              <a:rPr lang="en-US" sz="1500" dirty="0" err="1"/>
              <a:t>təhlükəsiz</a:t>
            </a:r>
            <a:r>
              <a:rPr lang="en-US" sz="1500" dirty="0"/>
              <a:t> </a:t>
            </a:r>
            <a:r>
              <a:rPr lang="en-US" sz="1500" dirty="0" err="1"/>
              <a:t>istifadəsi</a:t>
            </a:r>
            <a:r>
              <a:rPr lang="en-US" sz="1500" dirty="0"/>
              <a:t> </a:t>
            </a:r>
            <a:r>
              <a:rPr lang="en-US" sz="1500" dirty="0" err="1"/>
              <a:t>üçün</a:t>
            </a:r>
            <a:r>
              <a:rPr lang="en-US" sz="1500" dirty="0"/>
              <a:t> </a:t>
            </a:r>
            <a:r>
              <a:rPr lang="en-US" sz="1500" dirty="0" err="1"/>
              <a:t>normativ-qanunverici</a:t>
            </a:r>
            <a:r>
              <a:rPr lang="en-US" sz="1500" dirty="0"/>
              <a:t> </a:t>
            </a:r>
            <a:r>
              <a:rPr lang="en-US" sz="1500" dirty="0" err="1"/>
              <a:t>bazanın</a:t>
            </a:r>
            <a:r>
              <a:rPr lang="en-US" sz="1500" dirty="0"/>
              <a:t> </a:t>
            </a:r>
            <a:r>
              <a:rPr lang="en-US" sz="1500" dirty="0" err="1"/>
              <a:t>olması</a:t>
            </a:r>
            <a:r>
              <a:rPr lang="en-US" sz="1500" dirty="0"/>
              <a:t> </a:t>
            </a:r>
            <a:r>
              <a:rPr lang="en-US" sz="1500" dirty="0" err="1"/>
              <a:t>mütləqdir</a:t>
            </a:r>
            <a:r>
              <a:rPr lang="en-US" sz="1500" dirty="0"/>
              <a:t>. </a:t>
            </a:r>
            <a:r>
              <a:rPr lang="en-US" sz="1500" dirty="0" err="1"/>
              <a:t>Yollarda</a:t>
            </a:r>
            <a:r>
              <a:rPr lang="en-US" sz="1500" dirty="0"/>
              <a:t> </a:t>
            </a:r>
            <a:r>
              <a:rPr lang="en-US" sz="1500" dirty="0" err="1"/>
              <a:t>hadisələr</a:t>
            </a:r>
            <a:r>
              <a:rPr lang="en-US" sz="1500" dirty="0"/>
              <a:t> </a:t>
            </a:r>
            <a:r>
              <a:rPr lang="en-US" sz="1500" dirty="0" err="1"/>
              <a:t>üzrə</a:t>
            </a:r>
            <a:r>
              <a:rPr lang="en-US" sz="1500" dirty="0"/>
              <a:t> </a:t>
            </a:r>
            <a:r>
              <a:rPr lang="en-US" sz="1500" dirty="0" err="1"/>
              <a:t>statistik</a:t>
            </a:r>
            <a:r>
              <a:rPr lang="en-US" sz="1500" dirty="0"/>
              <a:t> </a:t>
            </a:r>
            <a:r>
              <a:rPr lang="en-US" sz="1500" dirty="0" err="1"/>
              <a:t>məlumatlar</a:t>
            </a:r>
            <a:r>
              <a:rPr lang="en-US" sz="1500" dirty="0"/>
              <a:t> </a:t>
            </a:r>
            <a:r>
              <a:rPr lang="en-US" sz="1500" dirty="0" err="1"/>
              <a:t>göstərir</a:t>
            </a:r>
            <a:r>
              <a:rPr lang="en-US" sz="1500" dirty="0"/>
              <a:t> ki, </a:t>
            </a:r>
            <a:r>
              <a:rPr lang="en-US" sz="1500" dirty="0" err="1"/>
              <a:t>mikromobil</a:t>
            </a:r>
            <a:r>
              <a:rPr lang="en-US" sz="1500" dirty="0"/>
              <a:t> </a:t>
            </a:r>
            <a:r>
              <a:rPr lang="en-US" sz="1500" dirty="0" err="1"/>
              <a:t>nəqliyyat</a:t>
            </a:r>
            <a:r>
              <a:rPr lang="en-US" sz="1500" dirty="0"/>
              <a:t> </a:t>
            </a:r>
            <a:r>
              <a:rPr lang="en-US" sz="1500" dirty="0" err="1"/>
              <a:t>növləri</a:t>
            </a:r>
            <a:r>
              <a:rPr lang="en-US" sz="1500" dirty="0"/>
              <a:t> o </a:t>
            </a:r>
            <a:r>
              <a:rPr lang="en-US" sz="1500" dirty="0" err="1"/>
              <a:t>qədər</a:t>
            </a:r>
            <a:r>
              <a:rPr lang="en-US" sz="1500" dirty="0"/>
              <a:t> </a:t>
            </a:r>
            <a:r>
              <a:rPr lang="en-US" sz="1500" dirty="0" err="1"/>
              <a:t>də</a:t>
            </a:r>
            <a:r>
              <a:rPr lang="en-US" sz="1500" dirty="0"/>
              <a:t> </a:t>
            </a:r>
            <a:r>
              <a:rPr lang="en-US" sz="1500" dirty="0" err="1"/>
              <a:t>təhlükəsiz</a:t>
            </a:r>
            <a:r>
              <a:rPr lang="en-US" sz="1500" dirty="0"/>
              <a:t> </a:t>
            </a:r>
            <a:r>
              <a:rPr lang="en-US" sz="1500" dirty="0" err="1"/>
              <a:t>deyil</a:t>
            </a:r>
            <a:r>
              <a:rPr lang="en-US" sz="1500" dirty="0"/>
              <a:t>. </a:t>
            </a:r>
            <a:r>
              <a:rPr lang="en-US" sz="1500" dirty="0" err="1"/>
              <a:t>Azərbaycanda</a:t>
            </a:r>
            <a:r>
              <a:rPr lang="en-US" sz="1500" dirty="0"/>
              <a:t> </a:t>
            </a:r>
            <a:r>
              <a:rPr lang="en-US" sz="1500" dirty="0" err="1"/>
              <a:t>ikitəkərli</a:t>
            </a:r>
            <a:r>
              <a:rPr lang="en-US" sz="1500" dirty="0"/>
              <a:t> </a:t>
            </a:r>
            <a:r>
              <a:rPr lang="en-US" sz="1500" dirty="0" err="1"/>
              <a:t>elektrik</a:t>
            </a:r>
            <a:r>
              <a:rPr lang="en-US" sz="1500" dirty="0"/>
              <a:t> </a:t>
            </a:r>
            <a:r>
              <a:rPr lang="en-US" sz="1500" dirty="0" err="1"/>
              <a:t>nəqliyyatın</a:t>
            </a:r>
            <a:r>
              <a:rPr lang="en-US" sz="1500" dirty="0"/>
              <a:t> </a:t>
            </a:r>
            <a:r>
              <a:rPr lang="en-US" sz="1500" dirty="0" err="1"/>
              <a:t>istifadəsinə</a:t>
            </a:r>
            <a:r>
              <a:rPr lang="en-US" sz="1500" dirty="0"/>
              <a:t> </a:t>
            </a:r>
            <a:r>
              <a:rPr lang="en-US" sz="1500" dirty="0" err="1"/>
              <a:t>dair</a:t>
            </a:r>
            <a:r>
              <a:rPr lang="en-US" sz="1500" dirty="0"/>
              <a:t>  </a:t>
            </a:r>
            <a:r>
              <a:rPr lang="en-US" sz="1500" dirty="0" err="1"/>
              <a:t>normativ-qanunverici</a:t>
            </a:r>
            <a:r>
              <a:rPr lang="en-US" sz="1500" dirty="0"/>
              <a:t> </a:t>
            </a:r>
            <a:r>
              <a:rPr lang="en-US" sz="1500" dirty="0" err="1"/>
              <a:t>bazanın</a:t>
            </a:r>
            <a:r>
              <a:rPr lang="en-US" sz="1500" dirty="0"/>
              <a:t> </a:t>
            </a:r>
            <a:r>
              <a:rPr lang="en-US" sz="1500" dirty="0" err="1"/>
              <a:t>olmamasıda</a:t>
            </a:r>
            <a:r>
              <a:rPr lang="en-US" sz="1500" dirty="0"/>
              <a:t> </a:t>
            </a:r>
            <a:r>
              <a:rPr lang="en-US" sz="1500" dirty="0" err="1"/>
              <a:t>bu</a:t>
            </a:r>
            <a:r>
              <a:rPr lang="en-US" sz="1500" dirty="0"/>
              <a:t> </a:t>
            </a:r>
            <a:r>
              <a:rPr lang="en-US" sz="1500" dirty="0" err="1"/>
              <a:t>nəqliyyat</a:t>
            </a:r>
            <a:r>
              <a:rPr lang="en-US" sz="1500" dirty="0"/>
              <a:t> </a:t>
            </a:r>
            <a:r>
              <a:rPr lang="en-US" sz="1500" dirty="0" err="1"/>
              <a:t>növünün</a:t>
            </a:r>
            <a:r>
              <a:rPr lang="en-US" sz="1500" dirty="0"/>
              <a:t> </a:t>
            </a:r>
            <a:r>
              <a:rPr lang="en-US" sz="1500" dirty="0" err="1"/>
              <a:t>inkişafına</a:t>
            </a:r>
            <a:r>
              <a:rPr lang="en-US" sz="1500" dirty="0"/>
              <a:t> </a:t>
            </a:r>
            <a:r>
              <a:rPr lang="en-US" sz="1500" dirty="0" err="1"/>
              <a:t>öz</a:t>
            </a:r>
            <a:r>
              <a:rPr lang="en-US" sz="1500" dirty="0"/>
              <a:t> </a:t>
            </a:r>
            <a:r>
              <a:rPr lang="en-US" sz="1500" dirty="0" err="1"/>
              <a:t>təsirini</a:t>
            </a:r>
            <a:r>
              <a:rPr lang="en-US" sz="1500" dirty="0"/>
              <a:t> </a:t>
            </a:r>
            <a:r>
              <a:rPr lang="en-US" sz="1500" dirty="0" err="1"/>
              <a:t>göstərir</a:t>
            </a:r>
            <a:r>
              <a:rPr lang="en-US" sz="1500" dirty="0"/>
              <a:t>. Lakin, </a:t>
            </a:r>
            <a:r>
              <a:rPr lang="en-US" sz="1500" dirty="0" err="1"/>
              <a:t>dəqiq</a:t>
            </a:r>
            <a:r>
              <a:rPr lang="en-US" sz="1500" dirty="0"/>
              <a:t> </a:t>
            </a:r>
            <a:r>
              <a:rPr lang="en-US" sz="1500" dirty="0" err="1"/>
              <a:t>qaydaların</a:t>
            </a:r>
            <a:r>
              <a:rPr lang="en-US" sz="1500" dirty="0"/>
              <a:t> </a:t>
            </a:r>
            <a:r>
              <a:rPr lang="en-US" sz="1500" dirty="0" err="1"/>
              <a:t>olması</a:t>
            </a:r>
            <a:r>
              <a:rPr lang="en-US" sz="1500" dirty="0"/>
              <a:t> </a:t>
            </a:r>
            <a:r>
              <a:rPr lang="en-US" sz="1500" dirty="0" err="1"/>
              <a:t>bu</a:t>
            </a:r>
            <a:r>
              <a:rPr lang="en-US" sz="1500" dirty="0"/>
              <a:t> </a:t>
            </a:r>
            <a:r>
              <a:rPr lang="en-US" sz="1500" dirty="0" err="1"/>
              <a:t>nəqliyyatdan</a:t>
            </a:r>
            <a:r>
              <a:rPr lang="en-US" sz="1500" dirty="0"/>
              <a:t> </a:t>
            </a:r>
            <a:r>
              <a:rPr lang="en-US" sz="1500" dirty="0" err="1"/>
              <a:t>istifadəni</a:t>
            </a:r>
            <a:r>
              <a:rPr lang="en-US" sz="1500" dirty="0"/>
              <a:t> </a:t>
            </a:r>
            <a:r>
              <a:rPr lang="en-US" sz="1500" dirty="0" err="1"/>
              <a:t>aktuallaşdırmasına</a:t>
            </a:r>
            <a:r>
              <a:rPr lang="en-US" sz="1500" dirty="0"/>
              <a:t> </a:t>
            </a:r>
            <a:r>
              <a:rPr lang="en-US" sz="1500" dirty="0" err="1"/>
              <a:t>gətirib</a:t>
            </a:r>
            <a:r>
              <a:rPr lang="en-US" sz="1500" dirty="0"/>
              <a:t> </a:t>
            </a:r>
            <a:r>
              <a:rPr lang="en-US" sz="1500" dirty="0" err="1"/>
              <a:t>çıxara</a:t>
            </a:r>
            <a:r>
              <a:rPr lang="en-US" sz="1500" dirty="0"/>
              <a:t> </a:t>
            </a:r>
            <a:r>
              <a:rPr lang="en-US" sz="1500" dirty="0" err="1"/>
              <a:t>bilər</a:t>
            </a:r>
            <a:r>
              <a:rPr lang="en-US" sz="1500" dirty="0"/>
              <a:t>.</a:t>
            </a:r>
          </a:p>
          <a:p>
            <a:endParaRPr lang="ru-RU" sz="1500" dirty="0"/>
          </a:p>
        </p:txBody>
      </p:sp>
    </p:spTree>
    <p:extLst>
      <p:ext uri="{BB962C8B-B14F-4D97-AF65-F5344CB8AC3E}">
        <p14:creationId xmlns:p14="http://schemas.microsoft.com/office/powerpoint/2010/main" val="69493718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F61EA3-B236-439E-9C0B-340980D56B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1C87A3A9-CADE-132C-AAAE-8C0370D73B07}"/>
              </a:ext>
            </a:extLst>
          </p:cNvPr>
          <p:cNvSpPr>
            <a:spLocks noGrp="1"/>
          </p:cNvSpPr>
          <p:nvPr>
            <p:ph type="title"/>
          </p:nvPr>
        </p:nvSpPr>
        <p:spPr>
          <a:xfrm>
            <a:off x="808638" y="386930"/>
            <a:ext cx="9236700" cy="1188950"/>
          </a:xfrm>
        </p:spPr>
        <p:txBody>
          <a:bodyPr anchor="b">
            <a:normAutofit/>
          </a:bodyPr>
          <a:lstStyle/>
          <a:p>
            <a:r>
              <a:rPr lang="az-Latn-AZ" sz="3800" dirty="0"/>
              <a:t>3</a:t>
            </a:r>
            <a:r>
              <a:rPr lang="en-US" sz="3800" dirty="0"/>
              <a:t>.	</a:t>
            </a:r>
            <a:r>
              <a:rPr lang="en-US" sz="3800" dirty="0" err="1"/>
              <a:t>Əhalinin</a:t>
            </a:r>
            <a:r>
              <a:rPr lang="en-US" sz="3800" dirty="0"/>
              <a:t> </a:t>
            </a:r>
            <a:r>
              <a:rPr lang="en-US" sz="3800" dirty="0" err="1"/>
              <a:t>mikromobilliyinin</a:t>
            </a:r>
            <a:r>
              <a:rPr lang="en-US" sz="3800" dirty="0"/>
              <a:t> </a:t>
            </a:r>
            <a:r>
              <a:rPr lang="en-US" sz="3800" dirty="0" err="1"/>
              <a:t>inkişafına</a:t>
            </a:r>
            <a:r>
              <a:rPr lang="en-US" sz="3800" dirty="0"/>
              <a:t> </a:t>
            </a:r>
            <a:r>
              <a:rPr lang="en-US" sz="3800" dirty="0" err="1"/>
              <a:t>dair</a:t>
            </a:r>
            <a:r>
              <a:rPr lang="en-US" sz="3800" dirty="0"/>
              <a:t> </a:t>
            </a:r>
            <a:r>
              <a:rPr lang="en-US" sz="3800" dirty="0" err="1"/>
              <a:t>dövlət</a:t>
            </a:r>
            <a:r>
              <a:rPr lang="en-US" sz="3800" dirty="0"/>
              <a:t> </a:t>
            </a:r>
            <a:r>
              <a:rPr lang="en-US" sz="3800" dirty="0" err="1"/>
              <a:t>dəstəyi</a:t>
            </a:r>
            <a:r>
              <a:rPr lang="en-US" sz="3800" dirty="0"/>
              <a:t> </a:t>
            </a:r>
            <a:r>
              <a:rPr lang="en-US" sz="3800" dirty="0" err="1"/>
              <a:t>mexanizmlərinin</a:t>
            </a:r>
            <a:r>
              <a:rPr lang="en-US" sz="3800" dirty="0"/>
              <a:t> </a:t>
            </a:r>
            <a:r>
              <a:rPr lang="en-US" sz="3800" dirty="0" err="1"/>
              <a:t>olmaması</a:t>
            </a:r>
            <a:r>
              <a:rPr lang="en-US" sz="3800" dirty="0"/>
              <a:t>. </a:t>
            </a:r>
            <a:endParaRPr lang="ru-RU" sz="3800" dirty="0"/>
          </a:p>
        </p:txBody>
      </p:sp>
      <p:grpSp>
        <p:nvGrpSpPr>
          <p:cNvPr id="10" name="Group 9">
            <a:extLst>
              <a:ext uri="{FF2B5EF4-FFF2-40B4-BE49-F238E27FC236}">
                <a16:creationId xmlns:a16="http://schemas.microsoft.com/office/drawing/2014/main" id="{28FAF094-D087-493F-8DF9-A486C2D6BB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1998368"/>
            <a:ext cx="11695083" cy="782176"/>
            <a:chOff x="-2" y="1998368"/>
            <a:chExt cx="11695083" cy="782176"/>
          </a:xfrm>
        </p:grpSpPr>
        <p:sp>
          <p:nvSpPr>
            <p:cNvPr id="11" name="Rectangle 10">
              <a:extLst>
                <a:ext uri="{FF2B5EF4-FFF2-40B4-BE49-F238E27FC236}">
                  <a16:creationId xmlns:a16="http://schemas.microsoft.com/office/drawing/2014/main" id="{8D7C88D8-5509-4514-925A-9CE148E5C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275593D-F75E-4426-AE3E-2CDEFD228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14784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2D794922-F655-F910-4387-4DB95A012F8B}"/>
              </a:ext>
            </a:extLst>
          </p:cNvPr>
          <p:cNvSpPr>
            <a:spLocks noGrp="1"/>
          </p:cNvSpPr>
          <p:nvPr>
            <p:ph idx="1"/>
          </p:nvPr>
        </p:nvSpPr>
        <p:spPr>
          <a:xfrm>
            <a:off x="793660" y="2599509"/>
            <a:ext cx="10143668" cy="3435531"/>
          </a:xfrm>
        </p:spPr>
        <p:txBody>
          <a:bodyPr anchor="ctr">
            <a:normAutofit/>
          </a:bodyPr>
          <a:lstStyle/>
          <a:p>
            <a:r>
              <a:rPr lang="en-US" sz="1900" dirty="0" err="1"/>
              <a:t>Tədqiqatımız</a:t>
            </a:r>
            <a:r>
              <a:rPr lang="en-US" sz="1900" dirty="0"/>
              <a:t> </a:t>
            </a:r>
            <a:r>
              <a:rPr lang="en-US" sz="1900" dirty="0" err="1"/>
              <a:t>göstərir</a:t>
            </a:r>
            <a:r>
              <a:rPr lang="en-US" sz="1900" dirty="0"/>
              <a:t> ki, </a:t>
            </a:r>
            <a:r>
              <a:rPr lang="en-US" sz="1900" dirty="0" err="1"/>
              <a:t>sorğu</a:t>
            </a:r>
            <a:r>
              <a:rPr lang="en-US" sz="1900" dirty="0"/>
              <a:t> </a:t>
            </a:r>
            <a:r>
              <a:rPr lang="en-US" sz="1900" dirty="0" err="1"/>
              <a:t>aparılan</a:t>
            </a:r>
            <a:r>
              <a:rPr lang="en-US" sz="1900" dirty="0"/>
              <a:t> </a:t>
            </a:r>
            <a:r>
              <a:rPr lang="en-US" sz="1900" dirty="0" err="1"/>
              <a:t>kəndlərdə</a:t>
            </a:r>
            <a:r>
              <a:rPr lang="en-US" sz="1900" dirty="0"/>
              <a:t> </a:t>
            </a:r>
            <a:r>
              <a:rPr lang="en-US" sz="1900" dirty="0" err="1"/>
              <a:t>məktəb</a:t>
            </a:r>
            <a:r>
              <a:rPr lang="en-US" sz="1900" dirty="0"/>
              <a:t> </a:t>
            </a:r>
            <a:r>
              <a:rPr lang="en-US" sz="1900" dirty="0" err="1"/>
              <a:t>müəllim</a:t>
            </a:r>
            <a:r>
              <a:rPr lang="en-US" sz="1900" dirty="0"/>
              <a:t> </a:t>
            </a:r>
            <a:r>
              <a:rPr lang="en-US" sz="1900" dirty="0" err="1"/>
              <a:t>və</a:t>
            </a:r>
            <a:r>
              <a:rPr lang="en-US" sz="1900" dirty="0"/>
              <a:t> </a:t>
            </a:r>
            <a:r>
              <a:rPr lang="en-US" sz="1900" dirty="0" err="1"/>
              <a:t>şagirdlərin</a:t>
            </a:r>
            <a:r>
              <a:rPr lang="en-US" sz="1900" dirty="0"/>
              <a:t> </a:t>
            </a:r>
            <a:r>
              <a:rPr lang="en-US" sz="1900" dirty="0" err="1"/>
              <a:t>əksəriyyəti</a:t>
            </a:r>
            <a:r>
              <a:rPr lang="en-US" sz="1900" dirty="0"/>
              <a:t> </a:t>
            </a:r>
            <a:r>
              <a:rPr lang="en-US" sz="1900" dirty="0" err="1"/>
              <a:t>məktəbə</a:t>
            </a:r>
            <a:r>
              <a:rPr lang="en-US" sz="1900" dirty="0"/>
              <a:t> </a:t>
            </a:r>
            <a:r>
              <a:rPr lang="en-US" sz="1900" dirty="0" err="1"/>
              <a:t>piyada</a:t>
            </a:r>
            <a:r>
              <a:rPr lang="en-US" sz="1900" dirty="0"/>
              <a:t> </a:t>
            </a:r>
            <a:r>
              <a:rPr lang="en-US" sz="1900" dirty="0" err="1"/>
              <a:t>çatırlar</a:t>
            </a:r>
            <a:r>
              <a:rPr lang="en-US" sz="1900" dirty="0"/>
              <a:t>. </a:t>
            </a:r>
            <a:r>
              <a:rPr lang="en-US" sz="1900" dirty="0" err="1"/>
              <a:t>qalanları</a:t>
            </a:r>
            <a:r>
              <a:rPr lang="en-US" sz="1900" dirty="0"/>
              <a:t> </a:t>
            </a:r>
            <a:r>
              <a:rPr lang="en-US" sz="1900" dirty="0" err="1"/>
              <a:t>isə</a:t>
            </a:r>
            <a:r>
              <a:rPr lang="en-US" sz="1900" dirty="0"/>
              <a:t> </a:t>
            </a:r>
            <a:r>
              <a:rPr lang="en-US" sz="1900" dirty="0" err="1"/>
              <a:t>şəxsi</a:t>
            </a:r>
            <a:r>
              <a:rPr lang="en-US" sz="1900" dirty="0"/>
              <a:t> </a:t>
            </a:r>
            <a:r>
              <a:rPr lang="en-US" sz="1900" dirty="0" err="1"/>
              <a:t>avtomobil</a:t>
            </a:r>
            <a:r>
              <a:rPr lang="en-US" sz="1900" dirty="0"/>
              <a:t> </a:t>
            </a:r>
            <a:r>
              <a:rPr lang="en-US" sz="1900" dirty="0" err="1"/>
              <a:t>və</a:t>
            </a:r>
            <a:r>
              <a:rPr lang="en-US" sz="1900" dirty="0"/>
              <a:t> </a:t>
            </a:r>
            <a:r>
              <a:rPr lang="en-US" sz="1900" dirty="0" err="1"/>
              <a:t>ictimai</a:t>
            </a:r>
            <a:r>
              <a:rPr lang="en-US" sz="1900" dirty="0"/>
              <a:t> </a:t>
            </a:r>
            <a:r>
              <a:rPr lang="en-US" sz="1900" dirty="0" err="1"/>
              <a:t>nəqliyyatdan</a:t>
            </a:r>
            <a:r>
              <a:rPr lang="en-US" sz="1900" dirty="0"/>
              <a:t> </a:t>
            </a:r>
            <a:r>
              <a:rPr lang="en-US" sz="1900" dirty="0" err="1"/>
              <a:t>istifadə</a:t>
            </a:r>
            <a:r>
              <a:rPr lang="en-US" sz="1900" dirty="0"/>
              <a:t> </a:t>
            </a:r>
            <a:r>
              <a:rPr lang="en-US" sz="1900" dirty="0" err="1"/>
              <a:t>edərək</a:t>
            </a:r>
            <a:r>
              <a:rPr lang="en-US" sz="1900" dirty="0"/>
              <a:t>. Bu </a:t>
            </a:r>
            <a:r>
              <a:rPr lang="en-US" sz="1900" dirty="0" err="1"/>
              <a:t>nöqtəyi</a:t>
            </a:r>
            <a:r>
              <a:rPr lang="en-US" sz="1900" dirty="0"/>
              <a:t> </a:t>
            </a:r>
            <a:r>
              <a:rPr lang="en-US" sz="1900" dirty="0" err="1"/>
              <a:t>nəzərdən</a:t>
            </a:r>
            <a:r>
              <a:rPr lang="en-US" sz="1900" dirty="0"/>
              <a:t>, </a:t>
            </a:r>
            <a:r>
              <a:rPr lang="en-US" sz="1900" dirty="0" err="1"/>
              <a:t>mikromobil</a:t>
            </a:r>
            <a:r>
              <a:rPr lang="en-US" sz="1900" dirty="0"/>
              <a:t>  </a:t>
            </a:r>
            <a:r>
              <a:rPr lang="en-US" sz="1900" dirty="0" err="1"/>
              <a:t>nəqliyyat</a:t>
            </a:r>
            <a:r>
              <a:rPr lang="en-US" sz="1900" dirty="0"/>
              <a:t> </a:t>
            </a:r>
            <a:r>
              <a:rPr lang="en-US" sz="1900" dirty="0" err="1"/>
              <a:t>növlərinin</a:t>
            </a:r>
            <a:r>
              <a:rPr lang="en-US" sz="1900" dirty="0"/>
              <a:t> </a:t>
            </a:r>
            <a:r>
              <a:rPr lang="en-US" sz="1900" dirty="0" err="1"/>
              <a:t>istifadəsini</a:t>
            </a:r>
            <a:r>
              <a:rPr lang="en-US" sz="1900" dirty="0"/>
              <a:t> </a:t>
            </a:r>
            <a:r>
              <a:rPr lang="en-US" sz="1900" dirty="0" err="1"/>
              <a:t>stimullaşdıran</a:t>
            </a:r>
            <a:r>
              <a:rPr lang="en-US" sz="1900" dirty="0"/>
              <a:t> </a:t>
            </a:r>
            <a:r>
              <a:rPr lang="en-US" sz="1900" dirty="0" err="1"/>
              <a:t>dövlət</a:t>
            </a:r>
            <a:r>
              <a:rPr lang="en-US" sz="1900" dirty="0"/>
              <a:t> </a:t>
            </a:r>
            <a:r>
              <a:rPr lang="en-US" sz="1900" dirty="0" err="1"/>
              <a:t>mexanizmlərin</a:t>
            </a:r>
            <a:r>
              <a:rPr lang="en-US" sz="1900" dirty="0"/>
              <a:t> </a:t>
            </a:r>
            <a:r>
              <a:rPr lang="en-US" sz="1900" dirty="0" err="1"/>
              <a:t>olmaması</a:t>
            </a:r>
            <a:r>
              <a:rPr lang="en-US" sz="1900" dirty="0"/>
              <a:t> </a:t>
            </a:r>
            <a:r>
              <a:rPr lang="en-US" sz="1900" dirty="0" err="1"/>
              <a:t>öz</a:t>
            </a:r>
            <a:r>
              <a:rPr lang="en-US" sz="1900" dirty="0"/>
              <a:t> </a:t>
            </a:r>
            <a:r>
              <a:rPr lang="en-US" sz="1900" dirty="0" err="1"/>
              <a:t>təsirini</a:t>
            </a:r>
            <a:r>
              <a:rPr lang="en-US" sz="1900" dirty="0"/>
              <a:t> </a:t>
            </a:r>
            <a:r>
              <a:rPr lang="en-US" sz="1900" dirty="0" err="1"/>
              <a:t>göstərir</a:t>
            </a:r>
            <a:r>
              <a:rPr lang="en-US" sz="1900" dirty="0"/>
              <a:t>. </a:t>
            </a:r>
            <a:r>
              <a:rPr lang="en-US" sz="1900" dirty="0" err="1"/>
              <a:t>İkitəkərli</a:t>
            </a:r>
            <a:r>
              <a:rPr lang="en-US" sz="1900" dirty="0"/>
              <a:t> </a:t>
            </a:r>
            <a:r>
              <a:rPr lang="en-US" sz="1900" dirty="0" err="1"/>
              <a:t>elektrik</a:t>
            </a:r>
            <a:r>
              <a:rPr lang="en-US" sz="1900" dirty="0"/>
              <a:t> </a:t>
            </a:r>
            <a:r>
              <a:rPr lang="en-US" sz="1900" dirty="0" err="1"/>
              <a:t>nəqliiyat</a:t>
            </a:r>
            <a:r>
              <a:rPr lang="en-US" sz="1900" dirty="0"/>
              <a:t> </a:t>
            </a:r>
            <a:r>
              <a:rPr lang="en-US" sz="1900" dirty="0" err="1"/>
              <a:t>vasitələrini</a:t>
            </a:r>
            <a:r>
              <a:rPr lang="en-US" sz="1900" dirty="0"/>
              <a:t> </a:t>
            </a:r>
            <a:r>
              <a:rPr lang="en-US" sz="1900" dirty="0" err="1"/>
              <a:t>istifadəsini</a:t>
            </a:r>
            <a:r>
              <a:rPr lang="en-US" sz="1900" dirty="0"/>
              <a:t> </a:t>
            </a:r>
            <a:r>
              <a:rPr lang="en-US" sz="1900" dirty="0" err="1"/>
              <a:t>stimullaşdırmaq</a:t>
            </a:r>
            <a:r>
              <a:rPr lang="en-US" sz="1900" dirty="0"/>
              <a:t> </a:t>
            </a:r>
            <a:r>
              <a:rPr lang="en-US" sz="1900" dirty="0" err="1"/>
              <a:t>üçün</a:t>
            </a:r>
            <a:r>
              <a:rPr lang="en-US" sz="1900" dirty="0"/>
              <a:t> </a:t>
            </a:r>
            <a:r>
              <a:rPr lang="en-US" sz="1900" dirty="0" err="1"/>
              <a:t>xüsusi</a:t>
            </a:r>
            <a:r>
              <a:rPr lang="en-US" sz="1900" dirty="0"/>
              <a:t> </a:t>
            </a:r>
            <a:r>
              <a:rPr lang="en-US" sz="1900" dirty="0" err="1"/>
              <a:t>dövlət</a:t>
            </a:r>
            <a:r>
              <a:rPr lang="en-US" sz="1900" dirty="0"/>
              <a:t> </a:t>
            </a:r>
            <a:r>
              <a:rPr lang="en-US" sz="1900" dirty="0" err="1"/>
              <a:t>dəstək</a:t>
            </a:r>
            <a:r>
              <a:rPr lang="en-US" sz="1900" dirty="0"/>
              <a:t> </a:t>
            </a:r>
            <a:r>
              <a:rPr lang="en-US" sz="1900" dirty="0" err="1"/>
              <a:t>proqramların</a:t>
            </a:r>
            <a:r>
              <a:rPr lang="en-US" sz="1900" dirty="0"/>
              <a:t> </a:t>
            </a:r>
            <a:r>
              <a:rPr lang="en-US" sz="1900" dirty="0" err="1"/>
              <a:t>işlənib</a:t>
            </a:r>
            <a:r>
              <a:rPr lang="en-US" sz="1900" dirty="0"/>
              <a:t> </a:t>
            </a:r>
            <a:r>
              <a:rPr lang="en-US" sz="1900" dirty="0" err="1"/>
              <a:t>hazırlanması</a:t>
            </a:r>
            <a:r>
              <a:rPr lang="en-US" sz="1900" dirty="0"/>
              <a:t> </a:t>
            </a:r>
            <a:r>
              <a:rPr lang="en-US" sz="1900" dirty="0" err="1"/>
              <a:t>böyük</a:t>
            </a:r>
            <a:r>
              <a:rPr lang="en-US" sz="1900" dirty="0"/>
              <a:t> </a:t>
            </a:r>
            <a:r>
              <a:rPr lang="en-US" sz="1900" dirty="0" err="1"/>
              <a:t>kömək</a:t>
            </a:r>
            <a:r>
              <a:rPr lang="en-US" sz="1900" dirty="0"/>
              <a:t> </a:t>
            </a:r>
            <a:r>
              <a:rPr lang="en-US" sz="1900" dirty="0" err="1"/>
              <a:t>olardı</a:t>
            </a:r>
            <a:r>
              <a:rPr lang="en-US" sz="1900" dirty="0"/>
              <a:t>. </a:t>
            </a:r>
            <a:r>
              <a:rPr lang="en-US" sz="1900" dirty="0" err="1"/>
              <a:t>Burada</a:t>
            </a:r>
            <a:r>
              <a:rPr lang="en-US" sz="1900" dirty="0"/>
              <a:t> </a:t>
            </a:r>
            <a:r>
              <a:rPr lang="en-US" sz="1900" dirty="0" err="1"/>
              <a:t>əvvəlki</a:t>
            </a:r>
            <a:r>
              <a:rPr lang="en-US" sz="1900" dirty="0"/>
              <a:t> </a:t>
            </a:r>
            <a:r>
              <a:rPr lang="en-US" sz="1900" dirty="0" err="1"/>
              <a:t>fəsillərdə</a:t>
            </a:r>
            <a:r>
              <a:rPr lang="en-US" sz="1900" dirty="0"/>
              <a:t> </a:t>
            </a:r>
            <a:r>
              <a:rPr lang="en-US" sz="1900" dirty="0" err="1"/>
              <a:t>göstərdiyimiz</a:t>
            </a:r>
            <a:r>
              <a:rPr lang="en-US" sz="1900" dirty="0"/>
              <a:t> </a:t>
            </a:r>
            <a:r>
              <a:rPr lang="en-US" sz="1900" dirty="0" err="1"/>
              <a:t>beynəlxalq</a:t>
            </a:r>
            <a:r>
              <a:rPr lang="en-US" sz="1900" dirty="0"/>
              <a:t> </a:t>
            </a:r>
            <a:r>
              <a:rPr lang="en-US" sz="1900" dirty="0" err="1"/>
              <a:t>təcrübə</a:t>
            </a:r>
            <a:r>
              <a:rPr lang="en-US" sz="1900" dirty="0"/>
              <a:t> </a:t>
            </a:r>
            <a:r>
              <a:rPr lang="en-US" sz="1900" dirty="0" err="1"/>
              <a:t>yararlı</a:t>
            </a:r>
            <a:r>
              <a:rPr lang="en-US" sz="1900" dirty="0"/>
              <a:t> ola </a:t>
            </a:r>
            <a:r>
              <a:rPr lang="en-US" sz="1900" dirty="0" err="1"/>
              <a:t>bilər</a:t>
            </a:r>
            <a:r>
              <a:rPr lang="en-US" sz="1900" dirty="0"/>
              <a:t>. </a:t>
            </a:r>
            <a:r>
              <a:rPr lang="en-US" sz="1900" dirty="0" err="1"/>
              <a:t>Xüsusi</a:t>
            </a:r>
            <a:r>
              <a:rPr lang="en-US" sz="1900" dirty="0"/>
              <a:t> </a:t>
            </a:r>
            <a:r>
              <a:rPr lang="en-US" sz="1900" dirty="0" err="1"/>
              <a:t>ilə</a:t>
            </a:r>
            <a:r>
              <a:rPr lang="en-US" sz="1900" dirty="0"/>
              <a:t> </a:t>
            </a:r>
            <a:r>
              <a:rPr lang="en-US" sz="1900" dirty="0" err="1"/>
              <a:t>də</a:t>
            </a:r>
            <a:r>
              <a:rPr lang="en-US" sz="1900" dirty="0"/>
              <a:t> </a:t>
            </a:r>
            <a:r>
              <a:rPr lang="en-US" sz="1900" dirty="0" err="1"/>
              <a:t>az</a:t>
            </a:r>
            <a:r>
              <a:rPr lang="en-US" sz="1900" dirty="0"/>
              <a:t> </a:t>
            </a:r>
            <a:r>
              <a:rPr lang="en-US" sz="1900" dirty="0" err="1"/>
              <a:t>təminatlı</a:t>
            </a:r>
            <a:r>
              <a:rPr lang="en-US" sz="1900" dirty="0"/>
              <a:t> </a:t>
            </a:r>
            <a:r>
              <a:rPr lang="en-US" sz="1900" dirty="0" err="1"/>
              <a:t>təbəqələr</a:t>
            </a:r>
            <a:r>
              <a:rPr lang="en-US" sz="1900" dirty="0"/>
              <a:t> </a:t>
            </a:r>
            <a:r>
              <a:rPr lang="en-US" sz="1900" dirty="0" err="1"/>
              <a:t>üçün</a:t>
            </a:r>
            <a:r>
              <a:rPr lang="en-US" sz="1900" dirty="0"/>
              <a:t>. 2-ci </a:t>
            </a:r>
            <a:r>
              <a:rPr lang="en-US" sz="1900" dirty="0" err="1"/>
              <a:t>fəslin</a:t>
            </a:r>
            <a:r>
              <a:rPr lang="en-US" sz="1900" dirty="0"/>
              <a:t> 2 </a:t>
            </a:r>
            <a:r>
              <a:rPr lang="en-US" sz="1900" dirty="0" err="1"/>
              <a:t>paraqrafında</a:t>
            </a:r>
            <a:r>
              <a:rPr lang="en-US" sz="1900" dirty="0"/>
              <a:t> biz </a:t>
            </a:r>
            <a:r>
              <a:rPr lang="en-US" sz="1900" dirty="0" err="1"/>
              <a:t>bu</a:t>
            </a:r>
            <a:r>
              <a:rPr lang="en-US" sz="1900" dirty="0"/>
              <a:t> </a:t>
            </a:r>
            <a:r>
              <a:rPr lang="en-US" sz="1900" dirty="0" err="1"/>
              <a:t>sahədə</a:t>
            </a:r>
            <a:r>
              <a:rPr lang="en-US" sz="1900" dirty="0"/>
              <a:t> </a:t>
            </a:r>
            <a:r>
              <a:rPr lang="en-US" sz="1900" dirty="0" err="1"/>
              <a:t>olan</a:t>
            </a:r>
            <a:r>
              <a:rPr lang="en-US" sz="1900" dirty="0"/>
              <a:t> ABŞ </a:t>
            </a:r>
            <a:r>
              <a:rPr lang="en-US" sz="1900" dirty="0" err="1"/>
              <a:t>kimi</a:t>
            </a:r>
            <a:r>
              <a:rPr lang="en-US" sz="1900" dirty="0"/>
              <a:t> </a:t>
            </a:r>
            <a:r>
              <a:rPr lang="en-US" sz="1900" dirty="0" err="1"/>
              <a:t>inkişaf</a:t>
            </a:r>
            <a:r>
              <a:rPr lang="en-US" sz="1900" dirty="0"/>
              <a:t> </a:t>
            </a:r>
            <a:r>
              <a:rPr lang="en-US" sz="1900" dirty="0" err="1"/>
              <a:t>etmiş</a:t>
            </a:r>
            <a:r>
              <a:rPr lang="en-US" sz="1900" dirty="0"/>
              <a:t> </a:t>
            </a:r>
            <a:r>
              <a:rPr lang="en-US" sz="1900" dirty="0" err="1"/>
              <a:t>ölkənin</a:t>
            </a:r>
            <a:r>
              <a:rPr lang="en-US" sz="1900" dirty="0"/>
              <a:t> </a:t>
            </a:r>
            <a:r>
              <a:rPr lang="en-US" sz="1900" dirty="0" err="1"/>
              <a:t>təcrübəsini</a:t>
            </a:r>
            <a:r>
              <a:rPr lang="en-US" sz="1900" dirty="0"/>
              <a:t> </a:t>
            </a:r>
            <a:r>
              <a:rPr lang="en-US" sz="1900" dirty="0" err="1"/>
              <a:t>təhlil</a:t>
            </a:r>
            <a:r>
              <a:rPr lang="en-US" sz="1900" dirty="0"/>
              <a:t> </a:t>
            </a:r>
            <a:r>
              <a:rPr lang="en-US" sz="1900" dirty="0" err="1"/>
              <a:t>etdik</a:t>
            </a:r>
            <a:r>
              <a:rPr lang="en-US" sz="1900" dirty="0"/>
              <a:t>. </a:t>
            </a:r>
            <a:r>
              <a:rPr lang="en-US" sz="1900" dirty="0" err="1"/>
              <a:t>Hətta</a:t>
            </a:r>
            <a:r>
              <a:rPr lang="en-US" sz="1900" dirty="0"/>
              <a:t> </a:t>
            </a:r>
            <a:r>
              <a:rPr lang="en-US" sz="1900" dirty="0" err="1"/>
              <a:t>orada</a:t>
            </a:r>
            <a:r>
              <a:rPr lang="en-US" sz="1900" dirty="0"/>
              <a:t> </a:t>
            </a:r>
            <a:r>
              <a:rPr lang="en-US" sz="1900" dirty="0" err="1"/>
              <a:t>mikromobil</a:t>
            </a:r>
            <a:r>
              <a:rPr lang="en-US" sz="1900" dirty="0"/>
              <a:t> </a:t>
            </a:r>
            <a:r>
              <a:rPr lang="en-US" sz="1900" dirty="0" err="1"/>
              <a:t>nəqliyyat</a:t>
            </a:r>
            <a:r>
              <a:rPr lang="en-US" sz="1900" dirty="0"/>
              <a:t> </a:t>
            </a:r>
            <a:r>
              <a:rPr lang="en-US" sz="1900" dirty="0" err="1"/>
              <a:t>vasitələrinin</a:t>
            </a:r>
            <a:r>
              <a:rPr lang="en-US" sz="1900" dirty="0"/>
              <a:t> </a:t>
            </a:r>
            <a:r>
              <a:rPr lang="en-US" sz="1900" dirty="0" err="1"/>
              <a:t>istifadsinə</a:t>
            </a:r>
            <a:r>
              <a:rPr lang="en-US" sz="1900" dirty="0"/>
              <a:t> </a:t>
            </a:r>
            <a:r>
              <a:rPr lang="en-US" sz="1900" dirty="0" err="1"/>
              <a:t>dəstək</a:t>
            </a:r>
            <a:r>
              <a:rPr lang="en-US" sz="1900" dirty="0"/>
              <a:t> </a:t>
            </a:r>
            <a:r>
              <a:rPr lang="en-US" sz="1900" dirty="0" err="1"/>
              <a:t>olan</a:t>
            </a:r>
            <a:r>
              <a:rPr lang="en-US" sz="1900" dirty="0"/>
              <a:t> </a:t>
            </a:r>
            <a:r>
              <a:rPr lang="en-US" sz="1900" dirty="0" err="1"/>
              <a:t>xüsusi</a:t>
            </a:r>
            <a:r>
              <a:rPr lang="en-US" sz="1900" dirty="0"/>
              <a:t> </a:t>
            </a:r>
            <a:r>
              <a:rPr lang="en-US" sz="1900" dirty="0" err="1"/>
              <a:t>proqramlar</a:t>
            </a:r>
            <a:r>
              <a:rPr lang="en-US" sz="1900" dirty="0"/>
              <a:t> </a:t>
            </a:r>
            <a:r>
              <a:rPr lang="en-US" sz="1900" dirty="0" err="1"/>
              <a:t>və</a:t>
            </a:r>
            <a:r>
              <a:rPr lang="en-US" sz="1900" dirty="0"/>
              <a:t> </a:t>
            </a:r>
            <a:r>
              <a:rPr lang="en-US" sz="1900" dirty="0" err="1"/>
              <a:t>subsidiyalar</a:t>
            </a:r>
            <a:r>
              <a:rPr lang="en-US" sz="1900" dirty="0"/>
              <a:t> </a:t>
            </a:r>
            <a:r>
              <a:rPr lang="en-US" sz="1900" dirty="0" err="1"/>
              <a:t>nəzərdə</a:t>
            </a:r>
            <a:r>
              <a:rPr lang="en-US" sz="1900" dirty="0"/>
              <a:t> </a:t>
            </a:r>
            <a:r>
              <a:rPr lang="en-US" sz="1900" dirty="0" err="1"/>
              <a:t>tutulur</a:t>
            </a:r>
            <a:r>
              <a:rPr lang="en-US" sz="1900" dirty="0"/>
              <a:t>. </a:t>
            </a:r>
            <a:r>
              <a:rPr lang="en-US" sz="1900" dirty="0" err="1"/>
              <a:t>Cədvəl</a:t>
            </a:r>
            <a:r>
              <a:rPr lang="en-US" sz="1900" dirty="0"/>
              <a:t> 3.1 </a:t>
            </a:r>
            <a:r>
              <a:rPr lang="en-US" sz="1900" dirty="0" err="1"/>
              <a:t>və</a:t>
            </a:r>
            <a:r>
              <a:rPr lang="en-US" sz="1900" dirty="0"/>
              <a:t> 3.2 </a:t>
            </a:r>
            <a:r>
              <a:rPr lang="en-US" sz="1900" dirty="0" err="1"/>
              <a:t>də</a:t>
            </a:r>
            <a:r>
              <a:rPr lang="en-US" sz="1900" dirty="0"/>
              <a:t> biz </a:t>
            </a:r>
            <a:r>
              <a:rPr lang="en-US" sz="1900" dirty="0" err="1"/>
              <a:t>Azərbaycanda</a:t>
            </a:r>
            <a:r>
              <a:rPr lang="en-US" sz="1900" dirty="0"/>
              <a:t> </a:t>
            </a:r>
            <a:r>
              <a:rPr lang="en-US" sz="1900" dirty="0" err="1"/>
              <a:t>ikitəkərli</a:t>
            </a:r>
            <a:r>
              <a:rPr lang="en-US" sz="1900" dirty="0"/>
              <a:t> </a:t>
            </a:r>
            <a:r>
              <a:rPr lang="en-US" sz="1900" dirty="0" err="1"/>
              <a:t>elektrik</a:t>
            </a:r>
            <a:r>
              <a:rPr lang="en-US" sz="1900" dirty="0"/>
              <a:t> </a:t>
            </a:r>
            <a:r>
              <a:rPr lang="en-US" sz="1900" dirty="0" err="1"/>
              <a:t>nəqliyyat</a:t>
            </a:r>
            <a:r>
              <a:rPr lang="en-US" sz="1900" dirty="0"/>
              <a:t> </a:t>
            </a:r>
            <a:r>
              <a:rPr lang="en-US" sz="1900" dirty="0" err="1"/>
              <a:t>vasitələrinin</a:t>
            </a:r>
            <a:r>
              <a:rPr lang="en-US" sz="1900" dirty="0"/>
              <a:t> </a:t>
            </a:r>
            <a:r>
              <a:rPr lang="en-US" sz="1900" dirty="0" err="1"/>
              <a:t>icarə</a:t>
            </a:r>
            <a:r>
              <a:rPr lang="en-US" sz="1900" dirty="0"/>
              <a:t>  </a:t>
            </a:r>
            <a:r>
              <a:rPr lang="en-US" sz="1900" dirty="0" err="1"/>
              <a:t>və</a:t>
            </a:r>
            <a:r>
              <a:rPr lang="en-US" sz="1900" dirty="0"/>
              <a:t> </a:t>
            </a:r>
            <a:r>
              <a:rPr lang="en-US" sz="1900" dirty="0" err="1"/>
              <a:t>satış</a:t>
            </a:r>
            <a:r>
              <a:rPr lang="en-US" sz="1900" dirty="0"/>
              <a:t> </a:t>
            </a:r>
            <a:r>
              <a:rPr lang="en-US" sz="1900" dirty="0" err="1"/>
              <a:t>qiymətlərini</a:t>
            </a:r>
            <a:r>
              <a:rPr lang="en-US" sz="1900" dirty="0"/>
              <a:t> </a:t>
            </a:r>
            <a:r>
              <a:rPr lang="en-US" sz="1900" dirty="0" err="1"/>
              <a:t>göstərdik</a:t>
            </a:r>
            <a:r>
              <a:rPr lang="en-US" sz="1900" dirty="0"/>
              <a:t>. </a:t>
            </a:r>
            <a:r>
              <a:rPr lang="en-US" sz="1900" dirty="0" err="1"/>
              <a:t>İcarə</a:t>
            </a:r>
            <a:r>
              <a:rPr lang="en-US" sz="1900" dirty="0"/>
              <a:t> </a:t>
            </a:r>
            <a:r>
              <a:rPr lang="en-US" sz="1900" dirty="0" err="1"/>
              <a:t>qiyməti</a:t>
            </a:r>
            <a:r>
              <a:rPr lang="en-US" sz="1900" dirty="0"/>
              <a:t> </a:t>
            </a:r>
            <a:r>
              <a:rPr lang="en-US" sz="1900" dirty="0" err="1"/>
              <a:t>saatı</a:t>
            </a:r>
            <a:r>
              <a:rPr lang="en-US" sz="1900" dirty="0"/>
              <a:t> 0,10 - 0,20 </a:t>
            </a:r>
            <a:r>
              <a:rPr lang="en-US" sz="1900" dirty="0" err="1"/>
              <a:t>qəpik</a:t>
            </a:r>
            <a:r>
              <a:rPr lang="en-US" sz="1900" dirty="0"/>
              <a:t> </a:t>
            </a:r>
            <a:r>
              <a:rPr lang="en-US" sz="1900" dirty="0" err="1"/>
              <a:t>olan</a:t>
            </a:r>
            <a:r>
              <a:rPr lang="en-US" sz="1900" dirty="0"/>
              <a:t> </a:t>
            </a:r>
            <a:r>
              <a:rPr lang="en-US" sz="1900" dirty="0" err="1"/>
              <a:t>mikrobil</a:t>
            </a:r>
            <a:r>
              <a:rPr lang="en-US" sz="1900" dirty="0"/>
              <a:t> </a:t>
            </a:r>
            <a:r>
              <a:rPr lang="en-US" sz="1900" dirty="0" err="1"/>
              <a:t>nəqliyyat</a:t>
            </a:r>
            <a:r>
              <a:rPr lang="en-US" sz="1900" dirty="0"/>
              <a:t> </a:t>
            </a:r>
            <a:r>
              <a:rPr lang="en-US" sz="1900" dirty="0" err="1"/>
              <a:t>vasitəsindən</a:t>
            </a:r>
            <a:r>
              <a:rPr lang="en-US" sz="1900" dirty="0"/>
              <a:t> </a:t>
            </a:r>
            <a:r>
              <a:rPr lang="en-US" sz="1900" dirty="0" err="1"/>
              <a:t>istifadə</a:t>
            </a:r>
            <a:r>
              <a:rPr lang="en-US" sz="1900" dirty="0"/>
              <a:t> </a:t>
            </a:r>
            <a:r>
              <a:rPr lang="en-US" sz="1900" dirty="0" err="1"/>
              <a:t>məktəbə</a:t>
            </a:r>
            <a:r>
              <a:rPr lang="en-US" sz="1900" dirty="0"/>
              <a:t> </a:t>
            </a:r>
            <a:r>
              <a:rPr lang="en-US" sz="1900" dirty="0" err="1"/>
              <a:t>piyada</a:t>
            </a:r>
            <a:r>
              <a:rPr lang="en-US" sz="1900" dirty="0"/>
              <a:t> </a:t>
            </a:r>
            <a:r>
              <a:rPr lang="en-US" sz="1900" dirty="0" err="1"/>
              <a:t>gedən</a:t>
            </a:r>
            <a:r>
              <a:rPr lang="en-US" sz="1900" dirty="0"/>
              <a:t> </a:t>
            </a:r>
            <a:r>
              <a:rPr lang="en-US" sz="1900" dirty="0" err="1"/>
              <a:t>şagird</a:t>
            </a:r>
            <a:r>
              <a:rPr lang="en-US" sz="1900" dirty="0"/>
              <a:t> </a:t>
            </a:r>
            <a:r>
              <a:rPr lang="en-US" sz="1900" dirty="0" err="1"/>
              <a:t>üçün</a:t>
            </a:r>
            <a:r>
              <a:rPr lang="en-US" sz="1900" dirty="0"/>
              <a:t> </a:t>
            </a:r>
            <a:r>
              <a:rPr lang="en-US" sz="1900" dirty="0" err="1"/>
              <a:t>nə</a:t>
            </a:r>
            <a:r>
              <a:rPr lang="en-US" sz="1900" dirty="0"/>
              <a:t> </a:t>
            </a:r>
            <a:r>
              <a:rPr lang="en-US" sz="1900" dirty="0" err="1"/>
              <a:t>dərəcədə</a:t>
            </a:r>
            <a:r>
              <a:rPr lang="en-US" sz="1900" dirty="0"/>
              <a:t> </a:t>
            </a:r>
            <a:r>
              <a:rPr lang="en-US" sz="1900" dirty="0" err="1"/>
              <a:t>sərfəli</a:t>
            </a:r>
            <a:r>
              <a:rPr lang="en-US" sz="1900" dirty="0"/>
              <a:t> ola </a:t>
            </a:r>
            <a:r>
              <a:rPr lang="en-US" sz="1900" dirty="0" err="1"/>
              <a:t>bilər</a:t>
            </a:r>
            <a:r>
              <a:rPr lang="en-US" sz="1900" dirty="0"/>
              <a:t>? </a:t>
            </a:r>
            <a:r>
              <a:rPr lang="en-US" sz="1900" dirty="0" err="1"/>
              <a:t>Baxmayraq</a:t>
            </a:r>
            <a:r>
              <a:rPr lang="en-US" sz="1900" dirty="0"/>
              <a:t> ki, </a:t>
            </a:r>
            <a:r>
              <a:rPr lang="en-US" sz="1900" dirty="0" err="1"/>
              <a:t>infrastrukturun</a:t>
            </a:r>
            <a:r>
              <a:rPr lang="en-US" sz="1900" dirty="0"/>
              <a:t> </a:t>
            </a:r>
            <a:r>
              <a:rPr lang="en-US" sz="1900" dirty="0" err="1"/>
              <a:t>olduğu</a:t>
            </a:r>
            <a:r>
              <a:rPr lang="en-US" sz="1900" dirty="0"/>
              <a:t> </a:t>
            </a:r>
            <a:r>
              <a:rPr lang="en-US" sz="1900" dirty="0" err="1"/>
              <a:t>təqdirdə</a:t>
            </a:r>
            <a:r>
              <a:rPr lang="en-US" sz="1900" dirty="0"/>
              <a:t> </a:t>
            </a:r>
            <a:r>
              <a:rPr lang="en-US" sz="1900" dirty="0" err="1"/>
              <a:t>vaxtına</a:t>
            </a:r>
            <a:r>
              <a:rPr lang="en-US" sz="1900" dirty="0"/>
              <a:t>  </a:t>
            </a:r>
            <a:r>
              <a:rPr lang="en-US" sz="1900" dirty="0" err="1"/>
              <a:t>ikiqat</a:t>
            </a:r>
            <a:r>
              <a:rPr lang="en-US" sz="1900" dirty="0"/>
              <a:t> </a:t>
            </a:r>
            <a:r>
              <a:rPr lang="en-US" sz="1900" dirty="0" err="1"/>
              <a:t>qənayət</a:t>
            </a:r>
            <a:r>
              <a:rPr lang="en-US" sz="1900" dirty="0"/>
              <a:t> </a:t>
            </a:r>
            <a:r>
              <a:rPr lang="en-US" sz="1900" dirty="0" err="1"/>
              <a:t>edə</a:t>
            </a:r>
            <a:r>
              <a:rPr lang="en-US" sz="1900" dirty="0"/>
              <a:t> </a:t>
            </a:r>
            <a:r>
              <a:rPr lang="en-US" sz="1900" dirty="0" err="1"/>
              <a:t>bilər</a:t>
            </a:r>
            <a:r>
              <a:rPr lang="en-US" sz="1900" dirty="0"/>
              <a:t>.</a:t>
            </a:r>
          </a:p>
          <a:p>
            <a:endParaRPr lang="ru-RU" sz="1900" dirty="0"/>
          </a:p>
        </p:txBody>
      </p:sp>
    </p:spTree>
    <p:extLst>
      <p:ext uri="{BB962C8B-B14F-4D97-AF65-F5344CB8AC3E}">
        <p14:creationId xmlns:p14="http://schemas.microsoft.com/office/powerpoint/2010/main" val="39144213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C23E6C2C-E23A-DEC2-80A3-531C17A33191}"/>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spcAft>
                <a:spcPts val="800"/>
              </a:spcAft>
            </a:pPr>
            <a:r>
              <a:rPr lang="en-US" sz="2500" b="1" kern="1200" dirty="0" err="1">
                <a:solidFill>
                  <a:srgbClr val="FFFFFF"/>
                </a:solidFill>
                <a:effectLst/>
                <a:latin typeface="+mj-lt"/>
                <a:ea typeface="+mj-ea"/>
                <a:cs typeface="+mj-cs"/>
              </a:rPr>
              <a:t>Cədvəl</a:t>
            </a:r>
            <a:r>
              <a:rPr lang="en-US" sz="2500" b="1" kern="1200" dirty="0">
                <a:solidFill>
                  <a:srgbClr val="FFFFFF"/>
                </a:solidFill>
                <a:effectLst/>
                <a:latin typeface="+mj-lt"/>
                <a:ea typeface="+mj-ea"/>
                <a:cs typeface="+mj-cs"/>
              </a:rPr>
              <a:t> 1.1</a:t>
            </a:r>
            <a:br>
              <a:rPr lang="en-US" sz="2500" kern="1200" dirty="0">
                <a:solidFill>
                  <a:srgbClr val="FFFFFF"/>
                </a:solidFill>
                <a:effectLst/>
                <a:latin typeface="+mj-lt"/>
                <a:ea typeface="+mj-ea"/>
                <a:cs typeface="+mj-cs"/>
              </a:rPr>
            </a:br>
            <a:r>
              <a:rPr lang="en-US" sz="2500" b="1" kern="1200" dirty="0" err="1">
                <a:solidFill>
                  <a:srgbClr val="FFFFFF"/>
                </a:solidFill>
                <a:effectLst/>
                <a:latin typeface="+mj-lt"/>
                <a:ea typeface="+mj-ea"/>
                <a:cs typeface="+mj-cs"/>
              </a:rPr>
              <a:t>Dünyanın</a:t>
            </a:r>
            <a:r>
              <a:rPr lang="en-US" sz="2500" b="1" kern="1200" dirty="0">
                <a:solidFill>
                  <a:srgbClr val="FFFFFF"/>
                </a:solidFill>
                <a:effectLst/>
                <a:latin typeface="+mj-lt"/>
                <a:ea typeface="+mj-ea"/>
                <a:cs typeface="+mj-cs"/>
              </a:rPr>
              <a:t> </a:t>
            </a:r>
            <a:r>
              <a:rPr lang="en-US" sz="2500" b="1" kern="1200" dirty="0" err="1">
                <a:solidFill>
                  <a:srgbClr val="FFFFFF"/>
                </a:solidFill>
                <a:effectLst/>
                <a:latin typeface="+mj-lt"/>
                <a:ea typeface="+mj-ea"/>
                <a:cs typeface="+mj-cs"/>
              </a:rPr>
              <a:t>müxtəlif</a:t>
            </a:r>
            <a:r>
              <a:rPr lang="en-US" sz="2500" b="1" kern="1200" dirty="0">
                <a:solidFill>
                  <a:srgbClr val="FFFFFF"/>
                </a:solidFill>
                <a:effectLst/>
                <a:latin typeface="+mj-lt"/>
                <a:ea typeface="+mj-ea"/>
                <a:cs typeface="+mj-cs"/>
              </a:rPr>
              <a:t> </a:t>
            </a:r>
            <a:r>
              <a:rPr lang="en-US" sz="2500" b="1" kern="1200" dirty="0" err="1">
                <a:solidFill>
                  <a:srgbClr val="FFFFFF"/>
                </a:solidFill>
                <a:effectLst/>
                <a:latin typeface="+mj-lt"/>
                <a:ea typeface="+mj-ea"/>
                <a:cs typeface="+mj-cs"/>
              </a:rPr>
              <a:t>ölkələrində</a:t>
            </a:r>
            <a:r>
              <a:rPr lang="en-US" sz="2500" b="1" kern="1200" dirty="0">
                <a:solidFill>
                  <a:srgbClr val="FFFFFF"/>
                </a:solidFill>
                <a:effectLst/>
                <a:latin typeface="+mj-lt"/>
                <a:ea typeface="+mj-ea"/>
                <a:cs typeface="+mj-cs"/>
              </a:rPr>
              <a:t> </a:t>
            </a:r>
            <a:r>
              <a:rPr lang="en-US" sz="2500" b="1" kern="1200" dirty="0" err="1">
                <a:solidFill>
                  <a:srgbClr val="FFFFFF"/>
                </a:solidFill>
                <a:effectLst/>
                <a:latin typeface="+mj-lt"/>
                <a:ea typeface="+mj-ea"/>
                <a:cs typeface="+mj-cs"/>
              </a:rPr>
              <a:t>ikitəkərli</a:t>
            </a:r>
            <a:r>
              <a:rPr lang="en-US" sz="2500" b="1" kern="1200" dirty="0">
                <a:solidFill>
                  <a:srgbClr val="FFFFFF"/>
                </a:solidFill>
                <a:effectLst/>
                <a:latin typeface="+mj-lt"/>
                <a:ea typeface="+mj-ea"/>
                <a:cs typeface="+mj-cs"/>
              </a:rPr>
              <a:t> </a:t>
            </a:r>
            <a:r>
              <a:rPr lang="en-US" sz="2500" b="1" kern="1200" dirty="0" err="1">
                <a:solidFill>
                  <a:srgbClr val="FFFFFF"/>
                </a:solidFill>
                <a:effectLst/>
                <a:latin typeface="+mj-lt"/>
                <a:ea typeface="+mj-ea"/>
                <a:cs typeface="+mj-cs"/>
              </a:rPr>
              <a:t>elektrik</a:t>
            </a:r>
            <a:r>
              <a:rPr lang="en-US" sz="2500" b="1" kern="1200" dirty="0">
                <a:solidFill>
                  <a:srgbClr val="FFFFFF"/>
                </a:solidFill>
                <a:effectLst/>
                <a:latin typeface="+mj-lt"/>
                <a:ea typeface="+mj-ea"/>
                <a:cs typeface="+mj-cs"/>
              </a:rPr>
              <a:t> </a:t>
            </a:r>
            <a:r>
              <a:rPr lang="en-US" sz="2500" b="1" kern="1200" dirty="0" err="1">
                <a:solidFill>
                  <a:srgbClr val="FFFFFF"/>
                </a:solidFill>
                <a:effectLst/>
                <a:latin typeface="+mj-lt"/>
                <a:ea typeface="+mj-ea"/>
                <a:cs typeface="+mj-cs"/>
              </a:rPr>
              <a:t>avtomobillərinin</a:t>
            </a:r>
            <a:r>
              <a:rPr lang="en-US" sz="2500" b="1" kern="1200" dirty="0">
                <a:solidFill>
                  <a:srgbClr val="FFFFFF"/>
                </a:solidFill>
                <a:effectLst/>
                <a:latin typeface="+mj-lt"/>
                <a:ea typeface="+mj-ea"/>
                <a:cs typeface="+mj-cs"/>
              </a:rPr>
              <a:t> </a:t>
            </a:r>
            <a:r>
              <a:rPr lang="en-US" sz="2500" b="1" kern="1200" dirty="0" err="1">
                <a:solidFill>
                  <a:srgbClr val="FFFFFF"/>
                </a:solidFill>
                <a:effectLst/>
                <a:latin typeface="+mj-lt"/>
                <a:ea typeface="+mj-ea"/>
                <a:cs typeface="+mj-cs"/>
              </a:rPr>
              <a:t>təsnifatı</a:t>
            </a:r>
            <a:endParaRPr lang="en-US" sz="2500" kern="1200" dirty="0">
              <a:solidFill>
                <a:srgbClr val="FFFFFF"/>
              </a:solidFill>
              <a:latin typeface="+mj-lt"/>
              <a:ea typeface="+mj-ea"/>
              <a:cs typeface="+mj-cs"/>
            </a:endParaRPr>
          </a:p>
        </p:txBody>
      </p:sp>
      <p:pic>
        <p:nvPicPr>
          <p:cNvPr id="11" name="Объект 10" descr="Изображение выглядит как текст, число, Параллельный, снимок экрана&#10;&#10;Автоматически созданное описание">
            <a:extLst>
              <a:ext uri="{FF2B5EF4-FFF2-40B4-BE49-F238E27FC236}">
                <a16:creationId xmlns:a16="http://schemas.microsoft.com/office/drawing/2014/main" id="{3B272655-561D-36D6-27FA-E6C2160EDBE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91330" y="0"/>
            <a:ext cx="5147211" cy="6862949"/>
          </a:xfrm>
          <a:prstGeom prst="rect">
            <a:avLst/>
          </a:prstGeom>
        </p:spPr>
      </p:pic>
    </p:spTree>
    <p:extLst>
      <p:ext uri="{BB962C8B-B14F-4D97-AF65-F5344CB8AC3E}">
        <p14:creationId xmlns:p14="http://schemas.microsoft.com/office/powerpoint/2010/main" val="357348448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7">
            <a:extLst>
              <a:ext uri="{FF2B5EF4-FFF2-40B4-BE49-F238E27FC236}">
                <a16:creationId xmlns:a16="http://schemas.microsoft.com/office/drawing/2014/main" id="{DBF61EA3-B236-439E-9C0B-340980D56B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E3D780D9-A572-B9FD-8F9F-5EA0CD9B75EA}"/>
              </a:ext>
            </a:extLst>
          </p:cNvPr>
          <p:cNvSpPr>
            <a:spLocks noGrp="1"/>
          </p:cNvSpPr>
          <p:nvPr>
            <p:ph type="title"/>
          </p:nvPr>
        </p:nvSpPr>
        <p:spPr>
          <a:xfrm>
            <a:off x="808638" y="386930"/>
            <a:ext cx="9236700" cy="1188950"/>
          </a:xfrm>
        </p:spPr>
        <p:txBody>
          <a:bodyPr anchor="b">
            <a:normAutofit/>
          </a:bodyPr>
          <a:lstStyle/>
          <a:p>
            <a:r>
              <a:rPr lang="az-Latn-AZ" sz="4600" dirty="0"/>
              <a:t>4</a:t>
            </a:r>
            <a:r>
              <a:rPr lang="en-US" sz="4600" dirty="0"/>
              <a:t>.	</a:t>
            </a:r>
            <a:r>
              <a:rPr lang="en-US" sz="4600" dirty="0" err="1"/>
              <a:t>Sənayenin</a:t>
            </a:r>
            <a:r>
              <a:rPr lang="en-US" sz="4600" dirty="0"/>
              <a:t> </a:t>
            </a:r>
            <a:r>
              <a:rPr lang="en-US" sz="4600" dirty="0" err="1"/>
              <a:t>investisiya</a:t>
            </a:r>
            <a:r>
              <a:rPr lang="en-US" sz="4600" dirty="0"/>
              <a:t> </a:t>
            </a:r>
            <a:r>
              <a:rPr lang="en-US" sz="4600" dirty="0" err="1"/>
              <a:t>cəlbediciliyi</a:t>
            </a:r>
            <a:r>
              <a:rPr lang="en-US" sz="4600" dirty="0"/>
              <a:t>. </a:t>
            </a:r>
            <a:endParaRPr lang="ru-RU" sz="4600" dirty="0"/>
          </a:p>
        </p:txBody>
      </p:sp>
      <p:grpSp>
        <p:nvGrpSpPr>
          <p:cNvPr id="10" name="Group 9">
            <a:extLst>
              <a:ext uri="{FF2B5EF4-FFF2-40B4-BE49-F238E27FC236}">
                <a16:creationId xmlns:a16="http://schemas.microsoft.com/office/drawing/2014/main" id="{28FAF094-D087-493F-8DF9-A486C2D6BB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1998368"/>
            <a:ext cx="11695083" cy="782176"/>
            <a:chOff x="-2" y="1998368"/>
            <a:chExt cx="11695083" cy="782176"/>
          </a:xfrm>
        </p:grpSpPr>
        <p:sp>
          <p:nvSpPr>
            <p:cNvPr id="23" name="Rectangle 10">
              <a:extLst>
                <a:ext uri="{FF2B5EF4-FFF2-40B4-BE49-F238E27FC236}">
                  <a16:creationId xmlns:a16="http://schemas.microsoft.com/office/drawing/2014/main" id="{8D7C88D8-5509-4514-925A-9CE148E5C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11">
              <a:extLst>
                <a:ext uri="{FF2B5EF4-FFF2-40B4-BE49-F238E27FC236}">
                  <a16:creationId xmlns:a16="http://schemas.microsoft.com/office/drawing/2014/main" id="{7275593D-F75E-4426-AE3E-2CDEFD228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Rectangle 13">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14784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EE43C07F-1D14-C3D2-BC27-5C1E03E7B835}"/>
              </a:ext>
            </a:extLst>
          </p:cNvPr>
          <p:cNvSpPr>
            <a:spLocks noGrp="1"/>
          </p:cNvSpPr>
          <p:nvPr>
            <p:ph idx="1"/>
          </p:nvPr>
        </p:nvSpPr>
        <p:spPr>
          <a:xfrm>
            <a:off x="793660" y="2599509"/>
            <a:ext cx="10143668" cy="3435531"/>
          </a:xfrm>
        </p:spPr>
        <p:txBody>
          <a:bodyPr anchor="ctr">
            <a:normAutofit/>
          </a:bodyPr>
          <a:lstStyle/>
          <a:p>
            <a:r>
              <a:rPr lang="en-US" sz="1500" dirty="0" err="1"/>
              <a:t>Kəndlərdə</a:t>
            </a:r>
            <a:r>
              <a:rPr lang="en-US" sz="1500" dirty="0"/>
              <a:t> </a:t>
            </a:r>
            <a:r>
              <a:rPr lang="en-US" sz="1500" dirty="0" err="1"/>
              <a:t>ikitəkərli</a:t>
            </a:r>
            <a:r>
              <a:rPr lang="en-US" sz="1500" dirty="0"/>
              <a:t> </a:t>
            </a:r>
            <a:r>
              <a:rPr lang="en-US" sz="1500" dirty="0" err="1"/>
              <a:t>elektrik</a:t>
            </a:r>
            <a:r>
              <a:rPr lang="en-US" sz="1500" dirty="0"/>
              <a:t> </a:t>
            </a:r>
            <a:r>
              <a:rPr lang="en-US" sz="1500" dirty="0" err="1"/>
              <a:t>nəqliyyat</a:t>
            </a:r>
            <a:r>
              <a:rPr lang="en-US" sz="1500" dirty="0"/>
              <a:t> </a:t>
            </a:r>
            <a:r>
              <a:rPr lang="en-US" sz="1500" dirty="0" err="1"/>
              <a:t>vasitələrinin</a:t>
            </a:r>
            <a:r>
              <a:rPr lang="en-US" sz="1500" dirty="0"/>
              <a:t> </a:t>
            </a:r>
            <a:r>
              <a:rPr lang="en-US" sz="1500" dirty="0" err="1"/>
              <a:t>şerinq</a:t>
            </a:r>
            <a:r>
              <a:rPr lang="en-US" sz="1500" dirty="0"/>
              <a:t> </a:t>
            </a:r>
            <a:r>
              <a:rPr lang="en-US" sz="1500" dirty="0" err="1"/>
              <a:t>şirkətlərinin</a:t>
            </a:r>
            <a:r>
              <a:rPr lang="en-US" sz="1500" dirty="0"/>
              <a:t> </a:t>
            </a:r>
            <a:r>
              <a:rPr lang="en-US" sz="1500" dirty="0" err="1"/>
              <a:t>açılmasının</a:t>
            </a:r>
            <a:r>
              <a:rPr lang="en-US" sz="1500" dirty="0"/>
              <a:t> </a:t>
            </a:r>
            <a:r>
              <a:rPr lang="en-US" sz="1500" dirty="0" err="1"/>
              <a:t>səmərəliliyi</a:t>
            </a:r>
            <a:r>
              <a:rPr lang="en-US" sz="1500" dirty="0"/>
              <a:t> </a:t>
            </a:r>
            <a:r>
              <a:rPr lang="en-US" sz="1500" dirty="0" err="1"/>
              <a:t>bizim</a:t>
            </a:r>
            <a:r>
              <a:rPr lang="en-US" sz="1500" dirty="0"/>
              <a:t> </a:t>
            </a:r>
            <a:r>
              <a:rPr lang="en-US" sz="1500" dirty="0" err="1"/>
              <a:t>fikrimizcə</a:t>
            </a:r>
            <a:r>
              <a:rPr lang="en-US" sz="1500" dirty="0"/>
              <a:t> </a:t>
            </a:r>
            <a:r>
              <a:rPr lang="en-US" sz="1500" dirty="0" err="1"/>
              <a:t>şübhə</a:t>
            </a:r>
            <a:r>
              <a:rPr lang="en-US" sz="1500" dirty="0"/>
              <a:t> </a:t>
            </a:r>
            <a:r>
              <a:rPr lang="en-US" sz="1500" dirty="0" err="1"/>
              <a:t>doğurur</a:t>
            </a:r>
            <a:r>
              <a:rPr lang="en-US" sz="1500" dirty="0"/>
              <a:t>. Bu </a:t>
            </a:r>
            <a:r>
              <a:rPr lang="en-US" sz="1500" dirty="0" err="1"/>
              <a:t>ondan</a:t>
            </a:r>
            <a:r>
              <a:rPr lang="en-US" sz="1500" dirty="0"/>
              <a:t> </a:t>
            </a:r>
            <a:r>
              <a:rPr lang="en-US" sz="1500" dirty="0" err="1"/>
              <a:t>irəli</a:t>
            </a:r>
            <a:r>
              <a:rPr lang="en-US" sz="1500" dirty="0"/>
              <a:t> </a:t>
            </a:r>
            <a:r>
              <a:rPr lang="en-US" sz="1500" dirty="0" err="1"/>
              <a:t>gəlir</a:t>
            </a:r>
            <a:r>
              <a:rPr lang="en-US" sz="1500" dirty="0"/>
              <a:t> ki, </a:t>
            </a:r>
            <a:r>
              <a:rPr lang="en-US" sz="1500" dirty="0" err="1"/>
              <a:t>ikitəkərli</a:t>
            </a:r>
            <a:r>
              <a:rPr lang="en-US" sz="1500" dirty="0"/>
              <a:t> </a:t>
            </a:r>
            <a:r>
              <a:rPr lang="en-US" sz="1500" dirty="0" err="1"/>
              <a:t>elektrik</a:t>
            </a:r>
            <a:r>
              <a:rPr lang="en-US" sz="1500" dirty="0"/>
              <a:t> </a:t>
            </a:r>
            <a:r>
              <a:rPr lang="en-US" sz="1500" dirty="0" err="1"/>
              <a:t>nəqliyyat</a:t>
            </a:r>
            <a:r>
              <a:rPr lang="en-US" sz="1500" dirty="0"/>
              <a:t> </a:t>
            </a:r>
            <a:r>
              <a:rPr lang="en-US" sz="1500" dirty="0" err="1"/>
              <a:t>vasitəsinin</a:t>
            </a:r>
            <a:r>
              <a:rPr lang="en-US" sz="1500" dirty="0"/>
              <a:t> </a:t>
            </a:r>
            <a:r>
              <a:rPr lang="en-US" sz="1500" dirty="0" err="1"/>
              <a:t>ən</a:t>
            </a:r>
            <a:r>
              <a:rPr lang="en-US" sz="1500" dirty="0"/>
              <a:t> </a:t>
            </a:r>
            <a:r>
              <a:rPr lang="en-US" sz="1500" dirty="0" err="1"/>
              <a:t>ucuz</a:t>
            </a:r>
            <a:r>
              <a:rPr lang="en-US" sz="1500" dirty="0"/>
              <a:t> </a:t>
            </a:r>
            <a:r>
              <a:rPr lang="en-US" sz="1500" dirty="0" err="1"/>
              <a:t>modeli</a:t>
            </a:r>
            <a:r>
              <a:rPr lang="en-US" sz="1500" dirty="0"/>
              <a:t> </a:t>
            </a:r>
            <a:r>
              <a:rPr lang="en-US" sz="1500" dirty="0" err="1"/>
              <a:t>Azərbaycanda</a:t>
            </a:r>
            <a:r>
              <a:rPr lang="en-US" sz="1500" dirty="0"/>
              <a:t> 799 </a:t>
            </a:r>
            <a:r>
              <a:rPr lang="en-US" sz="1500" dirty="0" err="1"/>
              <a:t>manatdır</a:t>
            </a:r>
            <a:r>
              <a:rPr lang="en-US" sz="1500" dirty="0"/>
              <a:t>. ABŞ </a:t>
            </a:r>
            <a:r>
              <a:rPr lang="en-US" sz="1500" dirty="0" err="1"/>
              <a:t>və</a:t>
            </a:r>
            <a:r>
              <a:rPr lang="en-US" sz="1500" dirty="0"/>
              <a:t> </a:t>
            </a:r>
            <a:r>
              <a:rPr lang="en-US" sz="1500" dirty="0" err="1"/>
              <a:t>Avropa</a:t>
            </a:r>
            <a:r>
              <a:rPr lang="en-US" sz="1500" dirty="0"/>
              <a:t> </a:t>
            </a:r>
            <a:r>
              <a:rPr lang="en-US" sz="1500" dirty="0" err="1"/>
              <a:t>ölkələrində</a:t>
            </a:r>
            <a:r>
              <a:rPr lang="en-US" sz="1500" dirty="0"/>
              <a:t> </a:t>
            </a:r>
            <a:r>
              <a:rPr lang="en-US" sz="1500" dirty="0" err="1"/>
              <a:t>bir</a:t>
            </a:r>
            <a:r>
              <a:rPr lang="en-US" sz="1500" dirty="0"/>
              <a:t> </a:t>
            </a:r>
            <a:r>
              <a:rPr lang="en-US" sz="1500" dirty="0" err="1"/>
              <a:t>mikromobil</a:t>
            </a:r>
            <a:r>
              <a:rPr lang="en-US" sz="1500" dirty="0"/>
              <a:t> </a:t>
            </a:r>
            <a:r>
              <a:rPr lang="en-US" sz="1500" dirty="0" err="1"/>
              <a:t>vasitəsinin</a:t>
            </a:r>
            <a:r>
              <a:rPr lang="en-US" sz="1500" dirty="0"/>
              <a:t> </a:t>
            </a:r>
            <a:r>
              <a:rPr lang="en-US" sz="1500" dirty="0" err="1"/>
              <a:t>qoyulmuş</a:t>
            </a:r>
            <a:r>
              <a:rPr lang="en-US" sz="1500" dirty="0"/>
              <a:t> </a:t>
            </a:r>
            <a:r>
              <a:rPr lang="en-US" sz="1500" dirty="0" err="1"/>
              <a:t>investisiyanın</a:t>
            </a:r>
            <a:r>
              <a:rPr lang="en-US" sz="1500" dirty="0"/>
              <a:t> </a:t>
            </a:r>
            <a:r>
              <a:rPr lang="en-US" sz="1500" dirty="0" err="1"/>
              <a:t>geri</a:t>
            </a:r>
            <a:r>
              <a:rPr lang="en-US" sz="1500" dirty="0"/>
              <a:t> </a:t>
            </a:r>
            <a:r>
              <a:rPr lang="en-US" sz="1500" dirty="0" err="1"/>
              <a:t>ödəmə</a:t>
            </a:r>
            <a:r>
              <a:rPr lang="en-US" sz="1500" dirty="0"/>
              <a:t> </a:t>
            </a:r>
            <a:r>
              <a:rPr lang="en-US" sz="1500" dirty="0" err="1"/>
              <a:t>müddəti</a:t>
            </a:r>
            <a:r>
              <a:rPr lang="en-US" sz="1500" dirty="0"/>
              <a:t> 2-3 </a:t>
            </a:r>
            <a:r>
              <a:rPr lang="en-US" sz="1500" dirty="0" err="1"/>
              <a:t>ildir</a:t>
            </a:r>
            <a:r>
              <a:rPr lang="en-US" sz="1500" dirty="0"/>
              <a:t>. </a:t>
            </a:r>
            <a:r>
              <a:rPr lang="en-US" sz="1500" dirty="0" err="1"/>
              <a:t>Şerinq</a:t>
            </a:r>
            <a:r>
              <a:rPr lang="en-US" sz="1500" dirty="0"/>
              <a:t> </a:t>
            </a:r>
            <a:r>
              <a:rPr lang="en-US" sz="1500" dirty="0" err="1"/>
              <a:t>biznesinin</a:t>
            </a:r>
            <a:r>
              <a:rPr lang="en-US" sz="1500" dirty="0"/>
              <a:t> </a:t>
            </a:r>
            <a:r>
              <a:rPr lang="en-US" sz="1500" dirty="0" err="1"/>
              <a:t>mövsumi</a:t>
            </a:r>
            <a:r>
              <a:rPr lang="en-US" sz="1500" dirty="0"/>
              <a:t> </a:t>
            </a:r>
            <a:r>
              <a:rPr lang="en-US" sz="1500" dirty="0" err="1"/>
              <a:t>olmağını</a:t>
            </a:r>
            <a:r>
              <a:rPr lang="en-US" sz="1500" dirty="0"/>
              <a:t> </a:t>
            </a:r>
            <a:r>
              <a:rPr lang="en-US" sz="1500" dirty="0" err="1"/>
              <a:t>nəzərə</a:t>
            </a:r>
            <a:r>
              <a:rPr lang="en-US" sz="1500" dirty="0"/>
              <a:t> </a:t>
            </a:r>
            <a:r>
              <a:rPr lang="en-US" sz="1500" dirty="0" err="1"/>
              <a:t>alaraq</a:t>
            </a:r>
            <a:r>
              <a:rPr lang="en-US" sz="1500" dirty="0"/>
              <a:t> </a:t>
            </a:r>
            <a:r>
              <a:rPr lang="en-US" sz="1500" dirty="0" err="1"/>
              <a:t>adi</a:t>
            </a:r>
            <a:r>
              <a:rPr lang="en-US" sz="1500" dirty="0"/>
              <a:t> </a:t>
            </a:r>
            <a:r>
              <a:rPr lang="en-US" sz="1500" dirty="0" err="1"/>
              <a:t>hesablama</a:t>
            </a:r>
            <a:r>
              <a:rPr lang="en-US" sz="1500" dirty="0"/>
              <a:t> </a:t>
            </a:r>
            <a:r>
              <a:rPr lang="en-US" sz="1500" dirty="0" err="1"/>
              <a:t>aparsaq</a:t>
            </a:r>
            <a:r>
              <a:rPr lang="en-US" sz="1500" dirty="0"/>
              <a:t>, </a:t>
            </a:r>
            <a:r>
              <a:rPr lang="en-US" sz="1500" dirty="0" err="1"/>
              <a:t>ilin</a:t>
            </a:r>
            <a:r>
              <a:rPr lang="en-US" sz="1500" dirty="0"/>
              <a:t> </a:t>
            </a:r>
            <a:r>
              <a:rPr lang="en-US" sz="1500" dirty="0" err="1"/>
              <a:t>yalnız</a:t>
            </a:r>
            <a:r>
              <a:rPr lang="en-US" sz="1500" dirty="0"/>
              <a:t> </a:t>
            </a:r>
            <a:r>
              <a:rPr lang="en-US" sz="1500" dirty="0" err="1"/>
              <a:t>sentyabr</a:t>
            </a:r>
            <a:r>
              <a:rPr lang="en-US" sz="1500" dirty="0"/>
              <a:t>, </a:t>
            </a:r>
            <a:r>
              <a:rPr lang="en-US" sz="1500" dirty="0" err="1"/>
              <a:t>oktyabr</a:t>
            </a:r>
            <a:r>
              <a:rPr lang="en-US" sz="1500" dirty="0"/>
              <a:t>, </a:t>
            </a:r>
            <a:r>
              <a:rPr lang="en-US" sz="1500" dirty="0" err="1"/>
              <a:t>aprel</a:t>
            </a:r>
            <a:r>
              <a:rPr lang="en-US" sz="1500" dirty="0"/>
              <a:t>, may, </a:t>
            </a:r>
            <a:r>
              <a:rPr lang="en-US" sz="1500" dirty="0" err="1"/>
              <a:t>iyun</a:t>
            </a:r>
            <a:r>
              <a:rPr lang="en-US" sz="1500" dirty="0"/>
              <a:t> </a:t>
            </a:r>
            <a:r>
              <a:rPr lang="en-US" sz="1500" dirty="0" err="1"/>
              <a:t>aylarında</a:t>
            </a:r>
            <a:r>
              <a:rPr lang="en-US" sz="1500" dirty="0"/>
              <a:t> </a:t>
            </a:r>
            <a:r>
              <a:rPr lang="en-US" sz="1500" dirty="0" err="1"/>
              <a:t>nümkünlüyünü</a:t>
            </a:r>
            <a:r>
              <a:rPr lang="en-US" sz="1500" dirty="0"/>
              <a:t> </a:t>
            </a:r>
            <a:r>
              <a:rPr lang="en-US" sz="1500" dirty="0" err="1"/>
              <a:t>görəcəyik</a:t>
            </a:r>
            <a:r>
              <a:rPr lang="en-US" sz="1500" dirty="0"/>
              <a:t>. </a:t>
            </a:r>
            <a:r>
              <a:rPr lang="en-US" sz="1500" dirty="0" err="1"/>
              <a:t>Hər</a:t>
            </a:r>
            <a:r>
              <a:rPr lang="en-US" sz="1500" dirty="0"/>
              <a:t> </a:t>
            </a:r>
            <a:r>
              <a:rPr lang="en-US" sz="1500" dirty="0" err="1"/>
              <a:t>bir</a:t>
            </a:r>
            <a:r>
              <a:rPr lang="en-US" sz="1500" dirty="0"/>
              <a:t> </a:t>
            </a:r>
            <a:r>
              <a:rPr lang="en-US" sz="1500" dirty="0" err="1"/>
              <a:t>ayda</a:t>
            </a:r>
            <a:r>
              <a:rPr lang="en-US" sz="1500" dirty="0"/>
              <a:t> </a:t>
            </a:r>
            <a:r>
              <a:rPr lang="en-US" sz="1500" dirty="0" err="1"/>
              <a:t>ortalama</a:t>
            </a:r>
            <a:r>
              <a:rPr lang="en-US" sz="1500" dirty="0"/>
              <a:t> </a:t>
            </a:r>
            <a:r>
              <a:rPr lang="en-US" sz="1500" dirty="0" err="1"/>
              <a:t>hesabı</a:t>
            </a:r>
            <a:r>
              <a:rPr lang="en-US" sz="1500" dirty="0"/>
              <a:t> </a:t>
            </a:r>
            <a:r>
              <a:rPr lang="en-US" sz="1500" dirty="0" err="1"/>
              <a:t>ilə</a:t>
            </a:r>
            <a:r>
              <a:rPr lang="en-US" sz="1500" dirty="0"/>
              <a:t> 20 </a:t>
            </a:r>
            <a:r>
              <a:rPr lang="en-US" sz="1500" dirty="0" err="1"/>
              <a:t>gün</a:t>
            </a:r>
            <a:r>
              <a:rPr lang="en-US" sz="1500" dirty="0"/>
              <a:t> (</a:t>
            </a:r>
            <a:r>
              <a:rPr lang="en-US" sz="1500" dirty="0" err="1"/>
              <a:t>bayram</a:t>
            </a:r>
            <a:r>
              <a:rPr lang="en-US" sz="1500" dirty="0"/>
              <a:t> </a:t>
            </a:r>
            <a:r>
              <a:rPr lang="en-US" sz="1500" dirty="0" err="1"/>
              <a:t>günlərini</a:t>
            </a:r>
            <a:r>
              <a:rPr lang="en-US" sz="1500" dirty="0"/>
              <a:t> </a:t>
            </a:r>
            <a:r>
              <a:rPr lang="en-US" sz="1500" dirty="0" err="1"/>
              <a:t>istisna</a:t>
            </a:r>
            <a:r>
              <a:rPr lang="en-US" sz="1500" dirty="0"/>
              <a:t> </a:t>
            </a:r>
            <a:r>
              <a:rPr lang="en-US" sz="1500" dirty="0" err="1"/>
              <a:t>etsək</a:t>
            </a:r>
            <a:r>
              <a:rPr lang="en-US" sz="1500" dirty="0"/>
              <a:t>) </a:t>
            </a:r>
            <a:r>
              <a:rPr lang="en-US" sz="1500" dirty="0" err="1"/>
              <a:t>cəmi</a:t>
            </a:r>
            <a:r>
              <a:rPr lang="en-US" sz="1500" dirty="0"/>
              <a:t> </a:t>
            </a:r>
            <a:r>
              <a:rPr lang="en-US" sz="1500" dirty="0" err="1"/>
              <a:t>ildə</a:t>
            </a:r>
            <a:r>
              <a:rPr lang="en-US" sz="1500" dirty="0"/>
              <a:t> 100 </a:t>
            </a:r>
            <a:r>
              <a:rPr lang="en-US" sz="1500" dirty="0" err="1"/>
              <a:t>gün</a:t>
            </a:r>
            <a:r>
              <a:rPr lang="en-US" sz="1500" dirty="0"/>
              <a:t> </a:t>
            </a:r>
            <a:r>
              <a:rPr lang="en-US" sz="1500" dirty="0" err="1"/>
              <a:t>məktəblərin</a:t>
            </a:r>
            <a:r>
              <a:rPr lang="en-US" sz="1500" dirty="0"/>
              <a:t> </a:t>
            </a:r>
            <a:r>
              <a:rPr lang="en-US" sz="1500" dirty="0" err="1"/>
              <a:t>müəllim</a:t>
            </a:r>
            <a:r>
              <a:rPr lang="en-US" sz="1500" dirty="0"/>
              <a:t> </a:t>
            </a:r>
            <a:r>
              <a:rPr lang="en-US" sz="1500" dirty="0" err="1"/>
              <a:t>və</a:t>
            </a:r>
            <a:r>
              <a:rPr lang="en-US" sz="1500" dirty="0"/>
              <a:t> </a:t>
            </a:r>
            <a:r>
              <a:rPr lang="en-US" sz="1500" dirty="0" err="1"/>
              <a:t>şagirdləri</a:t>
            </a:r>
            <a:r>
              <a:rPr lang="en-US" sz="1500" dirty="0"/>
              <a:t> </a:t>
            </a:r>
            <a:r>
              <a:rPr lang="en-US" sz="1500" dirty="0" err="1"/>
              <a:t>üçün</a:t>
            </a:r>
            <a:r>
              <a:rPr lang="en-US" sz="1500" dirty="0"/>
              <a:t> </a:t>
            </a:r>
            <a:r>
              <a:rPr lang="en-US" sz="1500" dirty="0" err="1"/>
              <a:t>işlədiyini</a:t>
            </a:r>
            <a:r>
              <a:rPr lang="en-US" sz="1500" dirty="0"/>
              <a:t> </a:t>
            </a:r>
            <a:r>
              <a:rPr lang="en-US" sz="1500" dirty="0" err="1"/>
              <a:t>görəcəyik</a:t>
            </a:r>
            <a:r>
              <a:rPr lang="en-US" sz="1500" dirty="0"/>
              <a:t>. </a:t>
            </a:r>
            <a:r>
              <a:rPr lang="en-US" sz="1500" dirty="0" err="1"/>
              <a:t>Əvvəlki</a:t>
            </a:r>
            <a:r>
              <a:rPr lang="en-US" sz="1500" dirty="0"/>
              <a:t> </a:t>
            </a:r>
            <a:r>
              <a:rPr lang="en-US" sz="1500" dirty="0" err="1"/>
              <a:t>fəsillərdə</a:t>
            </a:r>
            <a:r>
              <a:rPr lang="en-US" sz="1500" dirty="0"/>
              <a:t> </a:t>
            </a:r>
            <a:r>
              <a:rPr lang="en-US" sz="1500" dirty="0" err="1"/>
              <a:t>göstərdiyimiz</a:t>
            </a:r>
            <a:r>
              <a:rPr lang="en-US" sz="1500" dirty="0"/>
              <a:t> </a:t>
            </a:r>
            <a:r>
              <a:rPr lang="en-US" sz="1500" dirty="0" err="1"/>
              <a:t>kimi</a:t>
            </a:r>
            <a:r>
              <a:rPr lang="en-US" sz="1500" dirty="0"/>
              <a:t>, </a:t>
            </a:r>
            <a:r>
              <a:rPr lang="en-US" sz="1500" dirty="0" err="1"/>
              <a:t>əhalisi</a:t>
            </a:r>
            <a:r>
              <a:rPr lang="en-US" sz="1500" dirty="0"/>
              <a:t> 100 </a:t>
            </a:r>
            <a:r>
              <a:rPr lang="en-US" sz="1500" dirty="0" err="1"/>
              <a:t>mindən</a:t>
            </a:r>
            <a:r>
              <a:rPr lang="en-US" sz="1500" dirty="0"/>
              <a:t> </a:t>
            </a:r>
            <a:r>
              <a:rPr lang="en-US" sz="1500" dirty="0" err="1"/>
              <a:t>çox</a:t>
            </a:r>
            <a:r>
              <a:rPr lang="en-US" sz="1500" dirty="0"/>
              <a:t> </a:t>
            </a:r>
            <a:r>
              <a:rPr lang="en-US" sz="1500" dirty="0" err="1"/>
              <a:t>olmayan</a:t>
            </a:r>
            <a:r>
              <a:rPr lang="en-US" sz="1500" dirty="0"/>
              <a:t> </a:t>
            </a:r>
            <a:r>
              <a:rPr lang="en-US" sz="1500" dirty="0" err="1"/>
              <a:t>regionlarda</a:t>
            </a:r>
            <a:r>
              <a:rPr lang="en-US" sz="1500" dirty="0"/>
              <a:t> </a:t>
            </a:r>
            <a:r>
              <a:rPr lang="en-US" sz="1500" dirty="0" err="1"/>
              <a:t>biznes</a:t>
            </a:r>
            <a:r>
              <a:rPr lang="en-US" sz="1500" dirty="0"/>
              <a:t> </a:t>
            </a:r>
            <a:r>
              <a:rPr lang="en-US" sz="1500" dirty="0" err="1"/>
              <a:t>baxımından</a:t>
            </a:r>
            <a:r>
              <a:rPr lang="en-US" sz="1500" dirty="0"/>
              <a:t> </a:t>
            </a:r>
            <a:r>
              <a:rPr lang="en-US" sz="1500" dirty="0" err="1"/>
              <a:t>şerinq</a:t>
            </a:r>
            <a:r>
              <a:rPr lang="en-US" sz="1500" dirty="0"/>
              <a:t> </a:t>
            </a:r>
            <a:r>
              <a:rPr lang="en-US" sz="1500" dirty="0" err="1"/>
              <a:t>xidməti</a:t>
            </a:r>
            <a:r>
              <a:rPr lang="en-US" sz="1500" dirty="0"/>
              <a:t> </a:t>
            </a:r>
            <a:r>
              <a:rPr lang="en-US" sz="1500" dirty="0" err="1"/>
              <a:t>göstərmək</a:t>
            </a:r>
            <a:r>
              <a:rPr lang="en-US" sz="1500" dirty="0"/>
              <a:t> </a:t>
            </a:r>
            <a:r>
              <a:rPr lang="en-US" sz="1500" dirty="0" err="1"/>
              <a:t>əlverişli</a:t>
            </a:r>
            <a:r>
              <a:rPr lang="en-US" sz="1500" dirty="0"/>
              <a:t> </a:t>
            </a:r>
            <a:r>
              <a:rPr lang="en-US" sz="1500" dirty="0" err="1"/>
              <a:t>deyildir</a:t>
            </a:r>
            <a:r>
              <a:rPr lang="en-US" sz="1500" dirty="0"/>
              <a:t>. </a:t>
            </a:r>
            <a:r>
              <a:rPr lang="en-US" sz="1500" dirty="0" err="1"/>
              <a:t>Bizim</a:t>
            </a:r>
            <a:r>
              <a:rPr lang="en-US" sz="1500" dirty="0"/>
              <a:t> </a:t>
            </a:r>
            <a:r>
              <a:rPr lang="en-US" sz="1500" dirty="0" err="1"/>
              <a:t>tədqiqatımız</a:t>
            </a:r>
            <a:r>
              <a:rPr lang="en-US" sz="1500" dirty="0"/>
              <a:t> </a:t>
            </a:r>
            <a:r>
              <a:rPr lang="en-US" sz="1500" dirty="0" err="1"/>
              <a:t>əhatə</a:t>
            </a:r>
            <a:r>
              <a:rPr lang="en-US" sz="1500" dirty="0"/>
              <a:t> </a:t>
            </a:r>
            <a:r>
              <a:rPr lang="en-US" sz="1500" dirty="0" err="1"/>
              <a:t>edən</a:t>
            </a:r>
            <a:r>
              <a:rPr lang="en-US" sz="1500" dirty="0"/>
              <a:t> 4 </a:t>
            </a:r>
            <a:r>
              <a:rPr lang="en-US" sz="1500" dirty="0" err="1"/>
              <a:t>kəndin</a:t>
            </a:r>
            <a:r>
              <a:rPr lang="en-US" sz="1500" dirty="0"/>
              <a:t> </a:t>
            </a:r>
            <a:r>
              <a:rPr lang="en-US" sz="1500" dirty="0" err="1"/>
              <a:t>ümumi</a:t>
            </a:r>
            <a:r>
              <a:rPr lang="en-US" sz="1500" dirty="0"/>
              <a:t> </a:t>
            </a:r>
            <a:r>
              <a:rPr lang="en-US" sz="1500" dirty="0" err="1"/>
              <a:t>əhalisi</a:t>
            </a:r>
            <a:r>
              <a:rPr lang="en-US" sz="1500" dirty="0"/>
              <a:t> 19 000 dir. </a:t>
            </a:r>
            <a:r>
              <a:rPr lang="en-US" sz="1500" dirty="0" err="1"/>
              <a:t>Hər</a:t>
            </a:r>
            <a:r>
              <a:rPr lang="en-US" sz="1500" dirty="0"/>
              <a:t> </a:t>
            </a:r>
            <a:r>
              <a:rPr lang="en-US" sz="1500" dirty="0" err="1"/>
              <a:t>bir</a:t>
            </a:r>
            <a:r>
              <a:rPr lang="en-US" sz="1500" dirty="0"/>
              <a:t> </a:t>
            </a:r>
            <a:r>
              <a:rPr lang="en-US" sz="1500" dirty="0" err="1"/>
              <a:t>ikitəkərli</a:t>
            </a:r>
            <a:r>
              <a:rPr lang="en-US" sz="1500" dirty="0"/>
              <a:t> </a:t>
            </a:r>
            <a:r>
              <a:rPr lang="en-US" sz="1500" dirty="0" err="1"/>
              <a:t>elektrik</a:t>
            </a:r>
            <a:r>
              <a:rPr lang="en-US" sz="1500" dirty="0"/>
              <a:t> </a:t>
            </a:r>
            <a:r>
              <a:rPr lang="en-US" sz="1500" dirty="0" err="1"/>
              <a:t>nəqliyyat</a:t>
            </a:r>
            <a:r>
              <a:rPr lang="en-US" sz="1500" dirty="0"/>
              <a:t> </a:t>
            </a:r>
            <a:r>
              <a:rPr lang="en-US" sz="1500" dirty="0" err="1"/>
              <a:t>vasitəsinin</a:t>
            </a:r>
            <a:r>
              <a:rPr lang="en-US" sz="1500" dirty="0"/>
              <a:t> 3 </a:t>
            </a:r>
            <a:r>
              <a:rPr lang="en-US" sz="1500" dirty="0" err="1"/>
              <a:t>ilə</a:t>
            </a:r>
            <a:r>
              <a:rPr lang="en-US" sz="1500" dirty="0"/>
              <a:t> </a:t>
            </a:r>
            <a:r>
              <a:rPr lang="en-US" sz="1500" dirty="0" err="1"/>
              <a:t>geri</a:t>
            </a:r>
            <a:r>
              <a:rPr lang="en-US" sz="1500" dirty="0"/>
              <a:t> </a:t>
            </a:r>
            <a:r>
              <a:rPr lang="en-US" sz="1500" dirty="0" err="1"/>
              <a:t>ödənilməsi</a:t>
            </a:r>
            <a:r>
              <a:rPr lang="en-US" sz="1500" dirty="0"/>
              <a:t> </a:t>
            </a:r>
            <a:r>
              <a:rPr lang="en-US" sz="1500" dirty="0" err="1"/>
              <a:t>üçün</a:t>
            </a:r>
            <a:r>
              <a:rPr lang="en-US" sz="1500" dirty="0"/>
              <a:t> </a:t>
            </a:r>
            <a:r>
              <a:rPr lang="en-US" sz="1500" dirty="0" err="1"/>
              <a:t>gününə</a:t>
            </a:r>
            <a:r>
              <a:rPr lang="en-US" sz="1500" dirty="0"/>
              <a:t> 2,7 manat </a:t>
            </a:r>
            <a:r>
              <a:rPr lang="en-US" sz="1500" dirty="0" err="1"/>
              <a:t>gətirməlidir</a:t>
            </a:r>
            <a:r>
              <a:rPr lang="en-US" sz="1500" dirty="0"/>
              <a:t>. </a:t>
            </a:r>
            <a:r>
              <a:rPr lang="en-US" sz="1500" dirty="0" err="1"/>
              <a:t>Buraya</a:t>
            </a:r>
            <a:r>
              <a:rPr lang="en-US" sz="1500" dirty="0"/>
              <a:t> </a:t>
            </a:r>
            <a:r>
              <a:rPr lang="en-US" sz="1500" dirty="0" err="1"/>
              <a:t>təmir</a:t>
            </a:r>
            <a:r>
              <a:rPr lang="en-US" sz="1500" dirty="0"/>
              <a:t>, </a:t>
            </a:r>
            <a:r>
              <a:rPr lang="en-US" sz="1500" dirty="0" err="1"/>
              <a:t>servis</a:t>
            </a:r>
            <a:r>
              <a:rPr lang="en-US" sz="1500" dirty="0"/>
              <a:t>, </a:t>
            </a:r>
            <a:r>
              <a:rPr lang="en-US" sz="1500" dirty="0" err="1"/>
              <a:t>akkumlyator</a:t>
            </a:r>
            <a:r>
              <a:rPr lang="en-US" sz="1500" dirty="0"/>
              <a:t> </a:t>
            </a:r>
            <a:r>
              <a:rPr lang="en-US" sz="1500" dirty="0" err="1"/>
              <a:t>xərclərini</a:t>
            </a:r>
            <a:r>
              <a:rPr lang="en-US" sz="1500" dirty="0"/>
              <a:t> </a:t>
            </a:r>
            <a:r>
              <a:rPr lang="en-US" sz="1500" dirty="0" err="1"/>
              <a:t>əlavə</a:t>
            </a:r>
            <a:r>
              <a:rPr lang="en-US" sz="1500" dirty="0"/>
              <a:t> </a:t>
            </a:r>
            <a:r>
              <a:rPr lang="en-US" sz="1500" dirty="0" err="1"/>
              <a:t>etsək</a:t>
            </a:r>
            <a:r>
              <a:rPr lang="en-US" sz="1500" dirty="0"/>
              <a:t> </a:t>
            </a:r>
            <a:r>
              <a:rPr lang="en-US" sz="1500" dirty="0" err="1"/>
              <a:t>dahada</a:t>
            </a:r>
            <a:r>
              <a:rPr lang="en-US" sz="1500" dirty="0"/>
              <a:t> </a:t>
            </a:r>
            <a:r>
              <a:rPr lang="en-US" sz="1500" dirty="0" err="1"/>
              <a:t>məbləğ</a:t>
            </a:r>
            <a:r>
              <a:rPr lang="en-US" sz="1500" dirty="0"/>
              <a:t> </a:t>
            </a:r>
            <a:r>
              <a:rPr lang="en-US" sz="1500" dirty="0" err="1"/>
              <a:t>artır</a:t>
            </a:r>
            <a:r>
              <a:rPr lang="en-US" sz="1500" dirty="0"/>
              <a:t>. 3 </a:t>
            </a:r>
            <a:r>
              <a:rPr lang="en-US" sz="1500" dirty="0" err="1"/>
              <a:t>ilə</a:t>
            </a:r>
            <a:r>
              <a:rPr lang="en-US" sz="1500" dirty="0"/>
              <a:t> </a:t>
            </a:r>
            <a:r>
              <a:rPr lang="en-US" sz="1500" dirty="0" err="1"/>
              <a:t>isə</a:t>
            </a:r>
            <a:r>
              <a:rPr lang="en-US" sz="1500" dirty="0"/>
              <a:t> </a:t>
            </a:r>
            <a:r>
              <a:rPr lang="en-US" sz="1500" dirty="0" err="1"/>
              <a:t>geri</a:t>
            </a:r>
            <a:r>
              <a:rPr lang="en-US" sz="1500" dirty="0"/>
              <a:t> </a:t>
            </a:r>
            <a:r>
              <a:rPr lang="en-US" sz="1500" dirty="0" err="1"/>
              <a:t>ödənilməsi</a:t>
            </a:r>
            <a:r>
              <a:rPr lang="en-US" sz="1500" dirty="0"/>
              <a:t> </a:t>
            </a:r>
            <a:r>
              <a:rPr lang="en-US" sz="1500" dirty="0" err="1"/>
              <a:t>üçün</a:t>
            </a:r>
            <a:r>
              <a:rPr lang="en-US" sz="1500" dirty="0"/>
              <a:t> </a:t>
            </a:r>
            <a:r>
              <a:rPr lang="en-US" sz="1500" dirty="0" err="1"/>
              <a:t>gününə</a:t>
            </a:r>
            <a:r>
              <a:rPr lang="en-US" sz="1500" dirty="0"/>
              <a:t> 1,6 manat </a:t>
            </a:r>
            <a:r>
              <a:rPr lang="en-US" sz="1500" dirty="0" err="1"/>
              <a:t>gətirməlidir</a:t>
            </a:r>
            <a:r>
              <a:rPr lang="en-US" sz="1500" dirty="0"/>
              <a:t>. 1 </a:t>
            </a:r>
            <a:r>
              <a:rPr lang="en-US" sz="1500" dirty="0" err="1"/>
              <a:t>saatı</a:t>
            </a:r>
            <a:r>
              <a:rPr lang="en-US" sz="1500" dirty="0"/>
              <a:t> 0,10-0,20 manat </a:t>
            </a:r>
            <a:r>
              <a:rPr lang="en-US" sz="1500" dirty="0" err="1"/>
              <a:t>hazırki</a:t>
            </a:r>
            <a:r>
              <a:rPr lang="en-US" sz="1500" dirty="0"/>
              <a:t> </a:t>
            </a:r>
            <a:r>
              <a:rPr lang="en-US" sz="1500" dirty="0" err="1"/>
              <a:t>qiymətlə</a:t>
            </a:r>
            <a:r>
              <a:rPr lang="en-US" sz="1500" dirty="0"/>
              <a:t> 5 </a:t>
            </a:r>
            <a:r>
              <a:rPr lang="en-US" sz="1500" dirty="0" err="1"/>
              <a:t>ildə</a:t>
            </a:r>
            <a:r>
              <a:rPr lang="en-US" sz="1500" dirty="0"/>
              <a:t> </a:t>
            </a:r>
            <a:r>
              <a:rPr lang="en-US" sz="1500" dirty="0" err="1"/>
              <a:t>hər</a:t>
            </a:r>
            <a:r>
              <a:rPr lang="en-US" sz="1500" dirty="0"/>
              <a:t> </a:t>
            </a:r>
            <a:r>
              <a:rPr lang="en-US" sz="1500" dirty="0" err="1"/>
              <a:t>bir</a:t>
            </a:r>
            <a:r>
              <a:rPr lang="en-US" sz="1500" dirty="0"/>
              <a:t> </a:t>
            </a:r>
            <a:r>
              <a:rPr lang="en-US" sz="1500" dirty="0" err="1"/>
              <a:t>ikitəkərli</a:t>
            </a:r>
            <a:r>
              <a:rPr lang="en-US" sz="1500" dirty="0"/>
              <a:t> </a:t>
            </a:r>
            <a:r>
              <a:rPr lang="en-US" sz="1500" dirty="0" err="1"/>
              <a:t>elektrik</a:t>
            </a:r>
            <a:r>
              <a:rPr lang="en-US" sz="1500" dirty="0"/>
              <a:t> </a:t>
            </a:r>
            <a:r>
              <a:rPr lang="en-US" sz="1500" dirty="0" err="1"/>
              <a:t>nəqliyyat</a:t>
            </a:r>
            <a:r>
              <a:rPr lang="en-US" sz="1500" dirty="0"/>
              <a:t> </a:t>
            </a:r>
            <a:r>
              <a:rPr lang="en-US" sz="1500" dirty="0" err="1"/>
              <a:t>vasitəsi</a:t>
            </a:r>
            <a:r>
              <a:rPr lang="en-US" sz="1500" dirty="0"/>
              <a:t> </a:t>
            </a:r>
            <a:r>
              <a:rPr lang="en-US" sz="1500" dirty="0" err="1"/>
              <a:t>gününə</a:t>
            </a:r>
            <a:r>
              <a:rPr lang="en-US" sz="1500" dirty="0"/>
              <a:t> 16 </a:t>
            </a:r>
            <a:r>
              <a:rPr lang="en-US" sz="1500" dirty="0" err="1"/>
              <a:t>saat</a:t>
            </a:r>
            <a:r>
              <a:rPr lang="en-US" sz="1500" dirty="0"/>
              <a:t> </a:t>
            </a:r>
            <a:r>
              <a:rPr lang="en-US" sz="1500" dirty="0" err="1"/>
              <a:t>işləməlidir</a:t>
            </a:r>
            <a:r>
              <a:rPr lang="en-US" sz="1500" dirty="0"/>
              <a:t>, </a:t>
            </a:r>
            <a:r>
              <a:rPr lang="en-US" sz="1500" dirty="0" err="1"/>
              <a:t>əlavə</a:t>
            </a:r>
            <a:r>
              <a:rPr lang="en-US" sz="1500" dirty="0"/>
              <a:t> </a:t>
            </a:r>
            <a:r>
              <a:rPr lang="en-US" sz="1500" dirty="0" err="1"/>
              <a:t>olaraq</a:t>
            </a:r>
            <a:r>
              <a:rPr lang="en-US" sz="1500" dirty="0"/>
              <a:t> </a:t>
            </a:r>
            <a:r>
              <a:rPr lang="en-US" sz="1500" dirty="0" err="1"/>
              <a:t>təmir</a:t>
            </a:r>
            <a:r>
              <a:rPr lang="en-US" sz="1500" dirty="0"/>
              <a:t>, </a:t>
            </a:r>
            <a:r>
              <a:rPr lang="en-US" sz="1500" dirty="0" err="1"/>
              <a:t>servis</a:t>
            </a:r>
            <a:r>
              <a:rPr lang="en-US" sz="1500" dirty="0"/>
              <a:t>, </a:t>
            </a:r>
            <a:r>
              <a:rPr lang="en-US" sz="1500" dirty="0" err="1"/>
              <a:t>akkumlyator</a:t>
            </a:r>
            <a:r>
              <a:rPr lang="en-US" sz="1500" dirty="0"/>
              <a:t> </a:t>
            </a:r>
            <a:r>
              <a:rPr lang="en-US" sz="1500" dirty="0" err="1"/>
              <a:t>xərcləri</a:t>
            </a:r>
            <a:r>
              <a:rPr lang="en-US" sz="1500" dirty="0"/>
              <a:t>.</a:t>
            </a:r>
          </a:p>
          <a:p>
            <a:r>
              <a:rPr lang="en-US" sz="1500" dirty="0" err="1"/>
              <a:t>Beləliklə</a:t>
            </a:r>
            <a:r>
              <a:rPr lang="en-US" sz="1500" dirty="0"/>
              <a:t>, </a:t>
            </a:r>
            <a:r>
              <a:rPr lang="en-US" sz="1500" dirty="0" err="1"/>
              <a:t>araşdırmalarımız</a:t>
            </a:r>
            <a:r>
              <a:rPr lang="en-US" sz="1500" dirty="0"/>
              <a:t> </a:t>
            </a:r>
            <a:r>
              <a:rPr lang="en-US" sz="1500" dirty="0" err="1"/>
              <a:t>onu</a:t>
            </a:r>
            <a:r>
              <a:rPr lang="en-US" sz="1500" dirty="0"/>
              <a:t> </a:t>
            </a:r>
            <a:r>
              <a:rPr lang="en-US" sz="1500" dirty="0" err="1"/>
              <a:t>göstərirki</a:t>
            </a:r>
            <a:r>
              <a:rPr lang="en-US" sz="1500" dirty="0"/>
              <a:t>, </a:t>
            </a:r>
            <a:r>
              <a:rPr lang="en-US" sz="1500" dirty="0" err="1"/>
              <a:t>hal</a:t>
            </a:r>
            <a:r>
              <a:rPr lang="en-US" sz="1500" dirty="0"/>
              <a:t> </a:t>
            </a:r>
            <a:r>
              <a:rPr lang="en-US" sz="1500" dirty="0" err="1"/>
              <a:t>hazırda</a:t>
            </a:r>
            <a:r>
              <a:rPr lang="en-US" sz="1500" dirty="0"/>
              <a:t> </a:t>
            </a:r>
            <a:r>
              <a:rPr lang="en-US" sz="1500" dirty="0" err="1"/>
              <a:t>ikitəkərli</a:t>
            </a:r>
            <a:r>
              <a:rPr lang="en-US" sz="1500" dirty="0"/>
              <a:t> </a:t>
            </a:r>
            <a:r>
              <a:rPr lang="en-US" sz="1500" dirty="0" err="1"/>
              <a:t>elektrik</a:t>
            </a:r>
            <a:r>
              <a:rPr lang="en-US" sz="1500" dirty="0"/>
              <a:t> </a:t>
            </a:r>
            <a:r>
              <a:rPr lang="en-US" sz="1500" dirty="0" err="1"/>
              <a:t>nəqliyyatı</a:t>
            </a:r>
            <a:r>
              <a:rPr lang="en-US" sz="1500" dirty="0"/>
              <a:t> </a:t>
            </a:r>
            <a:r>
              <a:rPr lang="en-US" sz="1500" dirty="0" err="1"/>
              <a:t>vasitələrinin</a:t>
            </a:r>
            <a:r>
              <a:rPr lang="en-US" sz="1500" dirty="0"/>
              <a:t> </a:t>
            </a:r>
            <a:r>
              <a:rPr lang="en-US" sz="1500" dirty="0" err="1"/>
              <a:t>istifadəsi</a:t>
            </a:r>
            <a:r>
              <a:rPr lang="en-US" sz="1500" dirty="0"/>
              <a:t> </a:t>
            </a:r>
            <a:r>
              <a:rPr lang="en-US" sz="1500" dirty="0" err="1"/>
              <a:t>kənd</a:t>
            </a:r>
            <a:r>
              <a:rPr lang="en-US" sz="1500" dirty="0"/>
              <a:t> </a:t>
            </a:r>
            <a:r>
              <a:rPr lang="en-US" sz="1500" dirty="0" err="1"/>
              <a:t>yerlərində</a:t>
            </a:r>
            <a:r>
              <a:rPr lang="en-US" sz="1500" dirty="0"/>
              <a:t> o </a:t>
            </a:r>
            <a:r>
              <a:rPr lang="en-US" sz="1500" dirty="0" err="1"/>
              <a:t>qədərdə</a:t>
            </a:r>
            <a:r>
              <a:rPr lang="en-US" sz="1500" dirty="0"/>
              <a:t> </a:t>
            </a:r>
            <a:r>
              <a:rPr lang="en-US" sz="1500" dirty="0" err="1"/>
              <a:t>səmərəli</a:t>
            </a:r>
            <a:r>
              <a:rPr lang="en-US" sz="1500" dirty="0"/>
              <a:t> </a:t>
            </a:r>
            <a:r>
              <a:rPr lang="en-US" sz="1500" dirty="0" err="1"/>
              <a:t>deyil</a:t>
            </a:r>
            <a:r>
              <a:rPr lang="en-US" sz="1500" dirty="0"/>
              <a:t>. Lakin, </a:t>
            </a:r>
            <a:r>
              <a:rPr lang="en-US" sz="1500" dirty="0" err="1"/>
              <a:t>biznesin</a:t>
            </a:r>
            <a:r>
              <a:rPr lang="en-US" sz="1500" dirty="0"/>
              <a:t> </a:t>
            </a:r>
            <a:r>
              <a:rPr lang="en-US" sz="1500" dirty="0" err="1"/>
              <a:t>sosial</a:t>
            </a:r>
            <a:r>
              <a:rPr lang="en-US" sz="1500" dirty="0"/>
              <a:t> </a:t>
            </a:r>
            <a:r>
              <a:rPr lang="en-US" sz="1500" dirty="0" err="1"/>
              <a:t>xarakterini</a:t>
            </a:r>
            <a:r>
              <a:rPr lang="en-US" sz="1500" dirty="0"/>
              <a:t> </a:t>
            </a:r>
            <a:r>
              <a:rPr lang="en-US" sz="1500" dirty="0" err="1"/>
              <a:t>nəzərə</a:t>
            </a:r>
            <a:r>
              <a:rPr lang="en-US" sz="1500" dirty="0"/>
              <a:t> </a:t>
            </a:r>
            <a:r>
              <a:rPr lang="en-US" sz="1500" dirty="0" err="1"/>
              <a:t>alsaq</a:t>
            </a:r>
            <a:r>
              <a:rPr lang="en-US" sz="1500" dirty="0"/>
              <a:t>, </a:t>
            </a:r>
            <a:r>
              <a:rPr lang="en-US" sz="1500" dirty="0" err="1"/>
              <a:t>və</a:t>
            </a:r>
            <a:r>
              <a:rPr lang="en-US" sz="1500" dirty="0"/>
              <a:t> </a:t>
            </a:r>
            <a:r>
              <a:rPr lang="en-US" sz="1500" dirty="0" err="1"/>
              <a:t>lazımi</a:t>
            </a:r>
            <a:r>
              <a:rPr lang="en-US" sz="1500" dirty="0"/>
              <a:t> </a:t>
            </a:r>
            <a:r>
              <a:rPr lang="en-US" sz="1500" dirty="0" err="1"/>
              <a:t>infrastrukturun</a:t>
            </a:r>
            <a:r>
              <a:rPr lang="en-US" sz="1500" dirty="0"/>
              <a:t>, </a:t>
            </a:r>
            <a:r>
              <a:rPr lang="en-US" sz="1500" dirty="0" err="1"/>
              <a:t>normativ-qanunverici</a:t>
            </a:r>
            <a:r>
              <a:rPr lang="en-US" sz="1500" dirty="0"/>
              <a:t> </a:t>
            </a:r>
            <a:r>
              <a:rPr lang="en-US" sz="1500" dirty="0" err="1"/>
              <a:t>bazanın</a:t>
            </a:r>
            <a:r>
              <a:rPr lang="en-US" sz="1500" dirty="0"/>
              <a:t> </a:t>
            </a:r>
            <a:r>
              <a:rPr lang="en-US" sz="1500" dirty="0" err="1"/>
              <a:t>və</a:t>
            </a:r>
            <a:r>
              <a:rPr lang="en-US" sz="1500" dirty="0"/>
              <a:t>  </a:t>
            </a:r>
            <a:r>
              <a:rPr lang="en-US" sz="1500" dirty="0" err="1"/>
              <a:t>dövlət</a:t>
            </a:r>
            <a:r>
              <a:rPr lang="en-US" sz="1500" dirty="0"/>
              <a:t> </a:t>
            </a:r>
            <a:r>
              <a:rPr lang="en-US" sz="1500" dirty="0" err="1"/>
              <a:t>dəstəyi</a:t>
            </a:r>
            <a:r>
              <a:rPr lang="en-US" sz="1500" dirty="0"/>
              <a:t> </a:t>
            </a:r>
            <a:r>
              <a:rPr lang="en-US" sz="1500" dirty="0" err="1"/>
              <a:t>mexanizmlərinin</a:t>
            </a:r>
            <a:r>
              <a:rPr lang="en-US" sz="1500" dirty="0"/>
              <a:t> </a:t>
            </a:r>
            <a:r>
              <a:rPr lang="en-US" sz="1500" dirty="0" err="1"/>
              <a:t>olduğu</a:t>
            </a:r>
            <a:r>
              <a:rPr lang="en-US" sz="1500" dirty="0"/>
              <a:t> </a:t>
            </a:r>
            <a:r>
              <a:rPr lang="en-US" sz="1500" dirty="0" err="1"/>
              <a:t>hallda</a:t>
            </a:r>
            <a:r>
              <a:rPr lang="en-US" sz="1500" dirty="0"/>
              <a:t> </a:t>
            </a:r>
            <a:r>
              <a:rPr lang="en-US" sz="1500" dirty="0" err="1"/>
              <a:t>Azərbaycanda</a:t>
            </a:r>
            <a:r>
              <a:rPr lang="en-US" sz="1500" dirty="0"/>
              <a:t> </a:t>
            </a:r>
            <a:r>
              <a:rPr lang="en-US" sz="1500" dirty="0" err="1"/>
              <a:t>ikitəkərli</a:t>
            </a:r>
            <a:r>
              <a:rPr lang="en-US" sz="1500" dirty="0"/>
              <a:t> </a:t>
            </a:r>
            <a:r>
              <a:rPr lang="en-US" sz="1500" dirty="0" err="1"/>
              <a:t>elektrik</a:t>
            </a:r>
            <a:r>
              <a:rPr lang="en-US" sz="1500" dirty="0"/>
              <a:t> </a:t>
            </a:r>
            <a:r>
              <a:rPr lang="en-US" sz="1500" dirty="0" err="1"/>
              <a:t>nəqliyyatı</a:t>
            </a:r>
            <a:r>
              <a:rPr lang="en-US" sz="1500" dirty="0"/>
              <a:t> </a:t>
            </a:r>
            <a:r>
              <a:rPr lang="en-US" sz="1500" dirty="0" err="1"/>
              <a:t>vasitələrinin</a:t>
            </a:r>
            <a:r>
              <a:rPr lang="en-US" sz="1500" dirty="0"/>
              <a:t> </a:t>
            </a:r>
            <a:r>
              <a:rPr lang="en-US" sz="1500" dirty="0" err="1"/>
              <a:t>icarə</a:t>
            </a:r>
            <a:r>
              <a:rPr lang="en-US" sz="1500" dirty="0"/>
              <a:t> </a:t>
            </a:r>
            <a:r>
              <a:rPr lang="en-US" sz="1500" dirty="0" err="1"/>
              <a:t>biznesinin</a:t>
            </a:r>
            <a:r>
              <a:rPr lang="en-US" sz="1500" dirty="0"/>
              <a:t> </a:t>
            </a:r>
            <a:r>
              <a:rPr lang="en-US" sz="1500" dirty="0" err="1"/>
              <a:t>inkişafı</a:t>
            </a:r>
            <a:r>
              <a:rPr lang="en-US" sz="1500" dirty="0"/>
              <a:t> </a:t>
            </a:r>
            <a:r>
              <a:rPr lang="en-US" sz="1500" dirty="0" err="1"/>
              <a:t>mümkün</a:t>
            </a:r>
            <a:r>
              <a:rPr lang="en-US" sz="1500" dirty="0"/>
              <a:t> ola </a:t>
            </a:r>
            <a:r>
              <a:rPr lang="en-US" sz="1500" dirty="0" err="1"/>
              <a:t>bilər</a:t>
            </a:r>
            <a:r>
              <a:rPr lang="en-US" sz="1500" dirty="0"/>
              <a:t>.</a:t>
            </a:r>
          </a:p>
          <a:p>
            <a:endParaRPr lang="ru-RU" sz="1500" dirty="0"/>
          </a:p>
        </p:txBody>
      </p:sp>
    </p:spTree>
    <p:extLst>
      <p:ext uri="{BB962C8B-B14F-4D97-AF65-F5344CB8AC3E}">
        <p14:creationId xmlns:p14="http://schemas.microsoft.com/office/powerpoint/2010/main" val="187536261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D1AA55E-40D5-461B-A5A8-4AE8AAB71B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8E0D5140-8DFC-FAD9-3DA4-6699B6BEAECE}"/>
              </a:ext>
            </a:extLst>
          </p:cNvPr>
          <p:cNvSpPr>
            <a:spLocks noGrp="1"/>
          </p:cNvSpPr>
          <p:nvPr>
            <p:ph type="title"/>
          </p:nvPr>
        </p:nvSpPr>
        <p:spPr>
          <a:xfrm>
            <a:off x="803775" y="1106007"/>
            <a:ext cx="10550025" cy="1182927"/>
          </a:xfrm>
        </p:spPr>
        <p:txBody>
          <a:bodyPr anchor="b">
            <a:normAutofit/>
          </a:bodyPr>
          <a:lstStyle/>
          <a:p>
            <a:r>
              <a:rPr lang="az-Latn-AZ" sz="5600" b="1" kern="0">
                <a:effectLst/>
                <a:latin typeface="Times New Roman" panose="02020603050405020304" pitchFamily="18" charset="0"/>
                <a:ea typeface="Times New Roman" panose="02020603050405020304" pitchFamily="18" charset="0"/>
                <a:cs typeface="Times New Roman" panose="02020603050405020304" pitchFamily="18" charset="0"/>
              </a:rPr>
              <a:t>NƏTİCƏ</a:t>
            </a:r>
            <a:endParaRPr lang="ru-RU" sz="5600"/>
          </a:p>
        </p:txBody>
      </p:sp>
      <p:cxnSp>
        <p:nvCxnSpPr>
          <p:cNvPr id="10" name="Straight Connector 9">
            <a:extLst>
              <a:ext uri="{FF2B5EF4-FFF2-40B4-BE49-F238E27FC236}">
                <a16:creationId xmlns:a16="http://schemas.microsoft.com/office/drawing/2014/main" id="{7EB498BD-8089-4626-91EA-4978EBEF53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78" y="806470"/>
            <a:ext cx="7903723" cy="0"/>
          </a:xfrm>
          <a:prstGeom prst="line">
            <a:avLst/>
          </a:prstGeom>
          <a:ln w="25400" cap="sq">
            <a:gradFill flip="none" rotWithShape="1">
              <a:gsLst>
                <a:gs pos="0">
                  <a:schemeClr val="accent1"/>
                </a:gs>
                <a:gs pos="100000">
                  <a:schemeClr val="accent2"/>
                </a:gs>
              </a:gsLst>
              <a:lin ang="10800000" scaled="0"/>
              <a:tileRect/>
            </a:gradFill>
            <a:bevel/>
          </a:ln>
        </p:spPr>
        <p:style>
          <a:lnRef idx="1">
            <a:schemeClr val="accent1"/>
          </a:lnRef>
          <a:fillRef idx="0">
            <a:schemeClr val="accent1"/>
          </a:fillRef>
          <a:effectRef idx="0">
            <a:schemeClr val="accent1"/>
          </a:effectRef>
          <a:fontRef idx="minor">
            <a:schemeClr val="tx1"/>
          </a:fontRef>
        </p:style>
      </p:cxnSp>
      <p:sp>
        <p:nvSpPr>
          <p:cNvPr id="3" name="Объект 2">
            <a:extLst>
              <a:ext uri="{FF2B5EF4-FFF2-40B4-BE49-F238E27FC236}">
                <a16:creationId xmlns:a16="http://schemas.microsoft.com/office/drawing/2014/main" id="{015E7393-9A04-5662-D4D6-9972568C79A7}"/>
              </a:ext>
            </a:extLst>
          </p:cNvPr>
          <p:cNvSpPr>
            <a:spLocks noGrp="1"/>
          </p:cNvSpPr>
          <p:nvPr>
            <p:ph idx="1"/>
          </p:nvPr>
        </p:nvSpPr>
        <p:spPr>
          <a:xfrm>
            <a:off x="803775" y="2598947"/>
            <a:ext cx="10550025" cy="3677348"/>
          </a:xfrm>
        </p:spPr>
        <p:txBody>
          <a:bodyPr anchor="t">
            <a:normAutofit/>
          </a:bodyPr>
          <a:lstStyle/>
          <a:p>
            <a:r>
              <a:rPr lang="az-Latn-AZ" sz="2000">
                <a:solidFill>
                  <a:schemeClr val="tx1">
                    <a:alpha val="80000"/>
                  </a:schemeClr>
                </a:solidFill>
                <a:effectLst/>
                <a:latin typeface="Times New Roman" panose="02020603050405020304" pitchFamily="18" charset="0"/>
                <a:ea typeface="MS Mincho" panose="02020609040205080304" pitchFamily="49" charset="-128"/>
                <a:cs typeface="Times New Roman" panose="02020603050405020304" pitchFamily="18" charset="0"/>
              </a:rPr>
              <a:t> Tədqiqatımız göstərdi ki, Azərbaycanın regionlarında ikitəkərli elektrik nəqliyyatı vasitələrinin icarə məntəqələrinin yaradılması məktəb məktəblərin müəllim və şagirdləri tərəfindən yola sərf edilən vaxta ikiqat qənaət etmək olsa belə bir sıra problemlərlə üzləşir:</a:t>
            </a:r>
            <a:endParaRPr lang="ru-RU" sz="2000">
              <a:solidFill>
                <a:schemeClr val="tx1">
                  <a:alpha val="80000"/>
                </a:schemeClr>
              </a:solidFill>
            </a:endParaRPr>
          </a:p>
        </p:txBody>
      </p:sp>
      <p:grpSp>
        <p:nvGrpSpPr>
          <p:cNvPr id="12" name="Group 11">
            <a:extLst>
              <a:ext uri="{FF2B5EF4-FFF2-40B4-BE49-F238E27FC236}">
                <a16:creationId xmlns:a16="http://schemas.microsoft.com/office/drawing/2014/main" id="{78350D8D-73D6-4132-89B5-DD52F3962A7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388224" y="2325422"/>
            <a:ext cx="465458" cy="872153"/>
            <a:chOff x="11388224" y="2325422"/>
            <a:chExt cx="465458" cy="872153"/>
          </a:xfrm>
        </p:grpSpPr>
        <p:sp>
          <p:nvSpPr>
            <p:cNvPr id="13"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403764" y="2325422"/>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endParaRPr lang="en-US"/>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762544" y="255471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endParaRPr lang="en-US"/>
            </a:p>
          </p:txBody>
        </p:sp>
        <p:sp>
          <p:nvSpPr>
            <p:cNvPr id="15"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88224" y="3069861"/>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accent2"/>
            </a:solidFill>
            <a:ln w="610" cap="flat">
              <a:noFill/>
              <a:prstDash val="solid"/>
              <a:miter/>
            </a:ln>
          </p:spPr>
          <p:txBody>
            <a:bodyPr rtlCol="0" anchor="ctr"/>
            <a:lstStyle/>
            <a:p>
              <a:endParaRPr lang="en-US"/>
            </a:p>
          </p:txBody>
        </p:sp>
      </p:grpSp>
    </p:spTree>
    <p:extLst>
      <p:ext uri="{BB962C8B-B14F-4D97-AF65-F5344CB8AC3E}">
        <p14:creationId xmlns:p14="http://schemas.microsoft.com/office/powerpoint/2010/main" val="363907194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058A14AF-9FB5-4CC7-BA35-E8E85D3ED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5" name="Rectangle 4104">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7" name="Rectangle 4106">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6D5A1DC7-034E-321A-6565-EDD71836E75B}"/>
              </a:ext>
            </a:extLst>
          </p:cNvPr>
          <p:cNvSpPr>
            <a:spLocks noGrp="1"/>
          </p:cNvSpPr>
          <p:nvPr>
            <p:ph idx="1"/>
          </p:nvPr>
        </p:nvSpPr>
        <p:spPr>
          <a:xfrm>
            <a:off x="793661" y="2599509"/>
            <a:ext cx="4530898" cy="3639450"/>
          </a:xfrm>
        </p:spPr>
        <p:txBody>
          <a:bodyPr anchor="ctr">
            <a:normAutofit/>
          </a:bodyPr>
          <a:lstStyle/>
          <a:p>
            <a:r>
              <a:rPr lang="az-Latn-AZ" sz="2000"/>
              <a:t>1</a:t>
            </a:r>
            <a:r>
              <a:rPr lang="en-US" sz="2000"/>
              <a:t>.	Nəqliyyatın mikromobillik növləri üçün xüsusi və lazımi şəkildə qorunan infrastrukturun olmaması. </a:t>
            </a:r>
          </a:p>
          <a:p>
            <a:r>
              <a:rPr lang="az-Latn-AZ" sz="2000"/>
              <a:t>2</a:t>
            </a:r>
            <a:r>
              <a:rPr lang="en-US" sz="2000"/>
              <a:t>.	Nəqliyyatın mikromobillik növləri üçün normativ-qanunverici bazasının olmaması. </a:t>
            </a:r>
          </a:p>
          <a:p>
            <a:r>
              <a:rPr lang="az-Latn-AZ" sz="2000"/>
              <a:t>3</a:t>
            </a:r>
            <a:r>
              <a:rPr lang="en-US" sz="2000"/>
              <a:t>.	Əhalinin mikromobilliyinin inkişafına dair dövlət dəstəyi mexanizmlərinin olmaması. </a:t>
            </a:r>
          </a:p>
          <a:p>
            <a:r>
              <a:rPr lang="az-Latn-AZ" sz="2000"/>
              <a:t>4</a:t>
            </a:r>
            <a:r>
              <a:rPr lang="en-US" sz="2000"/>
              <a:t>.	Sənayenin investisiya cəlbediciliyi. </a:t>
            </a:r>
          </a:p>
          <a:p>
            <a:endParaRPr lang="ru-RU" sz="2000"/>
          </a:p>
        </p:txBody>
      </p:sp>
      <p:pic>
        <p:nvPicPr>
          <p:cNvPr id="4098" name="Picture 2" descr="The Coolest Micromobility Vehicles in the Scene - Ep. 1 - 2hire">
            <a:extLst>
              <a:ext uri="{FF2B5EF4-FFF2-40B4-BE49-F238E27FC236}">
                <a16:creationId xmlns:a16="http://schemas.microsoft.com/office/drawing/2014/main" id="{2AEA5144-8870-C712-E1B6-97018BAF5D7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911532" y="2995867"/>
            <a:ext cx="5150277" cy="2691019"/>
          </a:xfrm>
          <a:prstGeom prst="rect">
            <a:avLst/>
          </a:prstGeom>
          <a:noFill/>
          <a:extLst>
            <a:ext uri="{909E8E84-426E-40DD-AFC4-6F175D3DCCD1}">
              <a14:hiddenFill xmlns:a14="http://schemas.microsoft.com/office/drawing/2010/main">
                <a:solidFill>
                  <a:srgbClr val="FFFFFF"/>
                </a:solidFill>
              </a14:hiddenFill>
            </a:ext>
          </a:extLst>
        </p:spPr>
      </p:pic>
      <p:sp>
        <p:nvSpPr>
          <p:cNvPr id="4109" name="Rectangle 4108">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4517403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C32DF3D-3F59-481D-A237-77C31AD492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AFB892FD-56F7-6DAE-ECCB-C3889974C73C}"/>
              </a:ext>
            </a:extLst>
          </p:cNvPr>
          <p:cNvSpPr>
            <a:spLocks noGrp="1"/>
          </p:cNvSpPr>
          <p:nvPr>
            <p:ph type="title"/>
          </p:nvPr>
        </p:nvSpPr>
        <p:spPr>
          <a:xfrm>
            <a:off x="841248" y="643467"/>
            <a:ext cx="3840480" cy="5571066"/>
          </a:xfrm>
        </p:spPr>
        <p:txBody>
          <a:bodyPr anchor="ctr">
            <a:normAutofit/>
          </a:bodyPr>
          <a:lstStyle/>
          <a:p>
            <a:r>
              <a:rPr lang="az-Latn-AZ" sz="2200">
                <a:effectLst/>
                <a:latin typeface="Times New Roman" panose="02020603050405020304" pitchFamily="18" charset="0"/>
                <a:ea typeface="Arial" panose="020B0604020202020204" pitchFamily="34" charset="0"/>
                <a:cs typeface="Times New Roman" panose="02020603050405020304" pitchFamily="18" charset="0"/>
              </a:rPr>
              <a:t>İkitəkərli elektrik nəqliyyat vasitələrinin icarə biznesinin açılması baxımından hesablamalarımız göstərirki hazırki vəziyyətdə səmərəli deyil. </a:t>
            </a:r>
            <a:r>
              <a:rPr lang="az-Latn-AZ" sz="2200">
                <a:effectLst/>
                <a:latin typeface="Times New Roman" panose="02020603050405020304" pitchFamily="18" charset="0"/>
                <a:ea typeface="MS Mincho" panose="02020609040205080304" pitchFamily="49" charset="-128"/>
                <a:cs typeface="Times New Roman" panose="02020603050405020304" pitchFamily="18" charset="0"/>
              </a:rPr>
              <a:t>Lakin, biznesin sosial xarakterini və nəqliyyat sektorunun gələcək inkişafında elektromobilliyin potensial əhəmiyyətli rolunu nəzərə alaraq, aşağıda gıstərilən tədbirlərin görülməsini məqsədə uyğun sayırıq:</a:t>
            </a:r>
            <a:endParaRPr lang="ru-RU" sz="2200"/>
          </a:p>
        </p:txBody>
      </p:sp>
      <p:sp>
        <p:nvSpPr>
          <p:cNvPr id="10" name="Freeform: Shape 9">
            <a:extLst>
              <a:ext uri="{FF2B5EF4-FFF2-40B4-BE49-F238E27FC236}">
                <a16:creationId xmlns:a16="http://schemas.microsoft.com/office/drawing/2014/main" id="{32F02326-30C4-4095-988F-932A425AE2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39686" y="0"/>
            <a:ext cx="7152315" cy="6858000"/>
          </a:xfrm>
          <a:custGeom>
            <a:avLst/>
            <a:gdLst>
              <a:gd name="connsiteX0" fmla="*/ 17101 w 7152315"/>
              <a:gd name="connsiteY0" fmla="*/ 0 h 6858000"/>
              <a:gd name="connsiteX1" fmla="*/ 7152315 w 7152315"/>
              <a:gd name="connsiteY1" fmla="*/ 0 h 6858000"/>
              <a:gd name="connsiteX2" fmla="*/ 7152315 w 7152315"/>
              <a:gd name="connsiteY2" fmla="*/ 6858000 h 6858000"/>
              <a:gd name="connsiteX3" fmla="*/ 15999 w 7152315"/>
              <a:gd name="connsiteY3" fmla="*/ 6858000 h 6858000"/>
              <a:gd name="connsiteX4" fmla="*/ 9729 w 7152315"/>
              <a:gd name="connsiteY4" fmla="*/ 6734157 h 6858000"/>
              <a:gd name="connsiteX5" fmla="*/ 15819 w 7152315"/>
              <a:gd name="connsiteY5" fmla="*/ 6122264 h 6858000"/>
              <a:gd name="connsiteX6" fmla="*/ 11379 w 7152315"/>
              <a:gd name="connsiteY6" fmla="*/ 5614784 h 6858000"/>
              <a:gd name="connsiteX7" fmla="*/ 20006 w 7152315"/>
              <a:gd name="connsiteY7" fmla="*/ 5204359 h 6858000"/>
              <a:gd name="connsiteX8" fmla="*/ 16962 w 7152315"/>
              <a:gd name="connsiteY8" fmla="*/ 4811696 h 6858000"/>
              <a:gd name="connsiteX9" fmla="*/ 13409 w 7152315"/>
              <a:gd name="connsiteY9" fmla="*/ 4358135 h 6858000"/>
              <a:gd name="connsiteX10" fmla="*/ 12774 w 7152315"/>
              <a:gd name="connsiteY10" fmla="*/ 4038423 h 6858000"/>
              <a:gd name="connsiteX11" fmla="*/ 10110 w 7152315"/>
              <a:gd name="connsiteY11" fmla="*/ 3630663 h 6858000"/>
              <a:gd name="connsiteX12" fmla="*/ 16581 w 7152315"/>
              <a:gd name="connsiteY12" fmla="*/ 3275427 h 6858000"/>
              <a:gd name="connsiteX13" fmla="*/ 27872 w 7152315"/>
              <a:gd name="connsiteY13" fmla="*/ 2871219 h 6858000"/>
              <a:gd name="connsiteX14" fmla="*/ 17596 w 7152315"/>
              <a:gd name="connsiteY14" fmla="*/ 2235600 h 6858000"/>
              <a:gd name="connsiteX15" fmla="*/ 14170 w 7152315"/>
              <a:gd name="connsiteY15" fmla="*/ 1894827 h 6858000"/>
              <a:gd name="connsiteX16" fmla="*/ 11632 w 7152315"/>
              <a:gd name="connsiteY16" fmla="*/ 1603026 h 6858000"/>
              <a:gd name="connsiteX17" fmla="*/ 14551 w 7152315"/>
              <a:gd name="connsiteY17" fmla="*/ 1307799 h 6858000"/>
              <a:gd name="connsiteX18" fmla="*/ 14551 w 7152315"/>
              <a:gd name="connsiteY18" fmla="*/ 887733 h 6858000"/>
              <a:gd name="connsiteX19" fmla="*/ 849 w 7152315"/>
              <a:gd name="connsiteY19" fmla="*/ 349169 h 6858000"/>
              <a:gd name="connsiteX20" fmla="*/ 1404 w 7152315"/>
              <a:gd name="connsiteY20" fmla="*/ 16059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152315" h="6858000">
                <a:moveTo>
                  <a:pt x="17101" y="0"/>
                </a:moveTo>
                <a:lnTo>
                  <a:pt x="7152315" y="0"/>
                </a:lnTo>
                <a:lnTo>
                  <a:pt x="7152315" y="6858000"/>
                </a:lnTo>
                <a:lnTo>
                  <a:pt x="15999" y="6858000"/>
                </a:lnTo>
                <a:lnTo>
                  <a:pt x="9729" y="6734157"/>
                </a:lnTo>
                <a:cubicBezTo>
                  <a:pt x="5924" y="6530150"/>
                  <a:pt x="12521" y="6326271"/>
                  <a:pt x="15819" y="6122264"/>
                </a:cubicBezTo>
                <a:cubicBezTo>
                  <a:pt x="18484" y="5952766"/>
                  <a:pt x="-1689" y="5783013"/>
                  <a:pt x="11379" y="5614784"/>
                </a:cubicBezTo>
                <a:cubicBezTo>
                  <a:pt x="22112" y="5478259"/>
                  <a:pt x="24992" y="5341214"/>
                  <a:pt x="20006" y="5204359"/>
                </a:cubicBezTo>
                <a:cubicBezTo>
                  <a:pt x="14932" y="5073429"/>
                  <a:pt x="13917" y="4942537"/>
                  <a:pt x="16962" y="4811696"/>
                </a:cubicBezTo>
                <a:cubicBezTo>
                  <a:pt x="20640" y="4660467"/>
                  <a:pt x="16962" y="4509238"/>
                  <a:pt x="13409" y="4358135"/>
                </a:cubicBezTo>
                <a:cubicBezTo>
                  <a:pt x="10872" y="4251565"/>
                  <a:pt x="10998" y="4144994"/>
                  <a:pt x="12774" y="4038423"/>
                </a:cubicBezTo>
                <a:cubicBezTo>
                  <a:pt x="15185" y="3902545"/>
                  <a:pt x="19879" y="3766540"/>
                  <a:pt x="10110" y="3630663"/>
                </a:cubicBezTo>
                <a:cubicBezTo>
                  <a:pt x="1178" y="3512306"/>
                  <a:pt x="3347" y="3393378"/>
                  <a:pt x="16581" y="3275427"/>
                </a:cubicBezTo>
                <a:cubicBezTo>
                  <a:pt x="33403" y="3141377"/>
                  <a:pt x="37183" y="3006006"/>
                  <a:pt x="27872" y="2871219"/>
                </a:cubicBezTo>
                <a:cubicBezTo>
                  <a:pt x="11315" y="2659765"/>
                  <a:pt x="7890" y="2447486"/>
                  <a:pt x="17596" y="2235600"/>
                </a:cubicBezTo>
                <a:cubicBezTo>
                  <a:pt x="22797" y="2122038"/>
                  <a:pt x="21655" y="2008261"/>
                  <a:pt x="14170" y="1894827"/>
                </a:cubicBezTo>
                <a:cubicBezTo>
                  <a:pt x="8144" y="1797670"/>
                  <a:pt x="7294" y="1700272"/>
                  <a:pt x="11632" y="1603026"/>
                </a:cubicBezTo>
                <a:cubicBezTo>
                  <a:pt x="15566" y="1504575"/>
                  <a:pt x="17215" y="1406124"/>
                  <a:pt x="14551" y="1307799"/>
                </a:cubicBezTo>
                <a:cubicBezTo>
                  <a:pt x="10872" y="1168242"/>
                  <a:pt x="10110" y="1027798"/>
                  <a:pt x="14551" y="887733"/>
                </a:cubicBezTo>
                <a:cubicBezTo>
                  <a:pt x="20894" y="708085"/>
                  <a:pt x="3132" y="528817"/>
                  <a:pt x="849" y="349169"/>
                </a:cubicBezTo>
                <a:cubicBezTo>
                  <a:pt x="24" y="286241"/>
                  <a:pt x="-769" y="223346"/>
                  <a:pt x="1404" y="16059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Объект 2">
            <a:extLst>
              <a:ext uri="{FF2B5EF4-FFF2-40B4-BE49-F238E27FC236}">
                <a16:creationId xmlns:a16="http://schemas.microsoft.com/office/drawing/2014/main" id="{9BA7AFD3-34E6-EBE4-21B0-F5D0757E9F76}"/>
              </a:ext>
            </a:extLst>
          </p:cNvPr>
          <p:cNvSpPr>
            <a:spLocks noGrp="1"/>
          </p:cNvSpPr>
          <p:nvPr>
            <p:ph idx="1"/>
          </p:nvPr>
        </p:nvSpPr>
        <p:spPr>
          <a:xfrm>
            <a:off x="5297215" y="331076"/>
            <a:ext cx="6542688" cy="6148551"/>
          </a:xfrm>
        </p:spPr>
        <p:txBody>
          <a:bodyPr anchor="ctr">
            <a:normAutofit/>
          </a:bodyPr>
          <a:lstStyle/>
          <a:p>
            <a:pPr marL="0" indent="0">
              <a:buNone/>
            </a:pPr>
            <a:r>
              <a:rPr lang="en-US" sz="1600" dirty="0">
                <a:solidFill>
                  <a:srgbClr val="FFFFFF"/>
                </a:solidFill>
              </a:rPr>
              <a:t>• </a:t>
            </a:r>
            <a:r>
              <a:rPr lang="en-US" sz="1600" dirty="0" err="1">
                <a:solidFill>
                  <a:srgbClr val="FFFFFF"/>
                </a:solidFill>
              </a:rPr>
              <a:t>bütün</a:t>
            </a:r>
            <a:r>
              <a:rPr lang="en-US" sz="1600" dirty="0">
                <a:solidFill>
                  <a:srgbClr val="FFFFFF"/>
                </a:solidFill>
              </a:rPr>
              <a:t> </a:t>
            </a:r>
            <a:r>
              <a:rPr lang="en-US" sz="1600" dirty="0" err="1">
                <a:solidFill>
                  <a:srgbClr val="FFFFFF"/>
                </a:solidFill>
              </a:rPr>
              <a:t>növ</a:t>
            </a:r>
            <a:r>
              <a:rPr lang="en-US" sz="1600" dirty="0">
                <a:solidFill>
                  <a:srgbClr val="FFFFFF"/>
                </a:solidFill>
              </a:rPr>
              <a:t> </a:t>
            </a:r>
            <a:r>
              <a:rPr lang="en-US" sz="1600" dirty="0" err="1">
                <a:solidFill>
                  <a:srgbClr val="FFFFFF"/>
                </a:solidFill>
              </a:rPr>
              <a:t>elektromobillik</a:t>
            </a:r>
            <a:r>
              <a:rPr lang="en-US" sz="1600" dirty="0">
                <a:solidFill>
                  <a:srgbClr val="FFFFFF"/>
                </a:solidFill>
              </a:rPr>
              <a:t> </a:t>
            </a:r>
            <a:r>
              <a:rPr lang="en-US" sz="1600" dirty="0" err="1">
                <a:solidFill>
                  <a:srgbClr val="FFFFFF"/>
                </a:solidFill>
              </a:rPr>
              <a:t>həllərinin</a:t>
            </a:r>
            <a:r>
              <a:rPr lang="en-US" sz="1600" dirty="0">
                <a:solidFill>
                  <a:srgbClr val="FFFFFF"/>
                </a:solidFill>
              </a:rPr>
              <a:t> </a:t>
            </a:r>
            <a:r>
              <a:rPr lang="en-US" sz="1600" dirty="0" err="1">
                <a:solidFill>
                  <a:srgbClr val="FFFFFF"/>
                </a:solidFill>
              </a:rPr>
              <a:t>genişmiqyaslı</a:t>
            </a:r>
            <a:r>
              <a:rPr lang="en-US" sz="1600" dirty="0">
                <a:solidFill>
                  <a:srgbClr val="FFFFFF"/>
                </a:solidFill>
              </a:rPr>
              <a:t> </a:t>
            </a:r>
            <a:r>
              <a:rPr lang="en-US" sz="1600" dirty="0" err="1">
                <a:solidFill>
                  <a:srgbClr val="FFFFFF"/>
                </a:solidFill>
              </a:rPr>
              <a:t>tətbiqinin</a:t>
            </a:r>
            <a:r>
              <a:rPr lang="en-US" sz="1600" dirty="0">
                <a:solidFill>
                  <a:srgbClr val="FFFFFF"/>
                </a:solidFill>
              </a:rPr>
              <a:t> </a:t>
            </a:r>
            <a:r>
              <a:rPr lang="en-US" sz="1600" dirty="0" err="1">
                <a:solidFill>
                  <a:srgbClr val="FFFFFF"/>
                </a:solidFill>
              </a:rPr>
              <a:t>çirkləndirici</a:t>
            </a:r>
            <a:r>
              <a:rPr lang="en-US" sz="1600" dirty="0">
                <a:solidFill>
                  <a:srgbClr val="FFFFFF"/>
                </a:solidFill>
              </a:rPr>
              <a:t> </a:t>
            </a:r>
            <a:r>
              <a:rPr lang="en-US" sz="1600" dirty="0" err="1">
                <a:solidFill>
                  <a:srgbClr val="FFFFFF"/>
                </a:solidFill>
              </a:rPr>
              <a:t>emissiyalara</a:t>
            </a:r>
            <a:r>
              <a:rPr lang="en-US" sz="1600" dirty="0">
                <a:solidFill>
                  <a:srgbClr val="FFFFFF"/>
                </a:solidFill>
              </a:rPr>
              <a:t>, </a:t>
            </a:r>
            <a:r>
              <a:rPr lang="en-US" sz="1600" dirty="0" err="1">
                <a:solidFill>
                  <a:srgbClr val="FFFFFF"/>
                </a:solidFill>
              </a:rPr>
              <a:t>insan</a:t>
            </a:r>
            <a:r>
              <a:rPr lang="en-US" sz="1600" dirty="0">
                <a:solidFill>
                  <a:srgbClr val="FFFFFF"/>
                </a:solidFill>
              </a:rPr>
              <a:t> </a:t>
            </a:r>
            <a:r>
              <a:rPr lang="en-US" sz="1600" dirty="0" err="1">
                <a:solidFill>
                  <a:srgbClr val="FFFFFF"/>
                </a:solidFill>
              </a:rPr>
              <a:t>sağlamlığına</a:t>
            </a:r>
            <a:r>
              <a:rPr lang="en-US" sz="1600" dirty="0">
                <a:solidFill>
                  <a:srgbClr val="FFFFFF"/>
                </a:solidFill>
              </a:rPr>
              <a:t> </a:t>
            </a:r>
            <a:r>
              <a:rPr lang="en-US" sz="1600" dirty="0" err="1">
                <a:solidFill>
                  <a:srgbClr val="FFFFFF"/>
                </a:solidFill>
              </a:rPr>
              <a:t>və</a:t>
            </a:r>
            <a:r>
              <a:rPr lang="en-US" sz="1600" dirty="0">
                <a:solidFill>
                  <a:srgbClr val="FFFFFF"/>
                </a:solidFill>
              </a:rPr>
              <a:t> </a:t>
            </a:r>
            <a:r>
              <a:rPr lang="en-US" sz="1600" dirty="0" err="1">
                <a:solidFill>
                  <a:srgbClr val="FFFFFF"/>
                </a:solidFill>
              </a:rPr>
              <a:t>nəqliyyat</a:t>
            </a:r>
            <a:r>
              <a:rPr lang="en-US" sz="1600" dirty="0">
                <a:solidFill>
                  <a:srgbClr val="FFFFFF"/>
                </a:solidFill>
              </a:rPr>
              <a:t> </a:t>
            </a:r>
            <a:r>
              <a:rPr lang="en-US" sz="1600" dirty="0" err="1">
                <a:solidFill>
                  <a:srgbClr val="FFFFFF"/>
                </a:solidFill>
              </a:rPr>
              <a:t>sıxlığına</a:t>
            </a:r>
            <a:r>
              <a:rPr lang="en-US" sz="1600" dirty="0">
                <a:solidFill>
                  <a:srgbClr val="FFFFFF"/>
                </a:solidFill>
              </a:rPr>
              <a:t> </a:t>
            </a:r>
            <a:r>
              <a:rPr lang="en-US" sz="1600" dirty="0" err="1">
                <a:solidFill>
                  <a:srgbClr val="FFFFFF"/>
                </a:solidFill>
              </a:rPr>
              <a:t>təsirinin</a:t>
            </a:r>
            <a:r>
              <a:rPr lang="en-US" sz="1600" dirty="0">
                <a:solidFill>
                  <a:srgbClr val="FFFFFF"/>
                </a:solidFill>
              </a:rPr>
              <a:t> </a:t>
            </a:r>
            <a:r>
              <a:rPr lang="en-US" sz="1600" dirty="0" err="1">
                <a:solidFill>
                  <a:srgbClr val="FFFFFF"/>
                </a:solidFill>
              </a:rPr>
              <a:t>hərtərəfli</a:t>
            </a:r>
            <a:r>
              <a:rPr lang="en-US" sz="1600" dirty="0">
                <a:solidFill>
                  <a:srgbClr val="FFFFFF"/>
                </a:solidFill>
              </a:rPr>
              <a:t> </a:t>
            </a:r>
            <a:r>
              <a:rPr lang="en-US" sz="1600" dirty="0" err="1">
                <a:solidFill>
                  <a:srgbClr val="FFFFFF"/>
                </a:solidFill>
              </a:rPr>
              <a:t>qiymətləndirilməsinin</a:t>
            </a:r>
            <a:r>
              <a:rPr lang="en-US" sz="1600" dirty="0">
                <a:solidFill>
                  <a:srgbClr val="FFFFFF"/>
                </a:solidFill>
              </a:rPr>
              <a:t> </a:t>
            </a:r>
            <a:r>
              <a:rPr lang="en-US" sz="1600" dirty="0" err="1">
                <a:solidFill>
                  <a:srgbClr val="FFFFFF"/>
                </a:solidFill>
              </a:rPr>
              <a:t>aparılması</a:t>
            </a:r>
            <a:r>
              <a:rPr lang="en-US" sz="1600" dirty="0">
                <a:solidFill>
                  <a:srgbClr val="FFFFFF"/>
                </a:solidFill>
              </a:rPr>
              <a:t>; </a:t>
            </a:r>
          </a:p>
          <a:p>
            <a:pPr marL="0" indent="0">
              <a:buNone/>
            </a:pPr>
            <a:r>
              <a:rPr lang="en-US" sz="1600" dirty="0">
                <a:solidFill>
                  <a:srgbClr val="FFFFFF"/>
                </a:solidFill>
              </a:rPr>
              <a:t>• </a:t>
            </a:r>
            <a:r>
              <a:rPr lang="en-US" sz="1600" dirty="0" err="1">
                <a:solidFill>
                  <a:srgbClr val="FFFFFF"/>
                </a:solidFill>
              </a:rPr>
              <a:t>elektromobil</a:t>
            </a:r>
            <a:r>
              <a:rPr lang="en-US" sz="1600" dirty="0">
                <a:solidFill>
                  <a:srgbClr val="FFFFFF"/>
                </a:solidFill>
              </a:rPr>
              <a:t> </a:t>
            </a:r>
            <a:r>
              <a:rPr lang="en-US" sz="1600" dirty="0" err="1">
                <a:solidFill>
                  <a:srgbClr val="FFFFFF"/>
                </a:solidFill>
              </a:rPr>
              <a:t>vasitələrinin</a:t>
            </a:r>
            <a:r>
              <a:rPr lang="en-US" sz="1600" dirty="0">
                <a:solidFill>
                  <a:srgbClr val="FFFFFF"/>
                </a:solidFill>
              </a:rPr>
              <a:t> </a:t>
            </a:r>
            <a:r>
              <a:rPr lang="en-US" sz="1600" dirty="0" err="1">
                <a:solidFill>
                  <a:srgbClr val="FFFFFF"/>
                </a:solidFill>
              </a:rPr>
              <a:t>istifadəsi</a:t>
            </a:r>
            <a:r>
              <a:rPr lang="en-US" sz="1600" dirty="0">
                <a:solidFill>
                  <a:srgbClr val="FFFFFF"/>
                </a:solidFill>
              </a:rPr>
              <a:t> </a:t>
            </a:r>
            <a:r>
              <a:rPr lang="en-US" sz="1600" dirty="0" err="1">
                <a:solidFill>
                  <a:srgbClr val="FFFFFF"/>
                </a:solidFill>
              </a:rPr>
              <a:t>infrastukturunun</a:t>
            </a:r>
            <a:r>
              <a:rPr lang="en-US" sz="1600" dirty="0">
                <a:solidFill>
                  <a:srgbClr val="FFFFFF"/>
                </a:solidFill>
              </a:rPr>
              <a:t> </a:t>
            </a:r>
            <a:r>
              <a:rPr lang="en-US" sz="1600" dirty="0" err="1">
                <a:solidFill>
                  <a:srgbClr val="FFFFFF"/>
                </a:solidFill>
              </a:rPr>
              <a:t>yaradılmasına</a:t>
            </a:r>
            <a:r>
              <a:rPr lang="en-US" sz="1600" dirty="0">
                <a:solidFill>
                  <a:srgbClr val="FFFFFF"/>
                </a:solidFill>
              </a:rPr>
              <a:t> </a:t>
            </a:r>
            <a:r>
              <a:rPr lang="en-US" sz="1600" dirty="0" err="1">
                <a:solidFill>
                  <a:srgbClr val="FFFFFF"/>
                </a:solidFill>
              </a:rPr>
              <a:t>uzunmüddətli</a:t>
            </a:r>
            <a:r>
              <a:rPr lang="en-US" sz="1600" dirty="0">
                <a:solidFill>
                  <a:srgbClr val="FFFFFF"/>
                </a:solidFill>
              </a:rPr>
              <a:t> </a:t>
            </a:r>
            <a:r>
              <a:rPr lang="en-US" sz="1600" dirty="0" err="1">
                <a:solidFill>
                  <a:srgbClr val="FFFFFF"/>
                </a:solidFill>
              </a:rPr>
              <a:t>sərmayenin</a:t>
            </a:r>
            <a:r>
              <a:rPr lang="en-US" sz="1600" dirty="0">
                <a:solidFill>
                  <a:srgbClr val="FFFFFF"/>
                </a:solidFill>
              </a:rPr>
              <a:t> </a:t>
            </a:r>
            <a:r>
              <a:rPr lang="en-US" sz="1600" dirty="0" err="1">
                <a:solidFill>
                  <a:srgbClr val="FFFFFF"/>
                </a:solidFill>
              </a:rPr>
              <a:t>cəlb</a:t>
            </a:r>
            <a:r>
              <a:rPr lang="en-US" sz="1600" dirty="0">
                <a:solidFill>
                  <a:srgbClr val="FFFFFF"/>
                </a:solidFill>
              </a:rPr>
              <a:t> </a:t>
            </a:r>
            <a:r>
              <a:rPr lang="en-US" sz="1600" dirty="0" err="1">
                <a:solidFill>
                  <a:srgbClr val="FFFFFF"/>
                </a:solidFill>
              </a:rPr>
              <a:t>edilməsi</a:t>
            </a:r>
            <a:r>
              <a:rPr lang="en-US" sz="1600" dirty="0">
                <a:solidFill>
                  <a:srgbClr val="FFFFFF"/>
                </a:solidFill>
              </a:rPr>
              <a:t>. </a:t>
            </a:r>
            <a:r>
              <a:rPr lang="en-US" sz="1600" dirty="0" err="1">
                <a:solidFill>
                  <a:srgbClr val="FFFFFF"/>
                </a:solidFill>
              </a:rPr>
              <a:t>Yaradılmış</a:t>
            </a:r>
            <a:r>
              <a:rPr lang="en-US" sz="1600" dirty="0">
                <a:solidFill>
                  <a:srgbClr val="FFFFFF"/>
                </a:solidFill>
              </a:rPr>
              <a:t> </a:t>
            </a:r>
            <a:r>
              <a:rPr lang="en-US" sz="1600" dirty="0" err="1">
                <a:solidFill>
                  <a:srgbClr val="FFFFFF"/>
                </a:solidFill>
              </a:rPr>
              <a:t>infrastruktur</a:t>
            </a:r>
            <a:r>
              <a:rPr lang="en-US" sz="1600" dirty="0">
                <a:solidFill>
                  <a:srgbClr val="FFFFFF"/>
                </a:solidFill>
              </a:rPr>
              <a:t> </a:t>
            </a:r>
            <a:r>
              <a:rPr lang="en-US" sz="1600" dirty="0" err="1">
                <a:solidFill>
                  <a:srgbClr val="FFFFFF"/>
                </a:solidFill>
              </a:rPr>
              <a:t>elektrik</a:t>
            </a:r>
            <a:r>
              <a:rPr lang="en-US" sz="1600" dirty="0">
                <a:solidFill>
                  <a:srgbClr val="FFFFFF"/>
                </a:solidFill>
              </a:rPr>
              <a:t> </a:t>
            </a:r>
            <a:r>
              <a:rPr lang="en-US" sz="1600" dirty="0" err="1">
                <a:solidFill>
                  <a:srgbClr val="FFFFFF"/>
                </a:solidFill>
              </a:rPr>
              <a:t>nəqliyyat</a:t>
            </a:r>
            <a:r>
              <a:rPr lang="en-US" sz="1600" dirty="0">
                <a:solidFill>
                  <a:srgbClr val="FFFFFF"/>
                </a:solidFill>
              </a:rPr>
              <a:t> </a:t>
            </a:r>
            <a:r>
              <a:rPr lang="en-US" sz="1600" dirty="0" err="1">
                <a:solidFill>
                  <a:srgbClr val="FFFFFF"/>
                </a:solidFill>
              </a:rPr>
              <a:t>vasitələrinin</a:t>
            </a:r>
            <a:r>
              <a:rPr lang="en-US" sz="1600" dirty="0">
                <a:solidFill>
                  <a:srgbClr val="FFFFFF"/>
                </a:solidFill>
              </a:rPr>
              <a:t> </a:t>
            </a:r>
            <a:r>
              <a:rPr lang="en-US" sz="1600" dirty="0" err="1">
                <a:solidFill>
                  <a:srgbClr val="FFFFFF"/>
                </a:solidFill>
              </a:rPr>
              <a:t>istifadəsini</a:t>
            </a:r>
            <a:r>
              <a:rPr lang="en-US" sz="1600" dirty="0">
                <a:solidFill>
                  <a:srgbClr val="FFFFFF"/>
                </a:solidFill>
              </a:rPr>
              <a:t> </a:t>
            </a:r>
            <a:r>
              <a:rPr lang="en-US" sz="1600" dirty="0" err="1">
                <a:solidFill>
                  <a:srgbClr val="FFFFFF"/>
                </a:solidFill>
              </a:rPr>
              <a:t>daha</a:t>
            </a:r>
            <a:r>
              <a:rPr lang="en-US" sz="1600" dirty="0">
                <a:solidFill>
                  <a:srgbClr val="FFFFFF"/>
                </a:solidFill>
              </a:rPr>
              <a:t> </a:t>
            </a:r>
            <a:r>
              <a:rPr lang="en-US" sz="1600" dirty="0" err="1">
                <a:solidFill>
                  <a:srgbClr val="FFFFFF"/>
                </a:solidFill>
              </a:rPr>
              <a:t>təhlükəsiz</a:t>
            </a:r>
            <a:r>
              <a:rPr lang="en-US" sz="1600" dirty="0">
                <a:solidFill>
                  <a:srgbClr val="FFFFFF"/>
                </a:solidFill>
              </a:rPr>
              <a:t> </a:t>
            </a:r>
            <a:r>
              <a:rPr lang="en-US" sz="1600" dirty="0" err="1">
                <a:solidFill>
                  <a:srgbClr val="FFFFFF"/>
                </a:solidFill>
              </a:rPr>
              <a:t>və</a:t>
            </a:r>
            <a:r>
              <a:rPr lang="en-US" sz="1600" dirty="0">
                <a:solidFill>
                  <a:srgbClr val="FFFFFF"/>
                </a:solidFill>
              </a:rPr>
              <a:t> </a:t>
            </a:r>
            <a:r>
              <a:rPr lang="en-US" sz="1600" dirty="0" err="1">
                <a:solidFill>
                  <a:srgbClr val="FFFFFF"/>
                </a:solidFill>
              </a:rPr>
              <a:t>cəlbedici</a:t>
            </a:r>
            <a:r>
              <a:rPr lang="en-US" sz="1600" dirty="0">
                <a:solidFill>
                  <a:srgbClr val="FFFFFF"/>
                </a:solidFill>
              </a:rPr>
              <a:t> </a:t>
            </a:r>
            <a:r>
              <a:rPr lang="en-US" sz="1600" dirty="0" err="1">
                <a:solidFill>
                  <a:srgbClr val="FFFFFF"/>
                </a:solidFill>
              </a:rPr>
              <a:t>edə</a:t>
            </a:r>
            <a:r>
              <a:rPr lang="en-US" sz="1600" dirty="0">
                <a:solidFill>
                  <a:srgbClr val="FFFFFF"/>
                </a:solidFill>
              </a:rPr>
              <a:t> </a:t>
            </a:r>
            <a:r>
              <a:rPr lang="en-US" sz="1600" dirty="0" err="1">
                <a:solidFill>
                  <a:srgbClr val="FFFFFF"/>
                </a:solidFill>
              </a:rPr>
              <a:t>bilər</a:t>
            </a:r>
            <a:r>
              <a:rPr lang="en-US" sz="1600" dirty="0">
                <a:solidFill>
                  <a:srgbClr val="FFFFFF"/>
                </a:solidFill>
              </a:rPr>
              <a:t>;</a:t>
            </a:r>
          </a:p>
          <a:p>
            <a:pPr marL="0" indent="0">
              <a:buNone/>
            </a:pPr>
            <a:r>
              <a:rPr lang="en-US" sz="1600" dirty="0">
                <a:solidFill>
                  <a:srgbClr val="FFFFFF"/>
                </a:solidFill>
              </a:rPr>
              <a:t>• </a:t>
            </a:r>
            <a:r>
              <a:rPr lang="en-US" sz="1600" dirty="0" err="1">
                <a:solidFill>
                  <a:srgbClr val="FFFFFF"/>
                </a:solidFill>
              </a:rPr>
              <a:t>İkitəkərli</a:t>
            </a:r>
            <a:r>
              <a:rPr lang="en-US" sz="1600" dirty="0">
                <a:solidFill>
                  <a:srgbClr val="FFFFFF"/>
                </a:solidFill>
              </a:rPr>
              <a:t> </a:t>
            </a:r>
            <a:r>
              <a:rPr lang="en-US" sz="1600" dirty="0" err="1">
                <a:solidFill>
                  <a:srgbClr val="FFFFFF"/>
                </a:solidFill>
              </a:rPr>
              <a:t>elektrik</a:t>
            </a:r>
            <a:r>
              <a:rPr lang="en-US" sz="1600" dirty="0">
                <a:solidFill>
                  <a:srgbClr val="FFFFFF"/>
                </a:solidFill>
              </a:rPr>
              <a:t> </a:t>
            </a:r>
            <a:r>
              <a:rPr lang="en-US" sz="1600" dirty="0" err="1">
                <a:solidFill>
                  <a:srgbClr val="FFFFFF"/>
                </a:solidFill>
              </a:rPr>
              <a:t>nəqliyyat</a:t>
            </a:r>
            <a:r>
              <a:rPr lang="en-US" sz="1600" dirty="0">
                <a:solidFill>
                  <a:srgbClr val="FFFFFF"/>
                </a:solidFill>
              </a:rPr>
              <a:t> </a:t>
            </a:r>
            <a:r>
              <a:rPr lang="en-US" sz="1600" dirty="0" err="1">
                <a:solidFill>
                  <a:srgbClr val="FFFFFF"/>
                </a:solidFill>
              </a:rPr>
              <a:t>vasitəsilərinin</a:t>
            </a:r>
            <a:r>
              <a:rPr lang="en-US" sz="1600" dirty="0">
                <a:solidFill>
                  <a:srgbClr val="FFFFFF"/>
                </a:solidFill>
              </a:rPr>
              <a:t> </a:t>
            </a:r>
            <a:r>
              <a:rPr lang="en-US" sz="1600" dirty="0" err="1">
                <a:solidFill>
                  <a:srgbClr val="FFFFFF"/>
                </a:solidFill>
              </a:rPr>
              <a:t>birgə</a:t>
            </a:r>
            <a:r>
              <a:rPr lang="en-US" sz="1600" dirty="0">
                <a:solidFill>
                  <a:srgbClr val="FFFFFF"/>
                </a:solidFill>
              </a:rPr>
              <a:t> </a:t>
            </a:r>
            <a:r>
              <a:rPr lang="en-US" sz="1600" dirty="0" err="1">
                <a:solidFill>
                  <a:srgbClr val="FFFFFF"/>
                </a:solidFill>
              </a:rPr>
              <a:t>istifadəsi</a:t>
            </a:r>
            <a:r>
              <a:rPr lang="en-US" sz="1600" dirty="0">
                <a:solidFill>
                  <a:srgbClr val="FFFFFF"/>
                </a:solidFill>
              </a:rPr>
              <a:t> </a:t>
            </a:r>
            <a:r>
              <a:rPr lang="en-US" sz="1600" dirty="0" err="1">
                <a:solidFill>
                  <a:srgbClr val="FFFFFF"/>
                </a:solidFill>
              </a:rPr>
              <a:t>məsələlərində</a:t>
            </a:r>
            <a:r>
              <a:rPr lang="en-US" sz="1600" dirty="0">
                <a:solidFill>
                  <a:srgbClr val="FFFFFF"/>
                </a:solidFill>
              </a:rPr>
              <a:t> </a:t>
            </a:r>
            <a:r>
              <a:rPr lang="en-US" sz="1600" dirty="0" err="1">
                <a:solidFill>
                  <a:srgbClr val="FFFFFF"/>
                </a:solidFill>
              </a:rPr>
              <a:t>yerli</a:t>
            </a:r>
            <a:r>
              <a:rPr lang="en-US" sz="1600" dirty="0">
                <a:solidFill>
                  <a:srgbClr val="FFFFFF"/>
                </a:solidFill>
              </a:rPr>
              <a:t> </a:t>
            </a:r>
            <a:r>
              <a:rPr lang="en-US" sz="1600" dirty="0" err="1">
                <a:solidFill>
                  <a:srgbClr val="FFFFFF"/>
                </a:solidFill>
              </a:rPr>
              <a:t>icra</a:t>
            </a:r>
            <a:r>
              <a:rPr lang="en-US" sz="1600" dirty="0">
                <a:solidFill>
                  <a:srgbClr val="FFFFFF"/>
                </a:solidFill>
              </a:rPr>
              <a:t> </a:t>
            </a:r>
            <a:r>
              <a:rPr lang="en-US" sz="1600" dirty="0" err="1">
                <a:solidFill>
                  <a:srgbClr val="FFFFFF"/>
                </a:solidFill>
              </a:rPr>
              <a:t>orqanları</a:t>
            </a:r>
            <a:r>
              <a:rPr lang="en-US" sz="1600" dirty="0">
                <a:solidFill>
                  <a:srgbClr val="FFFFFF"/>
                </a:solidFill>
              </a:rPr>
              <a:t> </a:t>
            </a:r>
            <a:r>
              <a:rPr lang="en-US" sz="1600" dirty="0" err="1">
                <a:solidFill>
                  <a:srgbClr val="FFFFFF"/>
                </a:solidFill>
              </a:rPr>
              <a:t>və</a:t>
            </a:r>
            <a:r>
              <a:rPr lang="en-US" sz="1600" dirty="0">
                <a:solidFill>
                  <a:srgbClr val="FFFFFF"/>
                </a:solidFill>
              </a:rPr>
              <a:t> yeni </a:t>
            </a:r>
            <a:r>
              <a:rPr lang="en-US" sz="1600" dirty="0" err="1">
                <a:solidFill>
                  <a:srgbClr val="FFFFFF"/>
                </a:solidFill>
              </a:rPr>
              <a:t>texnoloji</a:t>
            </a:r>
            <a:r>
              <a:rPr lang="en-US" sz="1600" dirty="0">
                <a:solidFill>
                  <a:srgbClr val="FFFFFF"/>
                </a:solidFill>
              </a:rPr>
              <a:t> </a:t>
            </a:r>
            <a:r>
              <a:rPr lang="en-US" sz="1600" dirty="0" err="1">
                <a:solidFill>
                  <a:srgbClr val="FFFFFF"/>
                </a:solidFill>
              </a:rPr>
              <a:t>həllərin</a:t>
            </a:r>
            <a:r>
              <a:rPr lang="en-US" sz="1600" dirty="0">
                <a:solidFill>
                  <a:srgbClr val="FFFFFF"/>
                </a:solidFill>
              </a:rPr>
              <a:t> </a:t>
            </a:r>
            <a:r>
              <a:rPr lang="en-US" sz="1600" dirty="0" err="1">
                <a:solidFill>
                  <a:srgbClr val="FFFFFF"/>
                </a:solidFill>
              </a:rPr>
              <a:t>təçizatçıları</a:t>
            </a:r>
            <a:r>
              <a:rPr lang="en-US" sz="1600" dirty="0">
                <a:solidFill>
                  <a:srgbClr val="FFFFFF"/>
                </a:solidFill>
              </a:rPr>
              <a:t> </a:t>
            </a:r>
            <a:r>
              <a:rPr lang="en-US" sz="1600" dirty="0" err="1">
                <a:solidFill>
                  <a:srgbClr val="FFFFFF"/>
                </a:solidFill>
              </a:rPr>
              <a:t>arasında</a:t>
            </a:r>
            <a:r>
              <a:rPr lang="en-US" sz="1600" dirty="0">
                <a:solidFill>
                  <a:srgbClr val="FFFFFF"/>
                </a:solidFill>
              </a:rPr>
              <a:t> </a:t>
            </a:r>
            <a:r>
              <a:rPr lang="en-US" sz="1600" dirty="0" err="1">
                <a:solidFill>
                  <a:srgbClr val="FFFFFF"/>
                </a:solidFill>
              </a:rPr>
              <a:t>səmərəli</a:t>
            </a:r>
            <a:r>
              <a:rPr lang="en-US" sz="1600" dirty="0">
                <a:solidFill>
                  <a:srgbClr val="FFFFFF"/>
                </a:solidFill>
              </a:rPr>
              <a:t> </a:t>
            </a:r>
            <a:r>
              <a:rPr lang="en-US" sz="1600" dirty="0" err="1">
                <a:solidFill>
                  <a:srgbClr val="FFFFFF"/>
                </a:solidFill>
              </a:rPr>
              <a:t>əməkdaşlığın</a:t>
            </a:r>
            <a:r>
              <a:rPr lang="en-US" sz="1600" dirty="0">
                <a:solidFill>
                  <a:srgbClr val="FFFFFF"/>
                </a:solidFill>
              </a:rPr>
              <a:t> </a:t>
            </a:r>
            <a:r>
              <a:rPr lang="en-US" sz="1600" dirty="0" err="1">
                <a:solidFill>
                  <a:srgbClr val="FFFFFF"/>
                </a:solidFill>
              </a:rPr>
              <a:t>və</a:t>
            </a:r>
            <a:r>
              <a:rPr lang="en-US" sz="1600" dirty="0">
                <a:solidFill>
                  <a:srgbClr val="FFFFFF"/>
                </a:solidFill>
              </a:rPr>
              <a:t> </a:t>
            </a:r>
            <a:r>
              <a:rPr lang="en-US" sz="1600" dirty="0" err="1">
                <a:solidFill>
                  <a:srgbClr val="FFFFFF"/>
                </a:solidFill>
              </a:rPr>
              <a:t>koordinasiyanın</a:t>
            </a:r>
            <a:r>
              <a:rPr lang="en-US" sz="1600" dirty="0">
                <a:solidFill>
                  <a:srgbClr val="FFFFFF"/>
                </a:solidFill>
              </a:rPr>
              <a:t> </a:t>
            </a:r>
            <a:r>
              <a:rPr lang="en-US" sz="1600" dirty="0" err="1">
                <a:solidFill>
                  <a:srgbClr val="FFFFFF"/>
                </a:solidFill>
              </a:rPr>
              <a:t>təmin</a:t>
            </a:r>
            <a:r>
              <a:rPr lang="en-US" sz="1600" dirty="0">
                <a:solidFill>
                  <a:srgbClr val="FFFFFF"/>
                </a:solidFill>
              </a:rPr>
              <a:t> </a:t>
            </a:r>
            <a:r>
              <a:rPr lang="en-US" sz="1600" dirty="0" err="1">
                <a:solidFill>
                  <a:srgbClr val="FFFFFF"/>
                </a:solidFill>
              </a:rPr>
              <a:t>edilməsi</a:t>
            </a:r>
            <a:r>
              <a:rPr lang="en-US" sz="1600" dirty="0">
                <a:solidFill>
                  <a:srgbClr val="FFFFFF"/>
                </a:solidFill>
              </a:rPr>
              <a:t>;</a:t>
            </a:r>
          </a:p>
          <a:p>
            <a:pPr marL="0" indent="0">
              <a:buNone/>
            </a:pPr>
            <a:r>
              <a:rPr lang="en-US" sz="1600" dirty="0">
                <a:solidFill>
                  <a:srgbClr val="FFFFFF"/>
                </a:solidFill>
              </a:rPr>
              <a:t>• </a:t>
            </a:r>
            <a:r>
              <a:rPr lang="en-US" sz="1600" dirty="0" err="1">
                <a:solidFill>
                  <a:srgbClr val="FFFFFF"/>
                </a:solidFill>
              </a:rPr>
              <a:t>İkitəkərli</a:t>
            </a:r>
            <a:r>
              <a:rPr lang="en-US" sz="1600" dirty="0">
                <a:solidFill>
                  <a:srgbClr val="FFFFFF"/>
                </a:solidFill>
              </a:rPr>
              <a:t> </a:t>
            </a:r>
            <a:r>
              <a:rPr lang="en-US" sz="1600" dirty="0" err="1">
                <a:solidFill>
                  <a:srgbClr val="FFFFFF"/>
                </a:solidFill>
              </a:rPr>
              <a:t>elektrik</a:t>
            </a:r>
            <a:r>
              <a:rPr lang="en-US" sz="1600" dirty="0">
                <a:solidFill>
                  <a:srgbClr val="FFFFFF"/>
                </a:solidFill>
              </a:rPr>
              <a:t> </a:t>
            </a:r>
            <a:r>
              <a:rPr lang="en-US" sz="1600" dirty="0" err="1">
                <a:solidFill>
                  <a:srgbClr val="FFFFFF"/>
                </a:solidFill>
              </a:rPr>
              <a:t>nəqliiyat</a:t>
            </a:r>
            <a:r>
              <a:rPr lang="en-US" sz="1600" dirty="0">
                <a:solidFill>
                  <a:srgbClr val="FFFFFF"/>
                </a:solidFill>
              </a:rPr>
              <a:t> </a:t>
            </a:r>
            <a:r>
              <a:rPr lang="en-US" sz="1600" dirty="0" err="1">
                <a:solidFill>
                  <a:srgbClr val="FFFFFF"/>
                </a:solidFill>
              </a:rPr>
              <a:t>vasitəsilərinin</a:t>
            </a:r>
            <a:r>
              <a:rPr lang="en-US" sz="1600" dirty="0">
                <a:solidFill>
                  <a:srgbClr val="FFFFFF"/>
                </a:solidFill>
              </a:rPr>
              <a:t> </a:t>
            </a:r>
            <a:r>
              <a:rPr lang="en-US" sz="1600" dirty="0" err="1">
                <a:solidFill>
                  <a:srgbClr val="FFFFFF"/>
                </a:solidFill>
              </a:rPr>
              <a:t>istifadəsi</a:t>
            </a:r>
            <a:r>
              <a:rPr lang="en-US" sz="1600" dirty="0">
                <a:solidFill>
                  <a:srgbClr val="FFFFFF"/>
                </a:solidFill>
              </a:rPr>
              <a:t> </a:t>
            </a:r>
            <a:r>
              <a:rPr lang="en-US" sz="1600" dirty="0" err="1">
                <a:solidFill>
                  <a:srgbClr val="FFFFFF"/>
                </a:solidFill>
              </a:rPr>
              <a:t>ətraf</a:t>
            </a:r>
            <a:r>
              <a:rPr lang="en-US" sz="1600" dirty="0">
                <a:solidFill>
                  <a:srgbClr val="FFFFFF"/>
                </a:solidFill>
              </a:rPr>
              <a:t> </a:t>
            </a:r>
            <a:r>
              <a:rPr lang="en-US" sz="1600" dirty="0" err="1">
                <a:solidFill>
                  <a:srgbClr val="FFFFFF"/>
                </a:solidFill>
              </a:rPr>
              <a:t>mühütə</a:t>
            </a:r>
            <a:r>
              <a:rPr lang="en-US" sz="1600" dirty="0">
                <a:solidFill>
                  <a:srgbClr val="FFFFFF"/>
                </a:solidFill>
              </a:rPr>
              <a:t> </a:t>
            </a:r>
            <a:r>
              <a:rPr lang="en-US" sz="1600" dirty="0" err="1">
                <a:solidFill>
                  <a:srgbClr val="FFFFFF"/>
                </a:solidFill>
              </a:rPr>
              <a:t>və</a:t>
            </a:r>
            <a:r>
              <a:rPr lang="en-US" sz="1600" dirty="0">
                <a:solidFill>
                  <a:srgbClr val="FFFFFF"/>
                </a:solidFill>
              </a:rPr>
              <a:t> </a:t>
            </a:r>
            <a:r>
              <a:rPr lang="en-US" sz="1600" dirty="0" err="1">
                <a:solidFill>
                  <a:srgbClr val="FFFFFF"/>
                </a:solidFill>
              </a:rPr>
              <a:t>insanların</a:t>
            </a:r>
            <a:r>
              <a:rPr lang="en-US" sz="1600" dirty="0">
                <a:solidFill>
                  <a:srgbClr val="FFFFFF"/>
                </a:solidFill>
              </a:rPr>
              <a:t> </a:t>
            </a:r>
            <a:r>
              <a:rPr lang="en-US" sz="1600" dirty="0" err="1">
                <a:solidFill>
                  <a:srgbClr val="FFFFFF"/>
                </a:solidFill>
              </a:rPr>
              <a:t>sağlamlığına</a:t>
            </a:r>
            <a:r>
              <a:rPr lang="en-US" sz="1600" dirty="0">
                <a:solidFill>
                  <a:srgbClr val="FFFFFF"/>
                </a:solidFill>
              </a:rPr>
              <a:t> </a:t>
            </a:r>
            <a:r>
              <a:rPr lang="en-US" sz="1600" dirty="0" err="1">
                <a:solidFill>
                  <a:srgbClr val="FFFFFF"/>
                </a:solidFill>
              </a:rPr>
              <a:t>fayda</a:t>
            </a:r>
            <a:r>
              <a:rPr lang="en-US" sz="1600" dirty="0">
                <a:solidFill>
                  <a:srgbClr val="FFFFFF"/>
                </a:solidFill>
              </a:rPr>
              <a:t> </a:t>
            </a:r>
            <a:r>
              <a:rPr lang="en-US" sz="1600" dirty="0" err="1">
                <a:solidFill>
                  <a:srgbClr val="FFFFFF"/>
                </a:solidFill>
              </a:rPr>
              <a:t>göstərdiyi</a:t>
            </a:r>
            <a:r>
              <a:rPr lang="en-US" sz="1600" dirty="0">
                <a:solidFill>
                  <a:srgbClr val="FFFFFF"/>
                </a:solidFill>
              </a:rPr>
              <a:t> </a:t>
            </a:r>
            <a:r>
              <a:rPr lang="en-US" sz="1600" dirty="0" err="1">
                <a:solidFill>
                  <a:srgbClr val="FFFFFF"/>
                </a:solidFill>
              </a:rPr>
              <a:t>halda</a:t>
            </a:r>
            <a:r>
              <a:rPr lang="en-US" sz="1600" dirty="0">
                <a:solidFill>
                  <a:srgbClr val="FFFFFF"/>
                </a:solidFill>
              </a:rPr>
              <a:t> </a:t>
            </a:r>
            <a:r>
              <a:rPr lang="en-US" sz="1600" dirty="0" err="1">
                <a:solidFill>
                  <a:srgbClr val="FFFFFF"/>
                </a:solidFill>
              </a:rPr>
              <a:t>əhali</a:t>
            </a:r>
            <a:r>
              <a:rPr lang="en-US" sz="1600" dirty="0">
                <a:solidFill>
                  <a:srgbClr val="FFFFFF"/>
                </a:solidFill>
              </a:rPr>
              <a:t> </a:t>
            </a:r>
            <a:r>
              <a:rPr lang="en-US" sz="1600" dirty="0" err="1">
                <a:solidFill>
                  <a:srgbClr val="FFFFFF"/>
                </a:solidFill>
              </a:rPr>
              <a:t>tərəfindən</a:t>
            </a:r>
            <a:r>
              <a:rPr lang="en-US" sz="1600" dirty="0">
                <a:solidFill>
                  <a:srgbClr val="FFFFFF"/>
                </a:solidFill>
              </a:rPr>
              <a:t> </a:t>
            </a:r>
            <a:r>
              <a:rPr lang="en-US" sz="1600" dirty="0" err="1">
                <a:solidFill>
                  <a:srgbClr val="FFFFFF"/>
                </a:solidFill>
              </a:rPr>
              <a:t>ikitəkərli</a:t>
            </a:r>
            <a:r>
              <a:rPr lang="en-US" sz="1600" dirty="0">
                <a:solidFill>
                  <a:srgbClr val="FFFFFF"/>
                </a:solidFill>
              </a:rPr>
              <a:t> </a:t>
            </a:r>
            <a:r>
              <a:rPr lang="en-US" sz="1600" dirty="0" err="1">
                <a:solidFill>
                  <a:srgbClr val="FFFFFF"/>
                </a:solidFill>
              </a:rPr>
              <a:t>elektrik</a:t>
            </a:r>
            <a:r>
              <a:rPr lang="en-US" sz="1600" dirty="0">
                <a:solidFill>
                  <a:srgbClr val="FFFFFF"/>
                </a:solidFill>
              </a:rPr>
              <a:t> </a:t>
            </a:r>
            <a:r>
              <a:rPr lang="en-US" sz="1600" dirty="0" err="1">
                <a:solidFill>
                  <a:srgbClr val="FFFFFF"/>
                </a:solidFill>
              </a:rPr>
              <a:t>nəqliyyat</a:t>
            </a:r>
            <a:r>
              <a:rPr lang="en-US" sz="1600" dirty="0">
                <a:solidFill>
                  <a:srgbClr val="FFFFFF"/>
                </a:solidFill>
              </a:rPr>
              <a:t> </a:t>
            </a:r>
            <a:r>
              <a:rPr lang="en-US" sz="1600" dirty="0" err="1">
                <a:solidFill>
                  <a:srgbClr val="FFFFFF"/>
                </a:solidFill>
              </a:rPr>
              <a:t>vasitəsilərindən</a:t>
            </a:r>
            <a:r>
              <a:rPr lang="en-US" sz="1600" dirty="0">
                <a:solidFill>
                  <a:srgbClr val="FFFFFF"/>
                </a:solidFill>
              </a:rPr>
              <a:t> </a:t>
            </a:r>
            <a:r>
              <a:rPr lang="en-US" sz="1600" dirty="0" err="1">
                <a:solidFill>
                  <a:srgbClr val="FFFFFF"/>
                </a:solidFill>
              </a:rPr>
              <a:t>istifadəsi</a:t>
            </a:r>
            <a:r>
              <a:rPr lang="en-US" sz="1600" dirty="0">
                <a:solidFill>
                  <a:srgbClr val="FFFFFF"/>
                </a:solidFill>
              </a:rPr>
              <a:t> </a:t>
            </a:r>
            <a:r>
              <a:rPr lang="en-US" sz="1600" dirty="0" err="1">
                <a:solidFill>
                  <a:srgbClr val="FFFFFF"/>
                </a:solidFill>
              </a:rPr>
              <a:t>stimullarının</a:t>
            </a:r>
            <a:r>
              <a:rPr lang="en-US" sz="1600" dirty="0">
                <a:solidFill>
                  <a:srgbClr val="FFFFFF"/>
                </a:solidFill>
              </a:rPr>
              <a:t> </a:t>
            </a:r>
            <a:r>
              <a:rPr lang="en-US" sz="1600" dirty="0" err="1">
                <a:solidFill>
                  <a:srgbClr val="FFFFFF"/>
                </a:solidFill>
              </a:rPr>
              <a:t>işlənməsi</a:t>
            </a:r>
            <a:r>
              <a:rPr lang="en-US" sz="1600" dirty="0">
                <a:solidFill>
                  <a:srgbClr val="FFFFFF"/>
                </a:solidFill>
              </a:rPr>
              <a:t>;</a:t>
            </a:r>
          </a:p>
          <a:p>
            <a:pPr marL="0" indent="0">
              <a:buNone/>
            </a:pPr>
            <a:r>
              <a:rPr lang="en-US" sz="1600" dirty="0">
                <a:solidFill>
                  <a:srgbClr val="FFFFFF"/>
                </a:solidFill>
              </a:rPr>
              <a:t>• </a:t>
            </a:r>
            <a:r>
              <a:rPr lang="en-US" sz="1600" dirty="0" err="1">
                <a:solidFill>
                  <a:srgbClr val="FFFFFF"/>
                </a:solidFill>
              </a:rPr>
              <a:t>Mikromobillik</a:t>
            </a:r>
            <a:r>
              <a:rPr lang="en-US" sz="1600" dirty="0">
                <a:solidFill>
                  <a:srgbClr val="FFFFFF"/>
                </a:solidFill>
              </a:rPr>
              <a:t> </a:t>
            </a:r>
            <a:r>
              <a:rPr lang="en-US" sz="1600" dirty="0" err="1">
                <a:solidFill>
                  <a:srgbClr val="FFFFFF"/>
                </a:solidFill>
              </a:rPr>
              <a:t>infrastrukturunun</a:t>
            </a:r>
            <a:r>
              <a:rPr lang="en-US" sz="1600" dirty="0">
                <a:solidFill>
                  <a:srgbClr val="FFFFFF"/>
                </a:solidFill>
              </a:rPr>
              <a:t> </a:t>
            </a:r>
            <a:r>
              <a:rPr lang="en-US" sz="1600" dirty="0" err="1">
                <a:solidFill>
                  <a:srgbClr val="FFFFFF"/>
                </a:solidFill>
              </a:rPr>
              <a:t>yaradılmasına</a:t>
            </a:r>
            <a:r>
              <a:rPr lang="en-US" sz="1600" dirty="0">
                <a:solidFill>
                  <a:srgbClr val="FFFFFF"/>
                </a:solidFill>
              </a:rPr>
              <a:t> </a:t>
            </a:r>
            <a:r>
              <a:rPr lang="en-US" sz="1600" dirty="0" err="1">
                <a:solidFill>
                  <a:srgbClr val="FFFFFF"/>
                </a:solidFill>
              </a:rPr>
              <a:t>və</a:t>
            </a:r>
            <a:r>
              <a:rPr lang="en-US" sz="1600" dirty="0">
                <a:solidFill>
                  <a:srgbClr val="FFFFFF"/>
                </a:solidFill>
              </a:rPr>
              <a:t> </a:t>
            </a:r>
            <a:r>
              <a:rPr lang="en-US" sz="1600" dirty="0" err="1">
                <a:solidFill>
                  <a:srgbClr val="FFFFFF"/>
                </a:solidFill>
              </a:rPr>
              <a:t>müvafiq</a:t>
            </a:r>
            <a:r>
              <a:rPr lang="en-US" sz="1600" dirty="0">
                <a:solidFill>
                  <a:srgbClr val="FFFFFF"/>
                </a:solidFill>
              </a:rPr>
              <a:t> </a:t>
            </a:r>
            <a:r>
              <a:rPr lang="en-US" sz="1600" dirty="0" err="1">
                <a:solidFill>
                  <a:srgbClr val="FFFFFF"/>
                </a:solidFill>
              </a:rPr>
              <a:t>xidmətlərin</a:t>
            </a:r>
            <a:r>
              <a:rPr lang="en-US" sz="1600" dirty="0">
                <a:solidFill>
                  <a:srgbClr val="FFFFFF"/>
                </a:solidFill>
              </a:rPr>
              <a:t> </a:t>
            </a:r>
            <a:r>
              <a:rPr lang="en-US" sz="1600" dirty="0" err="1">
                <a:solidFill>
                  <a:srgbClr val="FFFFFF"/>
                </a:solidFill>
              </a:rPr>
              <a:t>inkişafına</a:t>
            </a:r>
            <a:r>
              <a:rPr lang="en-US" sz="1600" dirty="0">
                <a:solidFill>
                  <a:srgbClr val="FFFFFF"/>
                </a:solidFill>
              </a:rPr>
              <a:t> </a:t>
            </a:r>
            <a:r>
              <a:rPr lang="en-US" sz="1600" dirty="0" err="1">
                <a:solidFill>
                  <a:srgbClr val="FFFFFF"/>
                </a:solidFill>
              </a:rPr>
              <a:t>sərmayə</a:t>
            </a:r>
            <a:r>
              <a:rPr lang="en-US" sz="1600" dirty="0">
                <a:solidFill>
                  <a:srgbClr val="FFFFFF"/>
                </a:solidFill>
              </a:rPr>
              <a:t> </a:t>
            </a:r>
            <a:r>
              <a:rPr lang="en-US" sz="1600" dirty="0" err="1">
                <a:solidFill>
                  <a:srgbClr val="FFFFFF"/>
                </a:solidFill>
              </a:rPr>
              <a:t>qoyuluşunu</a:t>
            </a:r>
            <a:r>
              <a:rPr lang="en-US" sz="1600" dirty="0">
                <a:solidFill>
                  <a:srgbClr val="FFFFFF"/>
                </a:solidFill>
              </a:rPr>
              <a:t> </a:t>
            </a:r>
            <a:r>
              <a:rPr lang="en-US" sz="1600" dirty="0" err="1">
                <a:solidFill>
                  <a:srgbClr val="FFFFFF"/>
                </a:solidFill>
              </a:rPr>
              <a:t>təşviq</a:t>
            </a:r>
            <a:r>
              <a:rPr lang="en-US" sz="1600" dirty="0">
                <a:solidFill>
                  <a:srgbClr val="FFFFFF"/>
                </a:solidFill>
              </a:rPr>
              <a:t> </a:t>
            </a:r>
            <a:r>
              <a:rPr lang="en-US" sz="1600" dirty="0" err="1">
                <a:solidFill>
                  <a:srgbClr val="FFFFFF"/>
                </a:solidFill>
              </a:rPr>
              <a:t>edilməsi</a:t>
            </a:r>
            <a:r>
              <a:rPr lang="en-US" sz="1600" dirty="0">
                <a:solidFill>
                  <a:srgbClr val="FFFFFF"/>
                </a:solidFill>
              </a:rPr>
              <a:t> </a:t>
            </a:r>
            <a:r>
              <a:rPr lang="en-US" sz="1600" dirty="0" err="1">
                <a:solidFill>
                  <a:srgbClr val="FFFFFF"/>
                </a:solidFill>
              </a:rPr>
              <a:t>məqsədi</a:t>
            </a:r>
            <a:r>
              <a:rPr lang="en-US" sz="1600" dirty="0">
                <a:solidFill>
                  <a:srgbClr val="FFFFFF"/>
                </a:solidFill>
              </a:rPr>
              <a:t> </a:t>
            </a:r>
            <a:r>
              <a:rPr lang="en-US" sz="1600" dirty="0" err="1">
                <a:solidFill>
                  <a:srgbClr val="FFFFFF"/>
                </a:solidFill>
              </a:rPr>
              <a:t>ilə</a:t>
            </a:r>
            <a:r>
              <a:rPr lang="en-US" sz="1600" dirty="0">
                <a:solidFill>
                  <a:srgbClr val="FFFFFF"/>
                </a:solidFill>
              </a:rPr>
              <a:t> </a:t>
            </a:r>
            <a:r>
              <a:rPr lang="en-US" sz="1600" dirty="0" err="1">
                <a:solidFill>
                  <a:srgbClr val="FFFFFF"/>
                </a:solidFill>
              </a:rPr>
              <a:t>dövlət</a:t>
            </a:r>
            <a:r>
              <a:rPr lang="en-US" sz="1600" dirty="0">
                <a:solidFill>
                  <a:srgbClr val="FFFFFF"/>
                </a:solidFill>
              </a:rPr>
              <a:t> </a:t>
            </a:r>
            <a:r>
              <a:rPr lang="en-US" sz="1600" dirty="0" err="1">
                <a:solidFill>
                  <a:srgbClr val="FFFFFF"/>
                </a:solidFill>
              </a:rPr>
              <a:t>və</a:t>
            </a:r>
            <a:r>
              <a:rPr lang="en-US" sz="1600" dirty="0">
                <a:solidFill>
                  <a:srgbClr val="FFFFFF"/>
                </a:solidFill>
              </a:rPr>
              <a:t> </a:t>
            </a:r>
            <a:r>
              <a:rPr lang="en-US" sz="1600" dirty="0" err="1">
                <a:solidFill>
                  <a:srgbClr val="FFFFFF"/>
                </a:solidFill>
              </a:rPr>
              <a:t>özəl</a:t>
            </a:r>
            <a:r>
              <a:rPr lang="en-US" sz="1600" dirty="0">
                <a:solidFill>
                  <a:srgbClr val="FFFFFF"/>
                </a:solidFill>
              </a:rPr>
              <a:t> </a:t>
            </a:r>
            <a:r>
              <a:rPr lang="en-US" sz="1600" dirty="0" err="1">
                <a:solidFill>
                  <a:srgbClr val="FFFFFF"/>
                </a:solidFill>
              </a:rPr>
              <a:t>sektorlar</a:t>
            </a:r>
            <a:r>
              <a:rPr lang="en-US" sz="1600" dirty="0">
                <a:solidFill>
                  <a:srgbClr val="FFFFFF"/>
                </a:solidFill>
              </a:rPr>
              <a:t> </a:t>
            </a:r>
            <a:r>
              <a:rPr lang="en-US" sz="1600" dirty="0" err="1">
                <a:solidFill>
                  <a:srgbClr val="FFFFFF"/>
                </a:solidFill>
              </a:rPr>
              <a:t>arasında</a:t>
            </a:r>
            <a:r>
              <a:rPr lang="en-US" sz="1600" dirty="0">
                <a:solidFill>
                  <a:srgbClr val="FFFFFF"/>
                </a:solidFill>
              </a:rPr>
              <a:t> </a:t>
            </a:r>
            <a:r>
              <a:rPr lang="en-US" sz="1600" dirty="0" err="1">
                <a:solidFill>
                  <a:srgbClr val="FFFFFF"/>
                </a:solidFill>
              </a:rPr>
              <a:t>əməkdaşlıq</a:t>
            </a:r>
            <a:r>
              <a:rPr lang="en-US" sz="1600" dirty="0">
                <a:solidFill>
                  <a:srgbClr val="FFFFFF"/>
                </a:solidFill>
              </a:rPr>
              <a:t> </a:t>
            </a:r>
            <a:r>
              <a:rPr lang="en-US" sz="1600" dirty="0" err="1">
                <a:solidFill>
                  <a:srgbClr val="FFFFFF"/>
                </a:solidFill>
              </a:rPr>
              <a:t>imkanlarının</a:t>
            </a:r>
            <a:r>
              <a:rPr lang="en-US" sz="1600" dirty="0">
                <a:solidFill>
                  <a:srgbClr val="FFFFFF"/>
                </a:solidFill>
              </a:rPr>
              <a:t> </a:t>
            </a:r>
            <a:r>
              <a:rPr lang="en-US" sz="1600" dirty="0" err="1">
                <a:solidFill>
                  <a:srgbClr val="FFFFFF"/>
                </a:solidFill>
              </a:rPr>
              <a:t>araşdırması</a:t>
            </a:r>
            <a:r>
              <a:rPr lang="en-US" sz="1600" dirty="0">
                <a:solidFill>
                  <a:srgbClr val="FFFFFF"/>
                </a:solidFill>
              </a:rPr>
              <a:t>;</a:t>
            </a:r>
          </a:p>
          <a:p>
            <a:pPr marL="0" indent="0">
              <a:buNone/>
            </a:pPr>
            <a:r>
              <a:rPr lang="en-US" sz="1600" dirty="0">
                <a:solidFill>
                  <a:srgbClr val="FFFFFF"/>
                </a:solidFill>
              </a:rPr>
              <a:t>• </a:t>
            </a:r>
            <a:r>
              <a:rPr lang="en-US" sz="1600" dirty="0" err="1">
                <a:solidFill>
                  <a:srgbClr val="FFFFFF"/>
                </a:solidFill>
              </a:rPr>
              <a:t>Mikromobil</a:t>
            </a:r>
            <a:r>
              <a:rPr lang="en-US" sz="1600" dirty="0">
                <a:solidFill>
                  <a:srgbClr val="FFFFFF"/>
                </a:solidFill>
              </a:rPr>
              <a:t> </a:t>
            </a:r>
            <a:r>
              <a:rPr lang="en-US" sz="1600" dirty="0" err="1">
                <a:solidFill>
                  <a:srgbClr val="FFFFFF"/>
                </a:solidFill>
              </a:rPr>
              <a:t>nəqliyyat</a:t>
            </a:r>
            <a:r>
              <a:rPr lang="en-US" sz="1600" dirty="0">
                <a:solidFill>
                  <a:srgbClr val="FFFFFF"/>
                </a:solidFill>
              </a:rPr>
              <a:t> </a:t>
            </a:r>
            <a:r>
              <a:rPr lang="en-US" sz="1600" dirty="0" err="1">
                <a:solidFill>
                  <a:srgbClr val="FFFFFF"/>
                </a:solidFill>
              </a:rPr>
              <a:t>vasitələrinin</a:t>
            </a:r>
            <a:r>
              <a:rPr lang="en-US" sz="1600" dirty="0">
                <a:solidFill>
                  <a:srgbClr val="FFFFFF"/>
                </a:solidFill>
              </a:rPr>
              <a:t> </a:t>
            </a:r>
            <a:r>
              <a:rPr lang="en-US" sz="1600" dirty="0" err="1">
                <a:solidFill>
                  <a:srgbClr val="FFFFFF"/>
                </a:solidFill>
              </a:rPr>
              <a:t>birgə</a:t>
            </a:r>
            <a:r>
              <a:rPr lang="en-US" sz="1600" dirty="0">
                <a:solidFill>
                  <a:srgbClr val="FFFFFF"/>
                </a:solidFill>
              </a:rPr>
              <a:t> </a:t>
            </a:r>
            <a:r>
              <a:rPr lang="en-US" sz="1600" dirty="0" err="1">
                <a:solidFill>
                  <a:srgbClr val="FFFFFF"/>
                </a:solidFill>
              </a:rPr>
              <a:t>istifadəsi</a:t>
            </a:r>
            <a:r>
              <a:rPr lang="en-US" sz="1600" dirty="0">
                <a:solidFill>
                  <a:srgbClr val="FFFFFF"/>
                </a:solidFill>
              </a:rPr>
              <a:t> (</a:t>
            </a:r>
            <a:r>
              <a:rPr lang="en-US" sz="1600" dirty="0" err="1">
                <a:solidFill>
                  <a:srgbClr val="FFFFFF"/>
                </a:solidFill>
              </a:rPr>
              <a:t>şerinq</a:t>
            </a:r>
            <a:r>
              <a:rPr lang="en-US" sz="1600" dirty="0">
                <a:solidFill>
                  <a:srgbClr val="FFFFFF"/>
                </a:solidFill>
              </a:rPr>
              <a:t>) </a:t>
            </a:r>
            <a:r>
              <a:rPr lang="en-US" sz="1600" dirty="0" err="1">
                <a:solidFill>
                  <a:srgbClr val="FFFFFF"/>
                </a:solidFill>
              </a:rPr>
              <a:t>infrastrukturun</a:t>
            </a:r>
            <a:r>
              <a:rPr lang="en-US" sz="1600" dirty="0">
                <a:solidFill>
                  <a:srgbClr val="FFFFFF"/>
                </a:solidFill>
              </a:rPr>
              <a:t> </a:t>
            </a:r>
            <a:r>
              <a:rPr lang="en-US" sz="1600" dirty="0" err="1">
                <a:solidFill>
                  <a:srgbClr val="FFFFFF"/>
                </a:solidFill>
              </a:rPr>
              <a:t>yaradılmasında</a:t>
            </a:r>
            <a:r>
              <a:rPr lang="en-US" sz="1600" dirty="0">
                <a:solidFill>
                  <a:srgbClr val="FFFFFF"/>
                </a:solidFill>
              </a:rPr>
              <a:t> </a:t>
            </a:r>
            <a:r>
              <a:rPr lang="en-US" sz="1600" dirty="0" err="1">
                <a:solidFill>
                  <a:srgbClr val="FFFFFF"/>
                </a:solidFill>
              </a:rPr>
              <a:t>regionlara</a:t>
            </a:r>
            <a:r>
              <a:rPr lang="en-US" sz="1600" dirty="0">
                <a:solidFill>
                  <a:srgbClr val="FFFFFF"/>
                </a:solidFill>
              </a:rPr>
              <a:t> </a:t>
            </a:r>
            <a:r>
              <a:rPr lang="en-US" sz="1600" dirty="0" err="1">
                <a:solidFill>
                  <a:srgbClr val="FFFFFF"/>
                </a:solidFill>
              </a:rPr>
              <a:t>dəstəyin</a:t>
            </a:r>
            <a:r>
              <a:rPr lang="en-US" sz="1600" dirty="0">
                <a:solidFill>
                  <a:srgbClr val="FFFFFF"/>
                </a:solidFill>
              </a:rPr>
              <a:t> </a:t>
            </a:r>
            <a:r>
              <a:rPr lang="en-US" sz="1600" dirty="0" err="1">
                <a:solidFill>
                  <a:srgbClr val="FFFFFF"/>
                </a:solidFill>
              </a:rPr>
              <a:t>verilməsi</a:t>
            </a:r>
            <a:r>
              <a:rPr lang="en-US" sz="1600" dirty="0">
                <a:solidFill>
                  <a:srgbClr val="FFFFFF"/>
                </a:solidFill>
              </a:rPr>
              <a:t>. </a:t>
            </a:r>
            <a:r>
              <a:rPr lang="en-US" sz="1600" dirty="0" err="1">
                <a:solidFill>
                  <a:srgbClr val="FFFFFF"/>
                </a:solidFill>
              </a:rPr>
              <a:t>İnfrastrukturun</a:t>
            </a:r>
            <a:r>
              <a:rPr lang="en-US" sz="1600" dirty="0">
                <a:solidFill>
                  <a:srgbClr val="FFFFFF"/>
                </a:solidFill>
              </a:rPr>
              <a:t> (</a:t>
            </a:r>
            <a:r>
              <a:rPr lang="en-US" sz="1600" dirty="0" err="1">
                <a:solidFill>
                  <a:srgbClr val="FFFFFF"/>
                </a:solidFill>
              </a:rPr>
              <a:t>rəqəmsal</a:t>
            </a:r>
            <a:r>
              <a:rPr lang="en-US" sz="1600" dirty="0">
                <a:solidFill>
                  <a:srgbClr val="FFFFFF"/>
                </a:solidFill>
              </a:rPr>
              <a:t> </a:t>
            </a:r>
            <a:r>
              <a:rPr lang="en-US" sz="1600" dirty="0" err="1">
                <a:solidFill>
                  <a:srgbClr val="FFFFFF"/>
                </a:solidFill>
              </a:rPr>
              <a:t>və</a:t>
            </a:r>
            <a:r>
              <a:rPr lang="en-US" sz="1600" dirty="0">
                <a:solidFill>
                  <a:srgbClr val="FFFFFF"/>
                </a:solidFill>
              </a:rPr>
              <a:t> </a:t>
            </a:r>
            <a:r>
              <a:rPr lang="en-US" sz="1600" dirty="0" err="1">
                <a:solidFill>
                  <a:srgbClr val="FFFFFF"/>
                </a:solidFill>
              </a:rPr>
              <a:t>texniki</a:t>
            </a:r>
            <a:r>
              <a:rPr lang="en-US" sz="1600" dirty="0">
                <a:solidFill>
                  <a:srgbClr val="FFFFFF"/>
                </a:solidFill>
              </a:rPr>
              <a:t>) </a:t>
            </a:r>
            <a:r>
              <a:rPr lang="en-US" sz="1600" dirty="0" err="1">
                <a:solidFill>
                  <a:srgbClr val="FFFFFF"/>
                </a:solidFill>
              </a:rPr>
              <a:t>səmərəliliyinin</a:t>
            </a:r>
            <a:r>
              <a:rPr lang="en-US" sz="1600" dirty="0">
                <a:solidFill>
                  <a:srgbClr val="FFFFFF"/>
                </a:solidFill>
              </a:rPr>
              <a:t> </a:t>
            </a:r>
            <a:r>
              <a:rPr lang="en-US" sz="1600" dirty="0" err="1">
                <a:solidFill>
                  <a:srgbClr val="FFFFFF"/>
                </a:solidFill>
              </a:rPr>
              <a:t>artırılması</a:t>
            </a:r>
            <a:r>
              <a:rPr lang="en-US" sz="1600" dirty="0">
                <a:solidFill>
                  <a:srgbClr val="FFFFFF"/>
                </a:solidFill>
              </a:rPr>
              <a:t> </a:t>
            </a:r>
            <a:r>
              <a:rPr lang="en-US" sz="1600" dirty="0" err="1">
                <a:solidFill>
                  <a:srgbClr val="FFFFFF"/>
                </a:solidFill>
              </a:rPr>
              <a:t>mikromobil</a:t>
            </a:r>
            <a:r>
              <a:rPr lang="en-US" sz="1600" dirty="0">
                <a:solidFill>
                  <a:srgbClr val="FFFFFF"/>
                </a:solidFill>
              </a:rPr>
              <a:t> </a:t>
            </a:r>
            <a:r>
              <a:rPr lang="en-US" sz="1600" dirty="0" err="1">
                <a:solidFill>
                  <a:srgbClr val="FFFFFF"/>
                </a:solidFill>
              </a:rPr>
              <a:t>nəqliyyat</a:t>
            </a:r>
            <a:r>
              <a:rPr lang="en-US" sz="1600" dirty="0">
                <a:solidFill>
                  <a:srgbClr val="FFFFFF"/>
                </a:solidFill>
              </a:rPr>
              <a:t> </a:t>
            </a:r>
            <a:r>
              <a:rPr lang="en-US" sz="1600" dirty="0" err="1">
                <a:solidFill>
                  <a:srgbClr val="FFFFFF"/>
                </a:solidFill>
              </a:rPr>
              <a:t>vasitələrinin</a:t>
            </a:r>
            <a:r>
              <a:rPr lang="en-US" sz="1600" dirty="0">
                <a:solidFill>
                  <a:srgbClr val="FFFFFF"/>
                </a:solidFill>
              </a:rPr>
              <a:t> </a:t>
            </a:r>
            <a:r>
              <a:rPr lang="en-US" sz="1600" dirty="0" err="1">
                <a:solidFill>
                  <a:srgbClr val="FFFFFF"/>
                </a:solidFill>
              </a:rPr>
              <a:t>birgə</a:t>
            </a:r>
            <a:r>
              <a:rPr lang="en-US" sz="1600" dirty="0">
                <a:solidFill>
                  <a:srgbClr val="FFFFFF"/>
                </a:solidFill>
              </a:rPr>
              <a:t> </a:t>
            </a:r>
            <a:r>
              <a:rPr lang="en-US" sz="1600" dirty="0" err="1">
                <a:solidFill>
                  <a:srgbClr val="FFFFFF"/>
                </a:solidFill>
              </a:rPr>
              <a:t>istifadəsinin</a:t>
            </a:r>
            <a:r>
              <a:rPr lang="en-US" sz="1600" dirty="0">
                <a:solidFill>
                  <a:srgbClr val="FFFFFF"/>
                </a:solidFill>
              </a:rPr>
              <a:t> </a:t>
            </a:r>
            <a:r>
              <a:rPr lang="en-US" sz="1600" dirty="0" err="1">
                <a:solidFill>
                  <a:srgbClr val="FFFFFF"/>
                </a:solidFill>
              </a:rPr>
              <a:t>tətbiqini</a:t>
            </a:r>
            <a:r>
              <a:rPr lang="en-US" sz="1600" dirty="0">
                <a:solidFill>
                  <a:srgbClr val="FFFFFF"/>
                </a:solidFill>
              </a:rPr>
              <a:t> </a:t>
            </a:r>
            <a:r>
              <a:rPr lang="en-US" sz="1600" dirty="0" err="1">
                <a:solidFill>
                  <a:srgbClr val="FFFFFF"/>
                </a:solidFill>
              </a:rPr>
              <a:t>asanlaşdırıb</a:t>
            </a:r>
            <a:r>
              <a:rPr lang="en-US" sz="1600" dirty="0">
                <a:solidFill>
                  <a:srgbClr val="FFFFFF"/>
                </a:solidFill>
              </a:rPr>
              <a:t> </a:t>
            </a:r>
            <a:r>
              <a:rPr lang="en-US" sz="1600" dirty="0" err="1">
                <a:solidFill>
                  <a:srgbClr val="FFFFFF"/>
                </a:solidFill>
              </a:rPr>
              <a:t>mikromobil</a:t>
            </a:r>
            <a:r>
              <a:rPr lang="en-US" sz="1600" dirty="0">
                <a:solidFill>
                  <a:srgbClr val="FFFFFF"/>
                </a:solidFill>
              </a:rPr>
              <a:t> </a:t>
            </a:r>
            <a:r>
              <a:rPr lang="en-US" sz="1600" dirty="0" err="1">
                <a:solidFill>
                  <a:srgbClr val="FFFFFF"/>
                </a:solidFill>
              </a:rPr>
              <a:t>nəqliyyat</a:t>
            </a:r>
            <a:r>
              <a:rPr lang="en-US" sz="1600" dirty="0">
                <a:solidFill>
                  <a:srgbClr val="FFFFFF"/>
                </a:solidFill>
              </a:rPr>
              <a:t> </a:t>
            </a:r>
            <a:r>
              <a:rPr lang="en-US" sz="1600" dirty="0" err="1">
                <a:solidFill>
                  <a:srgbClr val="FFFFFF"/>
                </a:solidFill>
              </a:rPr>
              <a:t>vasitələrinin</a:t>
            </a:r>
            <a:r>
              <a:rPr lang="en-US" sz="1600" dirty="0">
                <a:solidFill>
                  <a:srgbClr val="FFFFFF"/>
                </a:solidFill>
              </a:rPr>
              <a:t> </a:t>
            </a:r>
            <a:r>
              <a:rPr lang="en-US" sz="1600" dirty="0" err="1">
                <a:solidFill>
                  <a:srgbClr val="FFFFFF"/>
                </a:solidFill>
              </a:rPr>
              <a:t>populyarlaşdırılmasına</a:t>
            </a:r>
            <a:r>
              <a:rPr lang="en-US" sz="1600" dirty="0">
                <a:solidFill>
                  <a:srgbClr val="FFFFFF"/>
                </a:solidFill>
              </a:rPr>
              <a:t> </a:t>
            </a:r>
            <a:r>
              <a:rPr lang="en-US" sz="1600" dirty="0" err="1">
                <a:solidFill>
                  <a:srgbClr val="FFFFFF"/>
                </a:solidFill>
              </a:rPr>
              <a:t>səbəb</a:t>
            </a:r>
            <a:r>
              <a:rPr lang="en-US" sz="1600" dirty="0">
                <a:solidFill>
                  <a:srgbClr val="FFFFFF"/>
                </a:solidFill>
              </a:rPr>
              <a:t> ola  </a:t>
            </a:r>
            <a:r>
              <a:rPr lang="en-US" sz="1600" dirty="0" err="1">
                <a:solidFill>
                  <a:srgbClr val="FFFFFF"/>
                </a:solidFill>
              </a:rPr>
              <a:t>bilər</a:t>
            </a:r>
            <a:r>
              <a:rPr lang="en-US" sz="1600" dirty="0">
                <a:solidFill>
                  <a:srgbClr val="FFFFFF"/>
                </a:solidFill>
              </a:rPr>
              <a:t>.</a:t>
            </a:r>
          </a:p>
          <a:p>
            <a:pPr marL="0" indent="0">
              <a:buNone/>
            </a:pPr>
            <a:r>
              <a:rPr lang="en-US" sz="1600" dirty="0" err="1">
                <a:solidFill>
                  <a:srgbClr val="FFFFFF"/>
                </a:solidFill>
              </a:rPr>
              <a:t>Göstərilən</a:t>
            </a:r>
            <a:r>
              <a:rPr lang="en-US" sz="1600" dirty="0">
                <a:solidFill>
                  <a:srgbClr val="FFFFFF"/>
                </a:solidFill>
              </a:rPr>
              <a:t> </a:t>
            </a:r>
            <a:r>
              <a:rPr lang="en-US" sz="1600" dirty="0" err="1">
                <a:solidFill>
                  <a:srgbClr val="FFFFFF"/>
                </a:solidFill>
              </a:rPr>
              <a:t>tədbirlər</a:t>
            </a:r>
            <a:r>
              <a:rPr lang="en-US" sz="1600" dirty="0">
                <a:solidFill>
                  <a:srgbClr val="FFFFFF"/>
                </a:solidFill>
              </a:rPr>
              <a:t> </a:t>
            </a:r>
            <a:r>
              <a:rPr lang="en-US" sz="1600" dirty="0" err="1">
                <a:solidFill>
                  <a:srgbClr val="FFFFFF"/>
                </a:solidFill>
              </a:rPr>
              <a:t>aşağıdaki</a:t>
            </a:r>
            <a:r>
              <a:rPr lang="en-US" sz="1600" dirty="0">
                <a:solidFill>
                  <a:srgbClr val="FFFFFF"/>
                </a:solidFill>
              </a:rPr>
              <a:t> </a:t>
            </a:r>
            <a:r>
              <a:rPr lang="en-US" sz="1600" dirty="0" err="1">
                <a:solidFill>
                  <a:srgbClr val="FFFFFF"/>
                </a:solidFill>
              </a:rPr>
              <a:t>ikitəkərli</a:t>
            </a:r>
            <a:r>
              <a:rPr lang="en-US" sz="1600" dirty="0">
                <a:solidFill>
                  <a:srgbClr val="FFFFFF"/>
                </a:solidFill>
              </a:rPr>
              <a:t> </a:t>
            </a:r>
            <a:r>
              <a:rPr lang="en-US" sz="1600" dirty="0" err="1">
                <a:solidFill>
                  <a:srgbClr val="FFFFFF"/>
                </a:solidFill>
              </a:rPr>
              <a:t>elektrik</a:t>
            </a:r>
            <a:r>
              <a:rPr lang="en-US" sz="1600" dirty="0">
                <a:solidFill>
                  <a:srgbClr val="FFFFFF"/>
                </a:solidFill>
              </a:rPr>
              <a:t> </a:t>
            </a:r>
            <a:r>
              <a:rPr lang="en-US" sz="1600" dirty="0" err="1">
                <a:solidFill>
                  <a:srgbClr val="FFFFFF"/>
                </a:solidFill>
              </a:rPr>
              <a:t>nəqliyyat</a:t>
            </a:r>
            <a:r>
              <a:rPr lang="en-US" sz="1600" dirty="0">
                <a:solidFill>
                  <a:srgbClr val="FFFFFF"/>
                </a:solidFill>
              </a:rPr>
              <a:t> </a:t>
            </a:r>
            <a:r>
              <a:rPr lang="en-US" sz="1600" dirty="0" err="1">
                <a:solidFill>
                  <a:srgbClr val="FFFFFF"/>
                </a:solidFill>
              </a:rPr>
              <a:t>vasitələrinin</a:t>
            </a:r>
            <a:r>
              <a:rPr lang="en-US" sz="1600" dirty="0">
                <a:solidFill>
                  <a:srgbClr val="FFFFFF"/>
                </a:solidFill>
              </a:rPr>
              <a:t> </a:t>
            </a:r>
            <a:r>
              <a:rPr lang="en-US" sz="1600" dirty="0" err="1">
                <a:solidFill>
                  <a:srgbClr val="FFFFFF"/>
                </a:solidFill>
              </a:rPr>
              <a:t>istifadəsinin</a:t>
            </a:r>
            <a:r>
              <a:rPr lang="en-US" sz="1600" dirty="0">
                <a:solidFill>
                  <a:srgbClr val="FFFFFF"/>
                </a:solidFill>
              </a:rPr>
              <a:t> </a:t>
            </a:r>
            <a:r>
              <a:rPr lang="en-US" sz="1600" dirty="0" err="1">
                <a:solidFill>
                  <a:srgbClr val="FFFFFF"/>
                </a:solidFill>
              </a:rPr>
              <a:t>tənzimləmə</a:t>
            </a:r>
            <a:r>
              <a:rPr lang="en-US" sz="1600" dirty="0">
                <a:solidFill>
                  <a:srgbClr val="FFFFFF"/>
                </a:solidFill>
              </a:rPr>
              <a:t> </a:t>
            </a:r>
            <a:r>
              <a:rPr lang="en-US" sz="1600" dirty="0" err="1">
                <a:solidFill>
                  <a:srgbClr val="FFFFFF"/>
                </a:solidFill>
              </a:rPr>
              <a:t>prinsiplərə</a:t>
            </a:r>
            <a:r>
              <a:rPr lang="en-US" sz="1600" dirty="0">
                <a:solidFill>
                  <a:srgbClr val="FFFFFF"/>
                </a:solidFill>
              </a:rPr>
              <a:t> </a:t>
            </a:r>
            <a:r>
              <a:rPr lang="en-US" sz="1600" dirty="0" err="1">
                <a:solidFill>
                  <a:srgbClr val="FFFFFF"/>
                </a:solidFill>
              </a:rPr>
              <a:t>əsaslanıb</a:t>
            </a:r>
            <a:r>
              <a:rPr lang="en-US" sz="1600" dirty="0">
                <a:solidFill>
                  <a:srgbClr val="FFFFFF"/>
                </a:solidFill>
              </a:rPr>
              <a:t> </a:t>
            </a:r>
            <a:r>
              <a:rPr lang="en-US" sz="1600" dirty="0" err="1">
                <a:solidFill>
                  <a:srgbClr val="FFFFFF"/>
                </a:solidFill>
              </a:rPr>
              <a:t>həyata</a:t>
            </a:r>
            <a:r>
              <a:rPr lang="en-US" sz="1600" dirty="0">
                <a:solidFill>
                  <a:srgbClr val="FFFFFF"/>
                </a:solidFill>
              </a:rPr>
              <a:t> </a:t>
            </a:r>
            <a:r>
              <a:rPr lang="en-US" sz="1600" dirty="0" err="1">
                <a:solidFill>
                  <a:srgbClr val="FFFFFF"/>
                </a:solidFill>
              </a:rPr>
              <a:t>keçirilməsini</a:t>
            </a:r>
            <a:r>
              <a:rPr lang="en-US" sz="1600" dirty="0">
                <a:solidFill>
                  <a:srgbClr val="FFFFFF"/>
                </a:solidFill>
              </a:rPr>
              <a:t> </a:t>
            </a:r>
            <a:r>
              <a:rPr lang="en-US" sz="1600" dirty="0" err="1">
                <a:solidFill>
                  <a:srgbClr val="FFFFFF"/>
                </a:solidFill>
              </a:rPr>
              <a:t>məqsədə</a:t>
            </a:r>
            <a:r>
              <a:rPr lang="en-US" sz="1600" dirty="0">
                <a:solidFill>
                  <a:srgbClr val="FFFFFF"/>
                </a:solidFill>
              </a:rPr>
              <a:t> </a:t>
            </a:r>
            <a:r>
              <a:rPr lang="en-US" sz="1600" dirty="0" err="1">
                <a:solidFill>
                  <a:srgbClr val="FFFFFF"/>
                </a:solidFill>
              </a:rPr>
              <a:t>uyğun</a:t>
            </a:r>
            <a:r>
              <a:rPr lang="en-US" sz="1600" dirty="0">
                <a:solidFill>
                  <a:srgbClr val="FFFFFF"/>
                </a:solidFill>
              </a:rPr>
              <a:t> </a:t>
            </a:r>
            <a:r>
              <a:rPr lang="en-US" sz="1600" dirty="0" err="1">
                <a:solidFill>
                  <a:srgbClr val="FFFFFF"/>
                </a:solidFill>
              </a:rPr>
              <a:t>sayırıq</a:t>
            </a:r>
            <a:r>
              <a:rPr lang="en-US" sz="1600" dirty="0">
                <a:solidFill>
                  <a:srgbClr val="FFFFFF"/>
                </a:solidFill>
              </a:rPr>
              <a:t>:</a:t>
            </a:r>
          </a:p>
        </p:txBody>
      </p:sp>
    </p:spTree>
    <p:extLst>
      <p:ext uri="{BB962C8B-B14F-4D97-AF65-F5344CB8AC3E}">
        <p14:creationId xmlns:p14="http://schemas.microsoft.com/office/powerpoint/2010/main" val="40433914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7" name="Rectangle 5126">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Glossary | Waka Kotahi NZ Transport Agency">
            <a:extLst>
              <a:ext uri="{FF2B5EF4-FFF2-40B4-BE49-F238E27FC236}">
                <a16:creationId xmlns:a16="http://schemas.microsoft.com/office/drawing/2014/main" id="{05A1E6B3-6651-E682-A29C-6438E90CDD6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6713" r="1027" b="1"/>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5129" name="Rectangle 5128">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4CB49E7E-7C34-F1B9-49E6-7CC26672C5D8}"/>
              </a:ext>
            </a:extLst>
          </p:cNvPr>
          <p:cNvSpPr>
            <a:spLocks noGrp="1"/>
          </p:cNvSpPr>
          <p:nvPr>
            <p:ph type="title"/>
          </p:nvPr>
        </p:nvSpPr>
        <p:spPr>
          <a:xfrm>
            <a:off x="838200" y="365125"/>
            <a:ext cx="3822189" cy="1899912"/>
          </a:xfrm>
        </p:spPr>
        <p:txBody>
          <a:bodyPr>
            <a:normAutofit/>
          </a:bodyPr>
          <a:lstStyle/>
          <a:p>
            <a:r>
              <a:rPr lang="az-Latn-AZ" sz="3100" b="1">
                <a:effectLst/>
                <a:latin typeface="Times New Roman" panose="02020603050405020304" pitchFamily="18" charset="0"/>
                <a:ea typeface="MS Mincho" panose="02020609040205080304" pitchFamily="49" charset="-128"/>
              </a:rPr>
              <a:t>Bazar inkişaf etdikcə tez yenilənə bilən çevik tənzimləmə</a:t>
            </a:r>
            <a:endParaRPr lang="ru-RU" sz="3100"/>
          </a:p>
        </p:txBody>
      </p:sp>
      <p:sp>
        <p:nvSpPr>
          <p:cNvPr id="3" name="Объект 2">
            <a:extLst>
              <a:ext uri="{FF2B5EF4-FFF2-40B4-BE49-F238E27FC236}">
                <a16:creationId xmlns:a16="http://schemas.microsoft.com/office/drawing/2014/main" id="{75D6C9ED-80B7-B702-A910-9C344790C5EB}"/>
              </a:ext>
            </a:extLst>
          </p:cNvPr>
          <p:cNvSpPr>
            <a:spLocks noGrp="1"/>
          </p:cNvSpPr>
          <p:nvPr>
            <p:ph idx="1"/>
          </p:nvPr>
        </p:nvSpPr>
        <p:spPr>
          <a:xfrm>
            <a:off x="838200" y="2434201"/>
            <a:ext cx="3822189" cy="3742762"/>
          </a:xfrm>
        </p:spPr>
        <p:txBody>
          <a:bodyPr>
            <a:normAutofit/>
          </a:bodyPr>
          <a:lstStyle/>
          <a:p>
            <a:r>
              <a:rPr lang="en-US" sz="2000"/>
              <a:t>Məsələn, mikromobillik vasitələrinin istifadə qaydalarını ilkin olaraq bir il ərzində təsdiq edilməsi. Bu dövr mütəxəssislərə  sınaq dövründən tərcübə yığmağa və daimi qaydalar qüvvəyə minməzdən əvvəl qaydaları dəyişdirməyə imkan verəcək. </a:t>
            </a:r>
            <a:endParaRPr lang="ru-RU" sz="2000"/>
          </a:p>
        </p:txBody>
      </p:sp>
    </p:spTree>
    <p:extLst>
      <p:ext uri="{BB962C8B-B14F-4D97-AF65-F5344CB8AC3E}">
        <p14:creationId xmlns:p14="http://schemas.microsoft.com/office/powerpoint/2010/main" val="196397288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6" name="Rectangle 6150">
            <a:extLst>
              <a:ext uri="{FF2B5EF4-FFF2-40B4-BE49-F238E27FC236}">
                <a16:creationId xmlns:a16="http://schemas.microsoft.com/office/drawing/2014/main" id="{6EFC920F-B85A-4068-BD93-41064EDE93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158" name="Group 6152">
            <a:extLst>
              <a:ext uri="{FF2B5EF4-FFF2-40B4-BE49-F238E27FC236}">
                <a16:creationId xmlns:a16="http://schemas.microsoft.com/office/drawing/2014/main" id="{1C559108-BBAE-426C-8564-051D2BA6DDC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6154" name="Rectangle 6153">
              <a:extLst>
                <a:ext uri="{FF2B5EF4-FFF2-40B4-BE49-F238E27FC236}">
                  <a16:creationId xmlns:a16="http://schemas.microsoft.com/office/drawing/2014/main" id="{42BC35EE-6650-42D2-AEFB-4B7CD1AFC9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55" name="Rectangle 6154">
              <a:extLst>
                <a:ext uri="{FF2B5EF4-FFF2-40B4-BE49-F238E27FC236}">
                  <a16:creationId xmlns:a16="http://schemas.microsoft.com/office/drawing/2014/main" id="{0952C743-9049-4DFB-878B-2AB07B6E4F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57" name="Rectangle 6156">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922919"/>
            <a:ext cx="11111729" cy="546125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0436C983-04F9-4884-B754-28E177A50834}"/>
              </a:ext>
            </a:extLst>
          </p:cNvPr>
          <p:cNvSpPr>
            <a:spLocks noGrp="1"/>
          </p:cNvSpPr>
          <p:nvPr>
            <p:ph type="title"/>
          </p:nvPr>
        </p:nvSpPr>
        <p:spPr>
          <a:xfrm>
            <a:off x="1099425" y="1238081"/>
            <a:ext cx="4709345" cy="962953"/>
          </a:xfrm>
        </p:spPr>
        <p:txBody>
          <a:bodyPr anchor="b">
            <a:normAutofit/>
          </a:bodyPr>
          <a:lstStyle/>
          <a:p>
            <a:r>
              <a:rPr lang="az-Latn-AZ" sz="3200" b="1">
                <a:effectLst/>
                <a:latin typeface="Times New Roman" panose="02020603050405020304" pitchFamily="18" charset="0"/>
                <a:ea typeface="MS Mincho" panose="02020609040205080304" pitchFamily="49" charset="-128"/>
              </a:rPr>
              <a:t>“Pilot layihələrin” tətbiqi.</a:t>
            </a:r>
            <a:endParaRPr lang="ru-RU" sz="3200"/>
          </a:p>
        </p:txBody>
      </p:sp>
      <p:sp>
        <p:nvSpPr>
          <p:cNvPr id="6159" name="Rectangle 6158">
            <a:extLst>
              <a:ext uri="{FF2B5EF4-FFF2-40B4-BE49-F238E27FC236}">
                <a16:creationId xmlns:a16="http://schemas.microsoft.com/office/drawing/2014/main" id="{1382A32C-5B0C-4B1C-A074-76C6DBCC9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39885" y="2372170"/>
            <a:ext cx="438912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5F6666D6-5078-8DBC-5B04-FF29F998EEFA}"/>
              </a:ext>
            </a:extLst>
          </p:cNvPr>
          <p:cNvSpPr>
            <a:spLocks noGrp="1"/>
          </p:cNvSpPr>
          <p:nvPr>
            <p:ph idx="1"/>
          </p:nvPr>
        </p:nvSpPr>
        <p:spPr>
          <a:xfrm>
            <a:off x="1100736" y="2508105"/>
            <a:ext cx="4709345" cy="3632493"/>
          </a:xfrm>
        </p:spPr>
        <p:txBody>
          <a:bodyPr anchor="ctr">
            <a:normAutofit/>
          </a:bodyPr>
          <a:lstStyle/>
          <a:p>
            <a:r>
              <a:rPr lang="en-US" sz="1700"/>
              <a:t>“Pilot layihələri” mikromobilliyin tədbiqinin səmərəliliyinin qiymətləndirilməsinə imkan yarada bilər. Pilot layihələrin tətbiqi təcrübəsi iqtisadiyyatın bir çox sahələrində, o cümlədən nəqliyyatda mövcuddur. İdarəetmə orqanları müxtəlif vaxtlarda və müxtəlif sahələrdə çoxsaylı yanaşmaları sınaqdan keçirmək üçün xidmət təminatçıları ilə işləyə bilər, məsələn, rüsum məbləğinin,  həvəsləndirici sxemlərin müəyyən edilməsində, və ya nəqliyyat vasitələrinin saxlanması və idarə edilməsi ilə bağlı qaydaların dəyişdirilməsində. Bu təcrübə davranışların və nəticələrin necə dəyişdiyini müşayiət edilməsi üçün istifadə oluna bilər.</a:t>
            </a:r>
            <a:endParaRPr lang="ru-RU" sz="1700"/>
          </a:p>
        </p:txBody>
      </p:sp>
      <p:pic>
        <p:nvPicPr>
          <p:cNvPr id="6146" name="Picture 2" descr="Pilot Seeks Better Micromobility Safety at Intersections – AASHTO Journal">
            <a:extLst>
              <a:ext uri="{FF2B5EF4-FFF2-40B4-BE49-F238E27FC236}">
                <a16:creationId xmlns:a16="http://schemas.microsoft.com/office/drawing/2014/main" id="{1D9D3908-AE09-6BA6-F702-DE4560AF192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537" r="13555"/>
          <a:stretch/>
        </p:blipFill>
        <p:spPr bwMode="auto">
          <a:xfrm>
            <a:off x="6538366" y="1383738"/>
            <a:ext cx="4929098" cy="4756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71351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038248A-211C-4EEC-8401-C761B929FB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30A849F-66D9-40C8-BEC8-35AFF8F456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Заголовок 1">
            <a:extLst>
              <a:ext uri="{FF2B5EF4-FFF2-40B4-BE49-F238E27FC236}">
                <a16:creationId xmlns:a16="http://schemas.microsoft.com/office/drawing/2014/main" id="{68F2CEF8-786A-17D9-8D65-56EB930F2F53}"/>
              </a:ext>
            </a:extLst>
          </p:cNvPr>
          <p:cNvSpPr>
            <a:spLocks noGrp="1"/>
          </p:cNvSpPr>
          <p:nvPr>
            <p:ph type="title"/>
          </p:nvPr>
        </p:nvSpPr>
        <p:spPr>
          <a:xfrm>
            <a:off x="1179226" y="1280679"/>
            <a:ext cx="9833548" cy="1325563"/>
          </a:xfrm>
        </p:spPr>
        <p:txBody>
          <a:bodyPr anchor="b">
            <a:normAutofit/>
          </a:bodyPr>
          <a:lstStyle/>
          <a:p>
            <a:pPr algn="ctr"/>
            <a:r>
              <a:rPr lang="az-Latn-AZ" sz="3600" b="1">
                <a:solidFill>
                  <a:schemeClr val="tx2"/>
                </a:solidFill>
                <a:effectLst/>
                <a:latin typeface="Times New Roman" panose="02020603050405020304" pitchFamily="18" charset="0"/>
                <a:ea typeface="MS Mincho" panose="02020609040205080304" pitchFamily="49" charset="-128"/>
              </a:rPr>
              <a:t>Nəticəyə əsaslanan tənzimləmə</a:t>
            </a:r>
            <a:endParaRPr lang="ru-RU" sz="3600">
              <a:solidFill>
                <a:schemeClr val="tx2"/>
              </a:solidFill>
            </a:endParaRPr>
          </a:p>
        </p:txBody>
      </p:sp>
      <p:grpSp>
        <p:nvGrpSpPr>
          <p:cNvPr id="12" name="Group 11">
            <a:extLst>
              <a:ext uri="{FF2B5EF4-FFF2-40B4-BE49-F238E27FC236}">
                <a16:creationId xmlns:a16="http://schemas.microsoft.com/office/drawing/2014/main" id="{04542298-A2B1-480F-A11C-A40EDD19B85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74AEB45E-B965-46A0-8557-C646B5011B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921A22C7-11AD-44B0-9BF7-6E3A458215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87049D82-B7F3-4192-8337-4BDB16955E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24A7FAD9-577C-4D2E-A3B5-C6D0A39D47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Объект 2">
            <a:extLst>
              <a:ext uri="{FF2B5EF4-FFF2-40B4-BE49-F238E27FC236}">
                <a16:creationId xmlns:a16="http://schemas.microsoft.com/office/drawing/2014/main" id="{6BBCC5F1-7530-742A-003F-FA1F9B1690F8}"/>
              </a:ext>
            </a:extLst>
          </p:cNvPr>
          <p:cNvSpPr>
            <a:spLocks noGrp="1"/>
          </p:cNvSpPr>
          <p:nvPr>
            <p:ph idx="1"/>
          </p:nvPr>
        </p:nvSpPr>
        <p:spPr>
          <a:xfrm>
            <a:off x="1179226" y="2890979"/>
            <a:ext cx="9833548" cy="2693976"/>
          </a:xfrm>
        </p:spPr>
        <p:txBody>
          <a:bodyPr>
            <a:normAutofit/>
          </a:bodyPr>
          <a:lstStyle/>
          <a:p>
            <a:r>
              <a:rPr lang="az-Latn-AZ" sz="1800" dirty="0">
                <a:solidFill>
                  <a:schemeClr val="tx2"/>
                </a:solidFill>
                <a:effectLst/>
                <a:latin typeface="Times New Roman" panose="02020603050405020304" pitchFamily="18" charset="0"/>
                <a:ea typeface="MS Mincho" panose="02020609040205080304" pitchFamily="49" charset="-128"/>
                <a:cs typeface="Times New Roman" panose="02020603050405020304" pitchFamily="18" charset="0"/>
              </a:rPr>
              <a:t>Burada </a:t>
            </a:r>
            <a:r>
              <a:rPr lang="az-Latn-AZ" sz="180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xidmət təminatçıları üçün məhsuldarlığa əsaslanan tənzimləmə nəzərdə tutulur (nəqliyyat vasitələrinin sayının sabit məhdudiyyətlərinə əsaslanan tənzimləmə yox). </a:t>
            </a:r>
            <a:r>
              <a:rPr lang="az-Latn-AZ" sz="1800" dirty="0">
                <a:solidFill>
                  <a:schemeClr val="tx2"/>
                </a:solidFill>
                <a:effectLst/>
                <a:latin typeface="Times New Roman" panose="02020603050405020304" pitchFamily="18" charset="0"/>
                <a:ea typeface="MS Mincho" panose="02020609040205080304" pitchFamily="49" charset="-128"/>
                <a:cs typeface="Times New Roman" panose="02020603050405020304" pitchFamily="18" charset="0"/>
              </a:rPr>
              <a:t>Mikromobil nəqliyyat vasitələrinin demək olar ki, hər bir təchizatçısı nəticələrə əsaslanan tədbirlərin tətbiqinin lehinə çıxış edir. Hakimiyyət orqanları nəqliyyat məqsədlərini formalaşdırılması və müvafiq göstəricilərin müəyyənləşdirilməsindən başlamalıdırlar. Bizim tədqiqatımız üçün hədəf və əsas göstərici regiondakı məktəblərin sayı və elektromobilliyə çıxış əldə etmiş məktəblilərin sayı ola bilər. </a:t>
            </a:r>
            <a:endParaRPr lang="ru-RU" sz="1800" dirty="0">
              <a:solidFill>
                <a:schemeClr val="tx2"/>
              </a:solidFill>
              <a:effectLst/>
              <a:latin typeface="Calibri" panose="020F0502020204030204" pitchFamily="34" charset="0"/>
              <a:ea typeface="MS Mincho" panose="02020609040205080304" pitchFamily="49" charset="-128"/>
              <a:cs typeface="Times New Roman" panose="02020603050405020304" pitchFamily="18" charset="0"/>
            </a:endParaRPr>
          </a:p>
          <a:p>
            <a:endParaRPr lang="ru-RU" sz="1800" dirty="0">
              <a:solidFill>
                <a:schemeClr val="tx2"/>
              </a:solidFill>
            </a:endParaRPr>
          </a:p>
        </p:txBody>
      </p:sp>
      <p:grpSp>
        <p:nvGrpSpPr>
          <p:cNvPr id="18" name="Group 17">
            <a:extLst>
              <a:ext uri="{FF2B5EF4-FFF2-40B4-BE49-F238E27FC236}">
                <a16:creationId xmlns:a16="http://schemas.microsoft.com/office/drawing/2014/main" id="{2A5C9C35-2375-49EB-B99C-17C87D42FE7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7BE7B8C5-3FC9-47E9-B555-AFCB849A41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615B6EFE-6DC2-4A72-AC12-BCCC3638A6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AE8C1B65-6799-4DD1-B262-01901DA126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03829674-8FAF-4E90-9FB7-C6CE17839B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356359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7">
            <a:extLst>
              <a:ext uri="{FF2B5EF4-FFF2-40B4-BE49-F238E27FC236}">
                <a16:creationId xmlns:a16="http://schemas.microsoft.com/office/drawing/2014/main" id="{8B9AA7C6-5E5A-498E-A6DF-A943376E09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9">
            <a:extLst>
              <a:ext uri="{FF2B5EF4-FFF2-40B4-BE49-F238E27FC236}">
                <a16:creationId xmlns:a16="http://schemas.microsoft.com/office/drawing/2014/main" id="{83EAB11A-76F7-48F4-9B4F-5BFDF4BF967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4300" y="2385102"/>
            <a:ext cx="574091" cy="2087796"/>
            <a:chOff x="209668" y="2857422"/>
            <a:chExt cx="463662" cy="2087796"/>
          </a:xfrm>
        </p:grpSpPr>
        <p:sp>
          <p:nvSpPr>
            <p:cNvPr id="11" name="Rectangle 10">
              <a:extLst>
                <a:ext uri="{FF2B5EF4-FFF2-40B4-BE49-F238E27FC236}">
                  <a16:creationId xmlns:a16="http://schemas.microsoft.com/office/drawing/2014/main" id="{74D4C416-D5F4-4F6F-A6F1-87A21CD4FC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423947" y="2857422"/>
              <a:ext cx="249383" cy="20877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1">
              <a:extLst>
                <a:ext uri="{FF2B5EF4-FFF2-40B4-BE49-F238E27FC236}">
                  <a16:creationId xmlns:a16="http://schemas.microsoft.com/office/drawing/2014/main" id="{C6AC1C30-21C6-4BF6-93EE-B211D7A8501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09668" y="2857423"/>
              <a:ext cx="1" cy="2087795"/>
            </a:xfrm>
            <a:prstGeom prst="line">
              <a:avLst/>
            </a:prstGeom>
            <a:ln w="1778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4" name="Rectangle 13">
            <a:extLst>
              <a:ext uri="{FF2B5EF4-FFF2-40B4-BE49-F238E27FC236}">
                <a16:creationId xmlns:a16="http://schemas.microsoft.com/office/drawing/2014/main" id="{81E140AE-0ABF-47C8-BF32-7D2F0CF2B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631767"/>
            <a:ext cx="11111729" cy="5752404"/>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BB0A59C1-A060-3930-B0BD-C8C918F49F7F}"/>
              </a:ext>
            </a:extLst>
          </p:cNvPr>
          <p:cNvSpPr>
            <a:spLocks noGrp="1"/>
          </p:cNvSpPr>
          <p:nvPr>
            <p:ph type="title"/>
          </p:nvPr>
        </p:nvSpPr>
        <p:spPr>
          <a:xfrm>
            <a:off x="1153618" y="1239927"/>
            <a:ext cx="4008586" cy="4680583"/>
          </a:xfrm>
        </p:spPr>
        <p:txBody>
          <a:bodyPr anchor="ctr">
            <a:normAutofit/>
          </a:bodyPr>
          <a:lstStyle/>
          <a:p>
            <a:r>
              <a:rPr lang="az-Latn-AZ" sz="2500" b="1">
                <a:effectLst/>
                <a:latin typeface="Times New Roman" panose="02020603050405020304" pitchFamily="18" charset="0"/>
                <a:ea typeface="MS Mincho" panose="02020609040205080304" pitchFamily="49" charset="-128"/>
                <a:cs typeface="Times New Roman" panose="02020603050405020304" pitchFamily="18" charset="0"/>
              </a:rPr>
              <a:t>Risklərin nəzərə alınmasına əsaslanan tənzimləmə.</a:t>
            </a:r>
            <a:r>
              <a:rPr lang="az-Latn-AZ" sz="2500">
                <a:effectLst/>
                <a:latin typeface="Times New Roman" panose="02020603050405020304" pitchFamily="18" charset="0"/>
                <a:ea typeface="MS Mincho" panose="02020609040205080304" pitchFamily="49" charset="-128"/>
                <a:cs typeface="Times New Roman" panose="02020603050405020304" pitchFamily="18" charset="0"/>
              </a:rPr>
              <a:t> Tənzimləmə müasir infrastrukturun reallıqlarını və istifadəçilərin ehtiyaclarını nəzərə almalıdır. Yəni, xüsusi infrastrukturun olmadığı və ya hava şəraitinin ilin 9 ayı mikromobillikdən istifadə üçün əlverişli olmadığı bölgələrdə ikitəkərli elektrik nəqliyyat vasitələrinin tətbiqi uğursuzluğa məhkumdur.</a:t>
            </a:r>
            <a:endParaRPr lang="ru-RU" sz="2500"/>
          </a:p>
        </p:txBody>
      </p:sp>
      <p:sp>
        <p:nvSpPr>
          <p:cNvPr id="3" name="Объект 2">
            <a:extLst>
              <a:ext uri="{FF2B5EF4-FFF2-40B4-BE49-F238E27FC236}">
                <a16:creationId xmlns:a16="http://schemas.microsoft.com/office/drawing/2014/main" id="{0F8E476C-B971-58B8-BE90-C078C9D103AB}"/>
              </a:ext>
            </a:extLst>
          </p:cNvPr>
          <p:cNvSpPr>
            <a:spLocks noGrp="1"/>
          </p:cNvSpPr>
          <p:nvPr>
            <p:ph idx="1"/>
          </p:nvPr>
        </p:nvSpPr>
        <p:spPr>
          <a:xfrm>
            <a:off x="6291923" y="1466193"/>
            <a:ext cx="4971824" cy="4454317"/>
          </a:xfrm>
        </p:spPr>
        <p:txBody>
          <a:bodyPr anchor="ctr">
            <a:normAutofit lnSpcReduction="10000"/>
          </a:bodyPr>
          <a:lstStyle/>
          <a:p>
            <a:r>
              <a:rPr lang="az-Latn-AZ" sz="2000" b="1" dirty="0">
                <a:effectLst/>
                <a:latin typeface="Times New Roman" panose="02020603050405020304" pitchFamily="18" charset="0"/>
                <a:ea typeface="MS Mincho" panose="02020609040205080304" pitchFamily="49" charset="-128"/>
                <a:cs typeface="Times New Roman" panose="02020603050405020304" pitchFamily="18" charset="0"/>
              </a:rPr>
              <a:t>Tənzimləyici orqanlar xidmət təminatçıları ilə sıx koordinasiyada əməkdaşlıq etməlidirlər.</a:t>
            </a:r>
            <a:r>
              <a:rPr lang="az-Latn-AZ" sz="2000" dirty="0">
                <a:effectLst/>
                <a:latin typeface="Times New Roman" panose="02020603050405020304" pitchFamily="18" charset="0"/>
                <a:ea typeface="MS Mincho" panose="02020609040205080304" pitchFamily="49" charset="-128"/>
                <a:cs typeface="Times New Roman" panose="02020603050405020304" pitchFamily="18" charset="0"/>
              </a:rPr>
              <a:t> Bu, təhlükəsizliyin artırılması və vandalizmin azadılması məqsədi ilə</a:t>
            </a:r>
            <a:r>
              <a:rPr lang="az-Latn-AZ"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az-Latn-AZ" sz="2000" dirty="0">
                <a:effectLst/>
                <a:latin typeface="Times New Roman" panose="02020603050405020304" pitchFamily="18" charset="0"/>
                <a:ea typeface="MS Mincho" panose="02020609040205080304" pitchFamily="49" charset="-128"/>
                <a:cs typeface="Times New Roman" panose="02020603050405020304" pitchFamily="18" charset="0"/>
              </a:rPr>
              <a:t>xidmət təminatçılarını </a:t>
            </a:r>
            <a:r>
              <a:rPr lang="az-Latn-AZ" sz="2000" dirty="0">
                <a:effectLst/>
                <a:latin typeface="Times New Roman" panose="02020603050405020304" pitchFamily="18" charset="0"/>
                <a:ea typeface="Times New Roman" panose="02020603050405020304" pitchFamily="18" charset="0"/>
                <a:cs typeface="Times New Roman" panose="02020603050405020304" pitchFamily="18" charset="0"/>
              </a:rPr>
              <a:t>dəbilq və qıfıllarlarla təmin edilməsi, ikitəkərli nəqliyyat vasitələrinin istifadəçilərinin </a:t>
            </a:r>
            <a:r>
              <a:rPr lang="az-Latn-AZ" sz="2000" dirty="0">
                <a:effectLst/>
                <a:latin typeface="Times New Roman" panose="02020603050405020304" pitchFamily="18" charset="0"/>
                <a:ea typeface="MS Mincho" panose="02020609040205080304" pitchFamily="49" charset="-128"/>
                <a:cs typeface="Times New Roman" panose="02020603050405020304" pitchFamily="18" charset="0"/>
              </a:rPr>
              <a:t>maarifləndirilməsi, yeni texmologiyalarının tədbiqi, və qaydaların pozulmasının (səkidə sürmək, </a:t>
            </a:r>
            <a:r>
              <a:rPr lang="az-Latn-AZ" sz="2000" dirty="0">
                <a:effectLst/>
                <a:latin typeface="Times New Roman" panose="02020603050405020304" pitchFamily="18" charset="0"/>
                <a:ea typeface="Times New Roman" panose="02020603050405020304" pitchFamily="18" charset="0"/>
                <a:cs typeface="Times New Roman" panose="02020603050405020304" pitchFamily="18" charset="0"/>
              </a:rPr>
              <a:t>təyin edilmiş velosiped zolağından çıxmaq</a:t>
            </a:r>
            <a:r>
              <a:rPr lang="az-Latn-AZ" sz="2000" dirty="0">
                <a:effectLst/>
                <a:latin typeface="Times New Roman" panose="02020603050405020304" pitchFamily="18" charset="0"/>
                <a:ea typeface="MS Mincho" panose="02020609040205080304" pitchFamily="49" charset="-128"/>
                <a:cs typeface="Times New Roman" panose="02020603050405020304" pitchFamily="18" charset="0"/>
              </a:rPr>
              <a:t>) qarşısın alınması ilə bağlı tədbirlər ola bilər. Mikromobil xidməti təminatçıları öz növbəsində müvafiq texniki standartların müəyyən edilməsi üçün rəsmi şəxslərlə əməkdaşlıq etməlidirlər.</a:t>
            </a:r>
            <a:endParaRPr lang="ru-RU" sz="2000" dirty="0">
              <a:effectLst/>
              <a:latin typeface="Calibri" panose="020F0502020204030204" pitchFamily="34"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168529374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511704" cy="68580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Заголовок 1">
            <a:extLst>
              <a:ext uri="{FF2B5EF4-FFF2-40B4-BE49-F238E27FC236}">
                <a16:creationId xmlns:a16="http://schemas.microsoft.com/office/drawing/2014/main" id="{38AC832F-864E-A89D-9F1C-5E38BF938600}"/>
              </a:ext>
            </a:extLst>
          </p:cNvPr>
          <p:cNvSpPr>
            <a:spLocks noGrp="1"/>
          </p:cNvSpPr>
          <p:nvPr>
            <p:ph type="title"/>
          </p:nvPr>
        </p:nvSpPr>
        <p:spPr>
          <a:xfrm>
            <a:off x="838200" y="713312"/>
            <a:ext cx="4038600" cy="5431376"/>
          </a:xfrm>
        </p:spPr>
        <p:txBody>
          <a:bodyPr>
            <a:normAutofit/>
          </a:bodyPr>
          <a:lstStyle/>
          <a:p>
            <a:r>
              <a:rPr lang="az-Latn-AZ" sz="3400" b="1">
                <a:effectLst/>
                <a:latin typeface="Times New Roman" panose="02020603050405020304" pitchFamily="18" charset="0"/>
                <a:ea typeface="MS Mincho" panose="02020609040205080304" pitchFamily="49" charset="-128"/>
              </a:rPr>
              <a:t>Xidmət təminatçıları öz xidmətlərinin regionun məqsədlərinə cavab verməsini və ümumi nəqliyyat şəbəkəsinə öz dəyərini nümayiş etdirməsini təmin edilməsi üçün çalışmalıdırlar.</a:t>
            </a:r>
            <a:endParaRPr lang="ru-RU" sz="3400"/>
          </a:p>
        </p:txBody>
      </p:sp>
      <p:sp>
        <p:nvSpPr>
          <p:cNvPr id="3" name="Объект 2">
            <a:extLst>
              <a:ext uri="{FF2B5EF4-FFF2-40B4-BE49-F238E27FC236}">
                <a16:creationId xmlns:a16="http://schemas.microsoft.com/office/drawing/2014/main" id="{2BC8CB19-AF31-3564-4EFF-CFF2299D23FA}"/>
              </a:ext>
            </a:extLst>
          </p:cNvPr>
          <p:cNvSpPr>
            <a:spLocks noGrp="1"/>
          </p:cNvSpPr>
          <p:nvPr>
            <p:ph idx="1"/>
          </p:nvPr>
        </p:nvSpPr>
        <p:spPr>
          <a:xfrm>
            <a:off x="6095999" y="713313"/>
            <a:ext cx="5257801" cy="5431376"/>
          </a:xfrm>
        </p:spPr>
        <p:txBody>
          <a:bodyPr anchor="ctr">
            <a:normAutofit/>
          </a:bodyPr>
          <a:lstStyle/>
          <a:p>
            <a:pPr marL="342900" lvl="0" indent="-342900">
              <a:spcAft>
                <a:spcPts val="800"/>
              </a:spcAft>
              <a:buFont typeface="Symbol" panose="05050102010706020507" pitchFamily="18" charset="2"/>
              <a:buChar char=""/>
            </a:pPr>
            <a:r>
              <a:rPr lang="az-Latn-AZ" sz="2000" dirty="0">
                <a:effectLst/>
                <a:latin typeface="Times New Roman" panose="02020603050405020304" pitchFamily="18" charset="0"/>
                <a:ea typeface="MS Mincho" panose="02020609040205080304" pitchFamily="49" charset="-128"/>
                <a:cs typeface="Times New Roman" panose="02020603050405020304" pitchFamily="18" charset="0"/>
              </a:rPr>
              <a:t>Onlar regionun prioritetlərinin həllinə köməklik məqsədi ilə elektrik nəqliyyat vasitələrini harada, nə vaxt və necə yerləşdirəcəklərini dəqiq müəyyən edə bilərlər. Bu məsələlər elektrik nəqliyyat vasitələri istifadəçilərinin səyahət vaxtının azaldılması və ya xidmət göstərilməyən ərazilərə girişin genişləndirilməsini təmin edilməsində mühüm rol oynaya bilər.</a:t>
            </a:r>
            <a:endParaRPr lang="az-Latn-AZ" sz="2000" dirty="0">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Aft>
                <a:spcPts val="800"/>
              </a:spcAft>
              <a:buFont typeface="Symbol" panose="05050102010706020507" pitchFamily="18" charset="2"/>
              <a:buChar char=""/>
            </a:pPr>
            <a:r>
              <a:rPr lang="az-Latn-AZ" sz="2000" dirty="0">
                <a:effectLst/>
                <a:latin typeface="Times New Roman" panose="02020603050405020304" pitchFamily="18" charset="0"/>
                <a:ea typeface="MS Mincho" panose="02020609040205080304" pitchFamily="49" charset="-128"/>
                <a:cs typeface="Times New Roman" panose="02020603050405020304" pitchFamily="18" charset="0"/>
              </a:rPr>
              <a:t>Eyni zamanda Azərbaycan Respublikasının yol hərəkəti qaydalarında müvafiq dəyişikliklərin edilməsi ikitəkərli nəqliyyat vasitələrinin istifadəsini sürətləndirərdi.</a:t>
            </a:r>
            <a:endParaRPr lang="ru-RU" sz="2000" dirty="0">
              <a:effectLst/>
              <a:latin typeface="Calibri" panose="020F0502020204030204" pitchFamily="34" charset="0"/>
              <a:ea typeface="MS Mincho" panose="02020609040205080304" pitchFamily="49" charset="-128"/>
              <a:cs typeface="Times New Roman" panose="02020603050405020304" pitchFamily="18" charset="0"/>
            </a:endParaRPr>
          </a:p>
          <a:p>
            <a:endParaRPr lang="ru-RU" sz="2000" dirty="0"/>
          </a:p>
        </p:txBody>
      </p:sp>
    </p:spTree>
    <p:extLst>
      <p:ext uri="{BB962C8B-B14F-4D97-AF65-F5344CB8AC3E}">
        <p14:creationId xmlns:p14="http://schemas.microsoft.com/office/powerpoint/2010/main" val="79637054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14">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16">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511704" cy="68580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Заголовок 1">
            <a:extLst>
              <a:ext uri="{FF2B5EF4-FFF2-40B4-BE49-F238E27FC236}">
                <a16:creationId xmlns:a16="http://schemas.microsoft.com/office/drawing/2014/main" id="{2B9B4917-FBAA-D185-5EEA-DD6E7708CF96}"/>
              </a:ext>
            </a:extLst>
          </p:cNvPr>
          <p:cNvSpPr>
            <a:spLocks noGrp="1"/>
          </p:cNvSpPr>
          <p:nvPr>
            <p:ph type="title"/>
          </p:nvPr>
        </p:nvSpPr>
        <p:spPr>
          <a:xfrm>
            <a:off x="838200" y="713312"/>
            <a:ext cx="4038600" cy="5431376"/>
          </a:xfrm>
        </p:spPr>
        <p:txBody>
          <a:bodyPr>
            <a:normAutofit/>
          </a:bodyPr>
          <a:lstStyle/>
          <a:p>
            <a:r>
              <a:rPr lang="en-US" b="1" kern="0" dirty="0" err="1">
                <a:effectLst/>
                <a:latin typeface="Times New Roman" panose="02020603050405020304" pitchFamily="18" charset="0"/>
                <a:ea typeface="Times New Roman" panose="02020603050405020304" pitchFamily="18" charset="0"/>
                <a:cs typeface="Times New Roman" panose="02020603050405020304" pitchFamily="18" charset="0"/>
              </a:rPr>
              <a:t>İstifadə</a:t>
            </a:r>
            <a:r>
              <a:rPr lang="en-US" b="1" kern="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b="1" kern="0" dirty="0" err="1">
                <a:effectLst/>
                <a:latin typeface="Times New Roman" panose="02020603050405020304" pitchFamily="18" charset="0"/>
                <a:ea typeface="Times New Roman" panose="02020603050405020304" pitchFamily="18" charset="0"/>
                <a:cs typeface="Times New Roman" panose="02020603050405020304" pitchFamily="18" charset="0"/>
              </a:rPr>
              <a:t>olunmuş</a:t>
            </a:r>
            <a:r>
              <a:rPr lang="en-US" b="1" kern="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b="1" kern="0" dirty="0" err="1">
                <a:effectLst/>
                <a:latin typeface="Times New Roman" panose="02020603050405020304" pitchFamily="18" charset="0"/>
                <a:ea typeface="Times New Roman" panose="02020603050405020304" pitchFamily="18" charset="0"/>
                <a:cs typeface="Times New Roman" panose="02020603050405020304" pitchFamily="18" charset="0"/>
              </a:rPr>
              <a:t>ədəbiyyatların</a:t>
            </a:r>
            <a:r>
              <a:rPr lang="en-US" b="1" kern="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b="1" kern="0" dirty="0" err="1">
                <a:effectLst/>
                <a:latin typeface="Times New Roman" panose="02020603050405020304" pitchFamily="18" charset="0"/>
                <a:ea typeface="Times New Roman" panose="02020603050405020304" pitchFamily="18" charset="0"/>
                <a:cs typeface="Times New Roman" panose="02020603050405020304" pitchFamily="18" charset="0"/>
              </a:rPr>
              <a:t>siyahısı</a:t>
            </a:r>
            <a:endParaRPr lang="ru-RU" dirty="0"/>
          </a:p>
        </p:txBody>
      </p:sp>
      <p:sp>
        <p:nvSpPr>
          <p:cNvPr id="3" name="Объект 2">
            <a:extLst>
              <a:ext uri="{FF2B5EF4-FFF2-40B4-BE49-F238E27FC236}">
                <a16:creationId xmlns:a16="http://schemas.microsoft.com/office/drawing/2014/main" id="{BEB47FA5-87FB-0E19-276C-DB2825B20810}"/>
              </a:ext>
            </a:extLst>
          </p:cNvPr>
          <p:cNvSpPr>
            <a:spLocks noGrp="1"/>
          </p:cNvSpPr>
          <p:nvPr>
            <p:ph idx="1"/>
          </p:nvPr>
        </p:nvSpPr>
        <p:spPr>
          <a:xfrm>
            <a:off x="6095999" y="0"/>
            <a:ext cx="6092953" cy="6857999"/>
          </a:xfrm>
        </p:spPr>
        <p:txBody>
          <a:bodyPr anchor="ctr">
            <a:normAutofit/>
          </a:bodyPr>
          <a:lstStyle/>
          <a:p>
            <a:pPr marL="0" indent="0">
              <a:buNone/>
            </a:pPr>
            <a:r>
              <a:rPr lang="en-US" sz="1200" dirty="0">
                <a:latin typeface="Times New Roman" panose="02020603050405020304" pitchFamily="18" charset="0"/>
                <a:cs typeface="Times New Roman" panose="02020603050405020304" pitchFamily="18" charset="0"/>
              </a:rPr>
              <a:t>1.	</a:t>
            </a:r>
            <a:r>
              <a:rPr lang="en-US" sz="1200" dirty="0" err="1">
                <a:latin typeface="Times New Roman" panose="02020603050405020304" pitchFamily="18" charset="0"/>
                <a:cs typeface="Times New Roman" panose="02020603050405020304" pitchFamily="18" charset="0"/>
              </a:rPr>
              <a:t>Azərbaycan</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Respublikasının</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Konstitusiyası</a:t>
            </a:r>
            <a:r>
              <a:rPr lang="en-US" sz="1200" dirty="0">
                <a:latin typeface="Times New Roman" panose="02020603050405020304" pitchFamily="18" charset="0"/>
                <a:cs typeface="Times New Roman" panose="02020603050405020304" pitchFamily="18" charset="0"/>
              </a:rPr>
              <a:t>. 26 </a:t>
            </a:r>
            <a:r>
              <a:rPr lang="en-US" sz="1200" dirty="0" err="1">
                <a:latin typeface="Times New Roman" panose="02020603050405020304" pitchFamily="18" charset="0"/>
                <a:cs typeface="Times New Roman" panose="02020603050405020304" pitchFamily="18" charset="0"/>
              </a:rPr>
              <a:t>sentyabr</a:t>
            </a:r>
            <a:r>
              <a:rPr lang="en-US" sz="1200" dirty="0">
                <a:latin typeface="Times New Roman" panose="02020603050405020304" pitchFamily="18" charset="0"/>
                <a:cs typeface="Times New Roman" panose="02020603050405020304" pitchFamily="18" charset="0"/>
              </a:rPr>
              <a:t> 2016-cı il </a:t>
            </a:r>
            <a:r>
              <a:rPr lang="en-US" sz="1200" dirty="0" err="1">
                <a:latin typeface="Times New Roman" panose="02020603050405020304" pitchFamily="18" charset="0"/>
                <a:cs typeface="Times New Roman" panose="02020603050405020304" pitchFamily="18" charset="0"/>
              </a:rPr>
              <a:t>dəyişiklikləri</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nəzərə</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alınmaqla</a:t>
            </a:r>
            <a:r>
              <a:rPr lang="en-US" sz="1200" dirty="0">
                <a:latin typeface="Times New Roman" panose="02020603050405020304" pitchFamily="18" charset="0"/>
                <a:cs typeface="Times New Roman" panose="02020603050405020304" pitchFamily="18" charset="0"/>
              </a:rPr>
              <a:t> http://e-qanun.az/framework/897 </a:t>
            </a:r>
          </a:p>
          <a:p>
            <a:pPr marL="0" indent="0">
              <a:buNone/>
            </a:pPr>
            <a:r>
              <a:rPr lang="en-US" sz="1200" dirty="0">
                <a:latin typeface="Times New Roman" panose="02020603050405020304" pitchFamily="18" charset="0"/>
                <a:cs typeface="Times New Roman" panose="02020603050405020304" pitchFamily="18" charset="0"/>
              </a:rPr>
              <a:t>2.	"</a:t>
            </a:r>
            <a:r>
              <a:rPr lang="en-US" sz="1200" dirty="0" err="1">
                <a:latin typeface="Times New Roman" panose="02020603050405020304" pitchFamily="18" charset="0"/>
                <a:cs typeface="Times New Roman" panose="02020603050405020304" pitchFamily="18" charset="0"/>
              </a:rPr>
              <a:t>Azərbaycan</a:t>
            </a:r>
            <a:r>
              <a:rPr lang="en-US" sz="1200" dirty="0">
                <a:latin typeface="Times New Roman" panose="02020603050405020304" pitchFamily="18" charset="0"/>
                <a:cs typeface="Times New Roman" panose="02020603050405020304" pitchFamily="18" charset="0"/>
              </a:rPr>
              <a:t> 2030: </a:t>
            </a:r>
            <a:r>
              <a:rPr lang="en-US" sz="1200" dirty="0" err="1">
                <a:latin typeface="Times New Roman" panose="02020603050405020304" pitchFamily="18" charset="0"/>
                <a:cs typeface="Times New Roman" panose="02020603050405020304" pitchFamily="18" charset="0"/>
              </a:rPr>
              <a:t>sosial-iqtisadi</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inkişafa</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dair</a:t>
            </a:r>
            <a:r>
              <a:rPr lang="en-US" sz="1200" dirty="0">
                <a:latin typeface="Times New Roman" panose="02020603050405020304" pitchFamily="18" charset="0"/>
                <a:cs typeface="Times New Roman" panose="02020603050405020304" pitchFamily="18" charset="0"/>
              </a:rPr>
              <a:t> Milli </a:t>
            </a:r>
            <a:r>
              <a:rPr lang="en-US" sz="1200" dirty="0" err="1">
                <a:latin typeface="Times New Roman" panose="02020603050405020304" pitchFamily="18" charset="0"/>
                <a:cs typeface="Times New Roman" panose="02020603050405020304" pitchFamily="18" charset="0"/>
              </a:rPr>
              <a:t>Prioritetlər</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Azərbaycan</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Respublikasının</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Prezidentinin</a:t>
            </a:r>
            <a:r>
              <a:rPr lang="en-US" sz="1200" dirty="0">
                <a:latin typeface="Times New Roman" panose="02020603050405020304" pitchFamily="18" charset="0"/>
                <a:cs typeface="Times New Roman" panose="02020603050405020304" pitchFamily="18" charset="0"/>
              </a:rPr>
              <a:t> 2021-ci il 2 </a:t>
            </a:r>
            <a:r>
              <a:rPr lang="en-US" sz="1200" dirty="0" err="1">
                <a:latin typeface="Times New Roman" panose="02020603050405020304" pitchFamily="18" charset="0"/>
                <a:cs typeface="Times New Roman" panose="02020603050405020304" pitchFamily="18" charset="0"/>
              </a:rPr>
              <a:t>fevral</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tarixli</a:t>
            </a:r>
            <a:r>
              <a:rPr lang="en-US" sz="1200" dirty="0">
                <a:latin typeface="Times New Roman" panose="02020603050405020304" pitchFamily="18" charset="0"/>
                <a:cs typeface="Times New Roman" panose="02020603050405020304" pitchFamily="18" charset="0"/>
              </a:rPr>
              <a:t> 2469 </a:t>
            </a:r>
            <a:r>
              <a:rPr lang="en-US" sz="1200" dirty="0" err="1">
                <a:latin typeface="Times New Roman" panose="02020603050405020304" pitchFamily="18" charset="0"/>
                <a:cs typeface="Times New Roman" panose="02020603050405020304" pitchFamily="18" charset="0"/>
              </a:rPr>
              <a:t>nömrəli</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Fərmanı</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ilə</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təsdiq</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edilmişdir</a:t>
            </a:r>
            <a:r>
              <a:rPr lang="en-US" sz="1200" dirty="0">
                <a:latin typeface="Times New Roman" panose="02020603050405020304" pitchFamily="18" charset="0"/>
                <a:cs typeface="Times New Roman" panose="02020603050405020304" pitchFamily="18" charset="0"/>
              </a:rPr>
              <a:t>. https://e-qanun.az/framework/46813 </a:t>
            </a:r>
          </a:p>
          <a:p>
            <a:pPr marL="0" indent="0">
              <a:buNone/>
            </a:pPr>
            <a:r>
              <a:rPr lang="en-US" sz="1200" dirty="0">
                <a:latin typeface="Times New Roman" panose="02020603050405020304" pitchFamily="18" charset="0"/>
                <a:cs typeface="Times New Roman" panose="02020603050405020304" pitchFamily="18" charset="0"/>
              </a:rPr>
              <a:t>3.	</a:t>
            </a:r>
            <a:r>
              <a:rPr lang="en-US" sz="1200" dirty="0" err="1">
                <a:latin typeface="Times New Roman" panose="02020603050405020304" pitchFamily="18" charset="0"/>
                <a:cs typeface="Times New Roman" panose="02020603050405020304" pitchFamily="18" charset="0"/>
              </a:rPr>
              <a:t>Azərbaycan</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Respublikasının</a:t>
            </a:r>
            <a:r>
              <a:rPr lang="en-US" sz="1200" dirty="0">
                <a:latin typeface="Times New Roman" panose="02020603050405020304" pitchFamily="18" charset="0"/>
                <a:cs typeface="Times New Roman" panose="02020603050405020304" pitchFamily="18" charset="0"/>
              </a:rPr>
              <a:t> milli </a:t>
            </a:r>
            <a:r>
              <a:rPr lang="en-US" sz="1200" dirty="0" err="1">
                <a:latin typeface="Times New Roman" panose="02020603050405020304" pitchFamily="18" charset="0"/>
                <a:cs typeface="Times New Roman" panose="02020603050405020304" pitchFamily="18" charset="0"/>
              </a:rPr>
              <a:t>təhlükəsizlik</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konsepsiyası</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Bakı</a:t>
            </a:r>
            <a:r>
              <a:rPr lang="en-US" sz="1200" dirty="0">
                <a:latin typeface="Times New Roman" panose="02020603050405020304" pitchFamily="18" charset="0"/>
                <a:cs typeface="Times New Roman" panose="02020603050405020304" pitchFamily="18" charset="0"/>
              </a:rPr>
              <a:t>: 23 may 2007-ci il.</a:t>
            </a:r>
          </a:p>
          <a:p>
            <a:pPr marL="0" indent="0">
              <a:buNone/>
            </a:pPr>
            <a:r>
              <a:rPr lang="en-US" sz="1200" dirty="0">
                <a:latin typeface="Times New Roman" panose="02020603050405020304" pitchFamily="18" charset="0"/>
                <a:cs typeface="Times New Roman" panose="02020603050405020304" pitchFamily="18" charset="0"/>
              </a:rPr>
              <a:t>4.	</a:t>
            </a:r>
            <a:r>
              <a:rPr lang="en-US" sz="1200" dirty="0" err="1">
                <a:latin typeface="Times New Roman" panose="02020603050405020304" pitchFamily="18" charset="0"/>
                <a:cs typeface="Times New Roman" panose="02020603050405020304" pitchFamily="18" charset="0"/>
              </a:rPr>
              <a:t>Azərbaycan</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Respublikasının</a:t>
            </a:r>
            <a:r>
              <a:rPr lang="en-US" sz="1200" dirty="0">
                <a:latin typeface="Times New Roman" panose="02020603050405020304" pitchFamily="18" charset="0"/>
                <a:cs typeface="Times New Roman" panose="02020603050405020304" pitchFamily="18" charset="0"/>
              </a:rPr>
              <a:t> milli </a:t>
            </a:r>
            <a:r>
              <a:rPr lang="en-US" sz="1200" dirty="0" err="1">
                <a:latin typeface="Times New Roman" panose="02020603050405020304" pitchFamily="18" charset="0"/>
                <a:cs typeface="Times New Roman" panose="02020603050405020304" pitchFamily="18" charset="0"/>
              </a:rPr>
              <a:t>iqtisadiyyat</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perspektivi</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üzrə</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Strateji</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Yol</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Xəritəsi</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Azərbaycan</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Respublikasının</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Prezidentinin</a:t>
            </a:r>
            <a:r>
              <a:rPr lang="en-US" sz="1200" dirty="0">
                <a:latin typeface="Times New Roman" panose="02020603050405020304" pitchFamily="18" charset="0"/>
                <a:cs typeface="Times New Roman" panose="02020603050405020304" pitchFamily="18" charset="0"/>
              </a:rPr>
              <a:t> 2016-cı il 6 </a:t>
            </a:r>
            <a:r>
              <a:rPr lang="en-US" sz="1200" dirty="0" err="1">
                <a:latin typeface="Times New Roman" panose="02020603050405020304" pitchFamily="18" charset="0"/>
                <a:cs typeface="Times New Roman" panose="02020603050405020304" pitchFamily="18" charset="0"/>
              </a:rPr>
              <a:t>dekabr</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tarixli</a:t>
            </a:r>
            <a:r>
              <a:rPr lang="en-US" sz="1200" dirty="0">
                <a:latin typeface="Times New Roman" panose="02020603050405020304" pitchFamily="18" charset="0"/>
                <a:cs typeface="Times New Roman" panose="02020603050405020304" pitchFamily="18" charset="0"/>
              </a:rPr>
              <a:t> 1138 </a:t>
            </a:r>
            <a:r>
              <a:rPr lang="en-US" sz="1200" dirty="0" err="1">
                <a:latin typeface="Times New Roman" panose="02020603050405020304" pitchFamily="18" charset="0"/>
                <a:cs typeface="Times New Roman" panose="02020603050405020304" pitchFamily="18" charset="0"/>
              </a:rPr>
              <a:t>nömrəli</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Fərmanı</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ilə</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təsdiq</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edilmişdir</a:t>
            </a:r>
            <a:r>
              <a:rPr lang="en-US" sz="1200" dirty="0">
                <a:latin typeface="Times New Roman" panose="02020603050405020304" pitchFamily="18" charset="0"/>
                <a:cs typeface="Times New Roman" panose="02020603050405020304" pitchFamily="18" charset="0"/>
              </a:rPr>
              <a:t>. http://e-qanun.az/framework/34254</a:t>
            </a:r>
          </a:p>
          <a:p>
            <a:pPr marL="0" indent="0">
              <a:buNone/>
            </a:pPr>
            <a:r>
              <a:rPr lang="en-US" sz="1200" dirty="0">
                <a:latin typeface="Times New Roman" panose="02020603050405020304" pitchFamily="18" charset="0"/>
                <a:cs typeface="Times New Roman" panose="02020603050405020304" pitchFamily="18" charset="0"/>
              </a:rPr>
              <a:t>5.	 </a:t>
            </a:r>
            <a:r>
              <a:rPr lang="en-US" sz="1200" dirty="0" err="1">
                <a:latin typeface="Times New Roman" panose="02020603050405020304" pitchFamily="18" charset="0"/>
                <a:cs typeface="Times New Roman" panose="02020603050405020304" pitchFamily="18" charset="0"/>
              </a:rPr>
              <a:t>Azərbaycan</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Respublikasında</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kiçik</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və</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orta</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sahibkarlıq</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səviyyəsində</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istehlak</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mallarının</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istehsalına</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dair</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Strateji</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Yol</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Xəritəsi</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Azərbaycan</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Respublikasının</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Prezidentinin</a:t>
            </a:r>
            <a:r>
              <a:rPr lang="en-US" sz="1200" dirty="0">
                <a:latin typeface="Times New Roman" panose="02020603050405020304" pitchFamily="18" charset="0"/>
                <a:cs typeface="Times New Roman" panose="02020603050405020304" pitchFamily="18" charset="0"/>
              </a:rPr>
              <a:t> 2016-cı il 6 </a:t>
            </a:r>
            <a:r>
              <a:rPr lang="en-US" sz="1200" dirty="0" err="1">
                <a:latin typeface="Times New Roman" panose="02020603050405020304" pitchFamily="18" charset="0"/>
                <a:cs typeface="Times New Roman" panose="02020603050405020304" pitchFamily="18" charset="0"/>
              </a:rPr>
              <a:t>dekabr</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tarixli</a:t>
            </a:r>
            <a:r>
              <a:rPr lang="en-US" sz="1200" dirty="0">
                <a:latin typeface="Times New Roman" panose="02020603050405020304" pitchFamily="18" charset="0"/>
                <a:cs typeface="Times New Roman" panose="02020603050405020304" pitchFamily="18" charset="0"/>
              </a:rPr>
              <a:t> 1138 </a:t>
            </a:r>
            <a:r>
              <a:rPr lang="en-US" sz="1200" dirty="0" err="1">
                <a:latin typeface="Times New Roman" panose="02020603050405020304" pitchFamily="18" charset="0"/>
                <a:cs typeface="Times New Roman" panose="02020603050405020304" pitchFamily="18" charset="0"/>
              </a:rPr>
              <a:t>nömrəli</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Fərmanı</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ilə</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təsdiq</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edilmişdir</a:t>
            </a:r>
            <a:r>
              <a:rPr lang="en-US" sz="1200" dirty="0">
                <a:latin typeface="Times New Roman" panose="02020603050405020304" pitchFamily="18" charset="0"/>
                <a:cs typeface="Times New Roman" panose="02020603050405020304" pitchFamily="18" charset="0"/>
              </a:rPr>
              <a:t>. http://e-qanun.az/framework/34254</a:t>
            </a:r>
          </a:p>
          <a:p>
            <a:pPr marL="0" indent="0">
              <a:buNone/>
            </a:pPr>
            <a:r>
              <a:rPr lang="en-US" sz="1200" dirty="0">
                <a:latin typeface="Times New Roman" panose="02020603050405020304" pitchFamily="18" charset="0"/>
                <a:cs typeface="Times New Roman" panose="02020603050405020304" pitchFamily="18" charset="0"/>
              </a:rPr>
              <a:t>6.	 </a:t>
            </a:r>
            <a:r>
              <a:rPr lang="en-US" sz="1200" dirty="0" err="1">
                <a:latin typeface="Times New Roman" panose="02020603050405020304" pitchFamily="18" charset="0"/>
                <a:cs typeface="Times New Roman" panose="02020603050405020304" pitchFamily="18" charset="0"/>
              </a:rPr>
              <a:t>Azərbaycan</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Respublikasında</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ekoloji</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cəhətdən</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dayanıqlı</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sosialiqtisadi</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inkişafa</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dair</a:t>
            </a:r>
            <a:r>
              <a:rPr lang="en-US" sz="1200" dirty="0">
                <a:latin typeface="Times New Roman" panose="02020603050405020304" pitchFamily="18" charset="0"/>
                <a:cs typeface="Times New Roman" panose="02020603050405020304" pitchFamily="18" charset="0"/>
              </a:rPr>
              <a:t> milli </a:t>
            </a:r>
            <a:r>
              <a:rPr lang="en-US" sz="1200" dirty="0" err="1">
                <a:latin typeface="Times New Roman" panose="02020603050405020304" pitchFamily="18" charset="0"/>
                <a:cs typeface="Times New Roman" panose="02020603050405020304" pitchFamily="18" charset="0"/>
              </a:rPr>
              <a:t>proqram</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Azərbaycan</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Respublikası</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Prezidentinin</a:t>
            </a:r>
            <a:r>
              <a:rPr lang="en-US" sz="1200" dirty="0">
                <a:latin typeface="Times New Roman" panose="02020603050405020304" pitchFamily="18" charset="0"/>
                <a:cs typeface="Times New Roman" panose="02020603050405020304" pitchFamily="18" charset="0"/>
              </a:rPr>
              <a:t> 2003-cü il 18 </a:t>
            </a:r>
            <a:r>
              <a:rPr lang="en-US" sz="1200" dirty="0" err="1">
                <a:latin typeface="Times New Roman" panose="02020603050405020304" pitchFamily="18" charset="0"/>
                <a:cs typeface="Times New Roman" panose="02020603050405020304" pitchFamily="18" charset="0"/>
              </a:rPr>
              <a:t>fevral</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tarixli</a:t>
            </a:r>
            <a:r>
              <a:rPr lang="en-US" sz="1200" dirty="0">
                <a:latin typeface="Times New Roman" panose="02020603050405020304" pitchFamily="18" charset="0"/>
                <a:cs typeface="Times New Roman" panose="02020603050405020304" pitchFamily="18" charset="0"/>
              </a:rPr>
              <a:t> 1152 </a:t>
            </a:r>
            <a:r>
              <a:rPr lang="en-US" sz="1200" dirty="0" err="1">
                <a:latin typeface="Times New Roman" panose="02020603050405020304" pitchFamily="18" charset="0"/>
                <a:cs typeface="Times New Roman" panose="02020603050405020304" pitchFamily="18" charset="0"/>
              </a:rPr>
              <a:t>nömrəli</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Sərəncamı</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ilə</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təsdiq</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edilmişdir</a:t>
            </a:r>
            <a:r>
              <a:rPr lang="en-US" sz="1200" dirty="0">
                <a:latin typeface="Times New Roman" panose="02020603050405020304" pitchFamily="18" charset="0"/>
                <a:cs typeface="Times New Roman" panose="02020603050405020304" pitchFamily="18" charset="0"/>
              </a:rPr>
              <a:t>. https://e-qanun.az/framework/1975</a:t>
            </a:r>
          </a:p>
          <a:p>
            <a:pPr marL="0" indent="0">
              <a:buNone/>
            </a:pPr>
            <a:r>
              <a:rPr lang="en-US" sz="1200" dirty="0">
                <a:latin typeface="Times New Roman" panose="02020603050405020304" pitchFamily="18" charset="0"/>
                <a:cs typeface="Times New Roman" panose="02020603050405020304" pitchFamily="18" charset="0"/>
              </a:rPr>
              <a:t>7.	“</a:t>
            </a:r>
            <a:r>
              <a:rPr lang="en-US" sz="1200" dirty="0" err="1">
                <a:latin typeface="Times New Roman" panose="02020603050405020304" pitchFamily="18" charset="0"/>
                <a:cs typeface="Times New Roman" panose="02020603050405020304" pitchFamily="18" charset="0"/>
              </a:rPr>
              <a:t>Ətraf</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mühitin</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mühafizəsi</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haqqında</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Azərbaycan</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Respublikasının</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Qanunu</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Bakı</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şəhəri</a:t>
            </a:r>
            <a:r>
              <a:rPr lang="en-US" sz="1200" dirty="0">
                <a:latin typeface="Times New Roman" panose="02020603050405020304" pitchFamily="18" charset="0"/>
                <a:cs typeface="Times New Roman" panose="02020603050405020304" pitchFamily="18" charset="0"/>
              </a:rPr>
              <a:t>, 8 </a:t>
            </a:r>
            <a:r>
              <a:rPr lang="en-US" sz="1200" dirty="0" err="1">
                <a:latin typeface="Times New Roman" panose="02020603050405020304" pitchFamily="18" charset="0"/>
                <a:cs typeface="Times New Roman" panose="02020603050405020304" pitchFamily="18" charset="0"/>
              </a:rPr>
              <a:t>iyun</a:t>
            </a:r>
            <a:r>
              <a:rPr lang="en-US" sz="1200" dirty="0">
                <a:latin typeface="Times New Roman" panose="02020603050405020304" pitchFamily="18" charset="0"/>
                <a:cs typeface="Times New Roman" panose="02020603050405020304" pitchFamily="18" charset="0"/>
              </a:rPr>
              <a:t> 1999-cu il. https://e-qanun.az/framework/3852</a:t>
            </a:r>
          </a:p>
          <a:p>
            <a:pPr marL="0" indent="0">
              <a:buNone/>
            </a:pPr>
            <a:r>
              <a:rPr lang="en-US" sz="1200" dirty="0">
                <a:latin typeface="Times New Roman" panose="02020603050405020304" pitchFamily="18" charset="0"/>
                <a:cs typeface="Times New Roman" panose="02020603050405020304" pitchFamily="18" charset="0"/>
              </a:rPr>
              <a:t>8.	</a:t>
            </a:r>
            <a:r>
              <a:rPr lang="en-US" sz="1200" dirty="0" err="1">
                <a:latin typeface="Times New Roman" panose="02020603050405020304" pitchFamily="18" charset="0"/>
                <a:cs typeface="Times New Roman" panose="02020603050405020304" pitchFamily="18" charset="0"/>
              </a:rPr>
              <a:t>Azərbaycanda</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yaşıl</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investisiyalar”ın</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və</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maliyyələşmənin</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artırılması</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EaP</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GREEN.https</a:t>
            </a:r>
            <a:r>
              <a:rPr lang="en-US" sz="1200" dirty="0">
                <a:latin typeface="Times New Roman" panose="02020603050405020304" pitchFamily="18" charset="0"/>
                <a:cs typeface="Times New Roman" panose="02020603050405020304" pitchFamily="18" charset="0"/>
              </a:rPr>
              <a:t>://www.green-economieseap.org/resources/Azerbaijan_Scaling%20up%20Finance_AZE RI%20VERSION_Reduced.pdf</a:t>
            </a:r>
          </a:p>
          <a:p>
            <a:pPr marL="0" indent="0">
              <a:buNone/>
            </a:pPr>
            <a:r>
              <a:rPr lang="en-US" sz="1200" dirty="0">
                <a:latin typeface="Times New Roman" panose="02020603050405020304" pitchFamily="18" charset="0"/>
                <a:cs typeface="Times New Roman" panose="02020603050405020304" pitchFamily="18" charset="0"/>
              </a:rPr>
              <a:t>9.	</a:t>
            </a:r>
            <a:r>
              <a:rPr lang="ru-RU" sz="1200" dirty="0">
                <a:latin typeface="Times New Roman" panose="02020603050405020304" pitchFamily="18" charset="0"/>
                <a:cs typeface="Times New Roman" panose="02020603050405020304" pitchFamily="18" charset="0"/>
              </a:rPr>
              <a:t>Постановление Правительства РФ от 23.10.1993 </a:t>
            </a:r>
            <a:r>
              <a:rPr lang="en-US" sz="1200" dirty="0">
                <a:latin typeface="Times New Roman" panose="02020603050405020304" pitchFamily="18" charset="0"/>
                <a:cs typeface="Times New Roman" panose="02020603050405020304" pitchFamily="18" charset="0"/>
              </a:rPr>
              <a:t>N 1090 (</a:t>
            </a:r>
            <a:r>
              <a:rPr lang="ru-RU" sz="1200" dirty="0">
                <a:latin typeface="Times New Roman" panose="02020603050405020304" pitchFamily="18" charset="0"/>
                <a:cs typeface="Times New Roman" panose="02020603050405020304" pitchFamily="18" charset="0"/>
              </a:rPr>
              <a:t>ред. от 31.12.2020) "О Правилах дорожного движения" (вместе с "Основными положениями по допуску транспортных средств к эксплуатации и обязанности должностных лиц по обеспечению безопасности дорожного движения") (с изм. и доп., вступ. в силу с 01.01.2022)</a:t>
            </a:r>
          </a:p>
          <a:p>
            <a:pPr marL="0" indent="0">
              <a:buNone/>
            </a:pPr>
            <a:r>
              <a:rPr lang="ru-RU" sz="1200" dirty="0">
                <a:latin typeface="Times New Roman" panose="02020603050405020304" pitchFamily="18" charset="0"/>
                <a:cs typeface="Times New Roman" panose="02020603050405020304" pitchFamily="18" charset="0"/>
              </a:rPr>
              <a:t>10.	 Т.В. Коновалова, И.Н. Котенкова, И.С. Сенин </a:t>
            </a:r>
            <a:r>
              <a:rPr lang="en-US" sz="1200" dirty="0">
                <a:latin typeface="Times New Roman" panose="02020603050405020304" pitchFamily="18" charset="0"/>
                <a:cs typeface="Times New Roman" panose="02020603050405020304" pitchFamily="18" charset="0"/>
              </a:rPr>
              <a:t>M</a:t>
            </a:r>
            <a:r>
              <a:rPr lang="ru-RU" sz="1200" dirty="0" err="1">
                <a:latin typeface="Times New Roman" panose="02020603050405020304" pitchFamily="18" charset="0"/>
                <a:cs typeface="Times New Roman" panose="02020603050405020304" pitchFamily="18" charset="0"/>
              </a:rPr>
              <a:t>икромобильность</a:t>
            </a:r>
            <a:r>
              <a:rPr lang="ru-RU" sz="1200" dirty="0">
                <a:latin typeface="Times New Roman" panose="02020603050405020304" pitchFamily="18" charset="0"/>
                <a:cs typeface="Times New Roman" panose="02020603050405020304" pitchFamily="18" charset="0"/>
              </a:rPr>
              <a:t> как элемент системы городского транспорта // </a:t>
            </a:r>
            <a:r>
              <a:rPr lang="en-US" sz="1200" dirty="0">
                <a:latin typeface="Times New Roman" panose="02020603050405020304" pitchFamily="18" charset="0"/>
                <a:cs typeface="Times New Roman" panose="02020603050405020304" pitchFamily="18" charset="0"/>
              </a:rPr>
              <a:t>International Journal of Advanced Studies: Transport and Technologies, Vol. 12 № 4, 2022</a:t>
            </a:r>
          </a:p>
        </p:txBody>
      </p:sp>
    </p:spTree>
    <p:extLst>
      <p:ext uri="{BB962C8B-B14F-4D97-AF65-F5344CB8AC3E}">
        <p14:creationId xmlns:p14="http://schemas.microsoft.com/office/powerpoint/2010/main" val="28431063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Flowchart: Document 11">
            <a:extLst>
              <a:ext uri="{FF2B5EF4-FFF2-40B4-BE49-F238E27FC236}">
                <a16:creationId xmlns:a16="http://schemas.microsoft.com/office/drawing/2014/main" id="{D12DDE76-C203-4047-9998-63900085B5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175" y="0"/>
            <a:ext cx="3248025" cy="3400426"/>
          </a:xfrm>
          <a:prstGeom prst="flowChartDocumen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58734E4-7E09-BB4C-63FB-F8DBC53507CA}"/>
              </a:ext>
            </a:extLst>
          </p:cNvPr>
          <p:cNvSpPr txBox="1"/>
          <p:nvPr/>
        </p:nvSpPr>
        <p:spPr>
          <a:xfrm>
            <a:off x="838200" y="171162"/>
            <a:ext cx="2840182" cy="237114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700" b="1" kern="1200">
                <a:solidFill>
                  <a:srgbClr val="FFFFFF"/>
                </a:solidFill>
                <a:effectLst/>
                <a:latin typeface="+mj-lt"/>
                <a:ea typeface="+mj-ea"/>
                <a:cs typeface="+mj-cs"/>
              </a:rPr>
              <a:t>Cədvəl 1.1</a:t>
            </a:r>
            <a:br>
              <a:rPr lang="en-US" sz="2700" kern="1200">
                <a:solidFill>
                  <a:srgbClr val="FFFFFF"/>
                </a:solidFill>
                <a:effectLst/>
                <a:latin typeface="+mj-lt"/>
                <a:ea typeface="+mj-ea"/>
                <a:cs typeface="+mj-cs"/>
              </a:rPr>
            </a:br>
            <a:r>
              <a:rPr lang="en-US" sz="2700" b="1" kern="1200">
                <a:solidFill>
                  <a:srgbClr val="FFFFFF"/>
                </a:solidFill>
                <a:effectLst/>
                <a:latin typeface="+mj-lt"/>
                <a:ea typeface="+mj-ea"/>
                <a:cs typeface="+mj-cs"/>
              </a:rPr>
              <a:t>Dünyanın müxtəlif ölkələrində ikitəkərli elektrik avtomobillərinin təsnifatı</a:t>
            </a:r>
            <a:endParaRPr lang="en-US" sz="2700" kern="1200">
              <a:solidFill>
                <a:srgbClr val="FFFFFF"/>
              </a:solidFill>
              <a:latin typeface="+mj-lt"/>
              <a:ea typeface="+mj-ea"/>
              <a:cs typeface="+mj-cs"/>
            </a:endParaRPr>
          </a:p>
        </p:txBody>
      </p:sp>
      <p:pic>
        <p:nvPicPr>
          <p:cNvPr id="5" name="Объект 4" descr="Изображение выглядит как текст, число, Параллельный, документ&#10;&#10;Автоматически созданное описание">
            <a:extLst>
              <a:ext uri="{FF2B5EF4-FFF2-40B4-BE49-F238E27FC236}">
                <a16:creationId xmlns:a16="http://schemas.microsoft.com/office/drawing/2014/main" id="{B1DC1F28-4B9F-5618-39D5-99D25DD7E0E2}"/>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r="2729"/>
          <a:stretch/>
        </p:blipFill>
        <p:spPr>
          <a:xfrm>
            <a:off x="5213744" y="0"/>
            <a:ext cx="5336675" cy="6858000"/>
          </a:xfrm>
          <a:prstGeom prst="rect">
            <a:avLst/>
          </a:prstGeom>
        </p:spPr>
      </p:pic>
    </p:spTree>
    <p:extLst>
      <p:ext uri="{BB962C8B-B14F-4D97-AF65-F5344CB8AC3E}">
        <p14:creationId xmlns:p14="http://schemas.microsoft.com/office/powerpoint/2010/main" val="402778096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Объект 2">
            <a:extLst>
              <a:ext uri="{FF2B5EF4-FFF2-40B4-BE49-F238E27FC236}">
                <a16:creationId xmlns:a16="http://schemas.microsoft.com/office/drawing/2014/main" id="{7403C3F6-4B4E-5FA2-A73D-F27132B514A2}"/>
              </a:ext>
            </a:extLst>
          </p:cNvPr>
          <p:cNvSpPr>
            <a:spLocks noGrp="1"/>
          </p:cNvSpPr>
          <p:nvPr>
            <p:ph idx="1"/>
          </p:nvPr>
        </p:nvSpPr>
        <p:spPr>
          <a:xfrm>
            <a:off x="838200" y="591344"/>
            <a:ext cx="10515600" cy="5585619"/>
          </a:xfrm>
        </p:spPr>
        <p:txBody>
          <a:bodyPr>
            <a:normAutofit fontScale="92500" lnSpcReduction="20000"/>
          </a:bodyPr>
          <a:lstStyle/>
          <a:p>
            <a:pPr marL="342900" lvl="0" indent="-342900">
              <a:spcBef>
                <a:spcPts val="0"/>
              </a:spcBef>
              <a:spcAft>
                <a:spcPts val="600"/>
              </a:spcAft>
              <a:buFont typeface="+mj-lt"/>
              <a:buAutoNum type="arabicPeriod"/>
              <a:tabLst>
                <a:tab pos="315595" algn="l"/>
              </a:tabLst>
            </a:pPr>
            <a:r>
              <a:rPr lang="ru-RU" sz="1600" dirty="0">
                <a:effectLst/>
                <a:latin typeface="Times New Roman" panose="02020603050405020304" pitchFamily="18" charset="0"/>
                <a:ea typeface="Arial" panose="020B0604020202020204" pitchFamily="34" charset="0"/>
                <a:cs typeface="Times New Roman" panose="02020603050405020304" pitchFamily="18" charset="0"/>
              </a:rPr>
              <a:t>Иванова Е.Е. Понятие велосипед в современном правовом понимании / Е.Е. Иванова // Автотранспортное предприятие. </a:t>
            </a:r>
            <a:r>
              <a:rPr lang="en-US" sz="1600" dirty="0">
                <a:effectLst/>
                <a:latin typeface="Times New Roman" panose="02020603050405020304" pitchFamily="18" charset="0"/>
                <a:ea typeface="Arial" panose="020B0604020202020204" pitchFamily="34" charset="0"/>
                <a:cs typeface="Times New Roman" panose="02020603050405020304" pitchFamily="18" charset="0"/>
              </a:rPr>
              <a:t>2014. №8. С. 14-17.</a:t>
            </a:r>
            <a:endParaRPr lang="ru-RU" sz="16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tabLst>
                <a:tab pos="367665" algn="l"/>
              </a:tabLst>
            </a:pPr>
            <a:r>
              <a:rPr lang="ru-RU" sz="1600" dirty="0">
                <a:effectLst/>
                <a:latin typeface="Times New Roman" panose="02020603050405020304" pitchFamily="18" charset="0"/>
                <a:ea typeface="Arial" panose="020B0604020202020204" pitchFamily="34" charset="0"/>
                <a:cs typeface="Times New Roman" panose="02020603050405020304" pitchFamily="18" charset="0"/>
              </a:rPr>
              <a:t>Гаевский В.В. Одноколейные транспортные средства – обобщённая классификация / В.В. Гаевский, М.С. Подольский // Вестник Московского автомобильно-дорожного государственного технического университета (МАДИ). </a:t>
            </a:r>
            <a:r>
              <a:rPr lang="en-US" sz="1600" dirty="0">
                <a:effectLst/>
                <a:latin typeface="Times New Roman" panose="02020603050405020304" pitchFamily="18" charset="0"/>
                <a:ea typeface="Arial" panose="020B0604020202020204" pitchFamily="34" charset="0"/>
                <a:cs typeface="Times New Roman" panose="02020603050405020304" pitchFamily="18" charset="0"/>
              </a:rPr>
              <a:t>2012. №4(31). С. 3-6.</a:t>
            </a:r>
            <a:endParaRPr lang="ru-RU" sz="16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tabLst>
                <a:tab pos="326390" algn="l"/>
              </a:tabLst>
            </a:pPr>
            <a:r>
              <a:rPr lang="ru-RU" sz="1600" dirty="0">
                <a:effectLst/>
                <a:latin typeface="Times New Roman" panose="02020603050405020304" pitchFamily="18" charset="0"/>
                <a:ea typeface="Arial" panose="020B0604020202020204" pitchFamily="34" charset="0"/>
                <a:cs typeface="Times New Roman" panose="02020603050405020304" pitchFamily="18" charset="0"/>
              </a:rPr>
              <a:t>Зарипов Р.Ю., Фисенко А., </a:t>
            </a:r>
            <a:r>
              <a:rPr lang="ru-RU" sz="1600" dirty="0" err="1">
                <a:effectLst/>
                <a:latin typeface="Times New Roman" panose="02020603050405020304" pitchFamily="18" charset="0"/>
                <a:ea typeface="Arial" panose="020B0604020202020204" pitchFamily="34" charset="0"/>
                <a:cs typeface="Times New Roman" panose="02020603050405020304" pitchFamily="18" charset="0"/>
              </a:rPr>
              <a:t>Габдолла</a:t>
            </a:r>
            <a:r>
              <a:rPr lang="ru-RU" sz="1600" dirty="0">
                <a:effectLst/>
                <a:latin typeface="Times New Roman" panose="02020603050405020304" pitchFamily="18" charset="0"/>
                <a:ea typeface="Arial" panose="020B0604020202020204" pitchFamily="34" charset="0"/>
                <a:cs typeface="Times New Roman" panose="02020603050405020304" pitchFamily="18" charset="0"/>
              </a:rPr>
              <a:t> Ж., </a:t>
            </a:r>
            <a:r>
              <a:rPr lang="ru-RU" sz="1600" dirty="0" err="1">
                <a:effectLst/>
                <a:latin typeface="Times New Roman" panose="02020603050405020304" pitchFamily="18" charset="0"/>
                <a:ea typeface="Arial" panose="020B0604020202020204" pitchFamily="34" charset="0"/>
                <a:cs typeface="Times New Roman" panose="02020603050405020304" pitchFamily="18" charset="0"/>
              </a:rPr>
              <a:t>Серикпаев</a:t>
            </a:r>
            <a:r>
              <a:rPr lang="ru-RU" sz="1600" dirty="0">
                <a:effectLst/>
                <a:latin typeface="Times New Roman" panose="02020603050405020304" pitchFamily="18" charset="0"/>
                <a:ea typeface="Arial" panose="020B0604020202020204" pitchFamily="34" charset="0"/>
                <a:cs typeface="Times New Roman" panose="02020603050405020304" pitchFamily="18" charset="0"/>
              </a:rPr>
              <a:t> Т. </a:t>
            </a:r>
            <a:r>
              <a:rPr lang="ru-RU" sz="1600" dirty="0" err="1">
                <a:effectLst/>
                <a:latin typeface="Times New Roman" panose="02020603050405020304" pitchFamily="18" charset="0"/>
                <a:ea typeface="Arial" panose="020B0604020202020204" pitchFamily="34" charset="0"/>
                <a:cs typeface="Times New Roman" panose="02020603050405020304" pitchFamily="18" charset="0"/>
              </a:rPr>
              <a:t>Велогибриды</a:t>
            </a:r>
            <a:r>
              <a:rPr lang="ru-RU" sz="1600" dirty="0">
                <a:effectLst/>
                <a:latin typeface="Times New Roman" panose="02020603050405020304" pitchFamily="18" charset="0"/>
                <a:ea typeface="Arial" panose="020B0604020202020204" pitchFamily="34" charset="0"/>
                <a:cs typeface="Times New Roman" panose="02020603050405020304" pitchFamily="18" charset="0"/>
              </a:rPr>
              <a:t> как элемент транспортной системы городов будущего // Наука и техника Казахстана. </a:t>
            </a:r>
            <a:r>
              <a:rPr lang="en-US" sz="1600" dirty="0">
                <a:effectLst/>
                <a:latin typeface="Times New Roman" panose="02020603050405020304" pitchFamily="18" charset="0"/>
                <a:ea typeface="Arial" panose="020B0604020202020204" pitchFamily="34" charset="0"/>
                <a:cs typeface="Times New Roman" panose="02020603050405020304" pitchFamily="18" charset="0"/>
              </a:rPr>
              <a:t>2017. №3-4. С. 46-54.</a:t>
            </a:r>
            <a:endParaRPr lang="ru-RU" sz="16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tabLst>
                <a:tab pos="392430" algn="l"/>
              </a:tabLst>
            </a:pPr>
            <a:r>
              <a:rPr lang="ru-RU" sz="1600" dirty="0">
                <a:effectLst/>
                <a:latin typeface="Times New Roman" panose="02020603050405020304" pitchFamily="18" charset="0"/>
                <a:ea typeface="MS Mincho" panose="02020609040205080304" pitchFamily="49" charset="-128"/>
                <a:cs typeface="Times New Roman" panose="02020603050405020304" pitchFamily="18" charset="0"/>
              </a:rPr>
              <a:t>Энциклопедия</a:t>
            </a:r>
            <a:r>
              <a:rPr lang="ru-RU" sz="1600" spc="-20" dirty="0">
                <a:effectLst/>
                <a:latin typeface="Times New Roman" panose="02020603050405020304" pitchFamily="18" charset="0"/>
                <a:ea typeface="MS Mincho" panose="02020609040205080304" pitchFamily="49" charset="-128"/>
                <a:cs typeface="Times New Roman" panose="02020603050405020304" pitchFamily="18" charset="0"/>
              </a:rPr>
              <a:t> </a:t>
            </a:r>
            <a:r>
              <a:rPr lang="ru-RU" sz="1600" dirty="0">
                <a:effectLst/>
                <a:latin typeface="Times New Roman" panose="02020603050405020304" pitchFamily="18" charset="0"/>
                <a:ea typeface="MS Mincho" panose="02020609040205080304" pitchFamily="49" charset="-128"/>
                <a:cs typeface="Times New Roman" panose="02020603050405020304" pitchFamily="18" charset="0"/>
              </a:rPr>
              <a:t>портала</a:t>
            </a:r>
            <a:r>
              <a:rPr lang="ru-RU" sz="1600" spc="-15"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600" dirty="0" err="1">
                <a:effectLst/>
                <a:latin typeface="Times New Roman" panose="02020603050405020304" pitchFamily="18" charset="0"/>
                <a:ea typeface="MS Mincho" panose="02020609040205080304" pitchFamily="49" charset="-128"/>
                <a:cs typeface="Times New Roman" panose="02020603050405020304" pitchFamily="18" charset="0"/>
              </a:rPr>
              <a:t>Greenevolution</a:t>
            </a:r>
            <a:r>
              <a:rPr lang="ru-RU" sz="1600" dirty="0">
                <a:effectLst/>
                <a:latin typeface="Times New Roman" panose="02020603050405020304" pitchFamily="18" charset="0"/>
                <a:ea typeface="MS Mincho" panose="02020609040205080304" pitchFamily="49" charset="-128"/>
                <a:cs typeface="Times New Roman" panose="02020603050405020304" pitchFamily="18" charset="0"/>
              </a:rPr>
              <a:t>.</a:t>
            </a:r>
            <a:r>
              <a:rPr lang="en-US" sz="1600" dirty="0" err="1">
                <a:effectLst/>
                <a:latin typeface="Times New Roman" panose="02020603050405020304" pitchFamily="18" charset="0"/>
                <a:ea typeface="MS Mincho" panose="02020609040205080304" pitchFamily="49" charset="-128"/>
                <a:cs typeface="Times New Roman" panose="02020603050405020304" pitchFamily="18" charset="0"/>
              </a:rPr>
              <a:t>ru</a:t>
            </a:r>
            <a:r>
              <a:rPr lang="en-US" sz="1600" spc="-15" dirty="0">
                <a:effectLst/>
                <a:latin typeface="Times New Roman" panose="02020603050405020304" pitchFamily="18" charset="0"/>
                <a:ea typeface="MS Mincho" panose="02020609040205080304" pitchFamily="49" charset="-128"/>
                <a:cs typeface="Times New Roman" panose="02020603050405020304" pitchFamily="18" charset="0"/>
              </a:rPr>
              <a:t> </a:t>
            </a:r>
            <a:r>
              <a:rPr lang="ru-RU" sz="1600" dirty="0">
                <a:effectLst/>
                <a:latin typeface="Times New Roman" panose="02020603050405020304" pitchFamily="18" charset="0"/>
                <a:ea typeface="MS Mincho" panose="02020609040205080304" pitchFamily="49" charset="-128"/>
                <a:cs typeface="Times New Roman" panose="02020603050405020304" pitchFamily="18" charset="0"/>
              </a:rPr>
              <a:t>[Электронный</a:t>
            </a:r>
            <a:r>
              <a:rPr lang="ru-RU" sz="1600" spc="-10" dirty="0">
                <a:effectLst/>
                <a:latin typeface="Times New Roman" panose="02020603050405020304" pitchFamily="18" charset="0"/>
                <a:ea typeface="MS Mincho" panose="02020609040205080304" pitchFamily="49" charset="-128"/>
                <a:cs typeface="Times New Roman" panose="02020603050405020304" pitchFamily="18" charset="0"/>
              </a:rPr>
              <a:t> ресурс] </a:t>
            </a:r>
            <a:r>
              <a:rPr lang="en-US" sz="1600" dirty="0">
                <a:effectLst/>
                <a:latin typeface="Times New Roman" panose="02020603050405020304" pitchFamily="18" charset="0"/>
                <a:ea typeface="MS Mincho" panose="02020609040205080304" pitchFamily="49" charset="-128"/>
                <a:cs typeface="Times New Roman" panose="02020603050405020304" pitchFamily="18" charset="0"/>
              </a:rPr>
              <a:t>URL</a:t>
            </a:r>
            <a:r>
              <a:rPr lang="ru-RU" sz="1600" dirty="0">
                <a:effectLst/>
                <a:latin typeface="Times New Roman" panose="02020603050405020304" pitchFamily="18" charset="0"/>
                <a:ea typeface="MS Mincho" panose="02020609040205080304" pitchFamily="49" charset="-128"/>
                <a:cs typeface="Times New Roman" panose="02020603050405020304" pitchFamily="18" charset="0"/>
              </a:rPr>
              <a:t>:</a:t>
            </a:r>
            <a:r>
              <a:rPr lang="ru-RU" sz="1600" spc="-15"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600" u="none" strike="noStrike" dirty="0">
                <a:effectLst/>
                <a:latin typeface="Times New Roman" panose="02020603050405020304" pitchFamily="18" charset="0"/>
                <a:ea typeface="MS Mincho" panose="02020609040205080304" pitchFamily="49" charset="-128"/>
                <a:cs typeface="Times New Roman" panose="02020603050405020304" pitchFamily="18" charset="0"/>
                <a:hlinkClick r:id="rId2"/>
              </a:rPr>
              <a:t>http</a:t>
            </a:r>
            <a:r>
              <a:rPr lang="ru-RU" sz="1600" u="none" strike="noStrike" dirty="0">
                <a:effectLst/>
                <a:latin typeface="Times New Roman" panose="02020603050405020304" pitchFamily="18" charset="0"/>
                <a:ea typeface="MS Mincho" panose="02020609040205080304" pitchFamily="49" charset="-128"/>
                <a:cs typeface="Times New Roman" panose="02020603050405020304" pitchFamily="18" charset="0"/>
                <a:hlinkClick r:id="rId2"/>
              </a:rPr>
              <a:t>://</a:t>
            </a:r>
            <a:r>
              <a:rPr lang="en-US" sz="1600" u="none" strike="noStrike" dirty="0" err="1">
                <a:effectLst/>
                <a:latin typeface="Times New Roman" panose="02020603050405020304" pitchFamily="18" charset="0"/>
                <a:ea typeface="MS Mincho" panose="02020609040205080304" pitchFamily="49" charset="-128"/>
                <a:cs typeface="Times New Roman" panose="02020603050405020304" pitchFamily="18" charset="0"/>
                <a:hlinkClick r:id="rId2"/>
              </a:rPr>
              <a:t>greenevolution</a:t>
            </a:r>
            <a:r>
              <a:rPr lang="ru-RU" sz="1600" u="none" strike="noStrike" dirty="0">
                <a:effectLst/>
                <a:latin typeface="Times New Roman" panose="02020603050405020304" pitchFamily="18" charset="0"/>
                <a:ea typeface="MS Mincho" panose="02020609040205080304" pitchFamily="49" charset="-128"/>
                <a:cs typeface="Times New Roman" panose="02020603050405020304" pitchFamily="18" charset="0"/>
                <a:hlinkClick r:id="rId2"/>
              </a:rPr>
              <a:t>.</a:t>
            </a:r>
            <a:r>
              <a:rPr lang="en-US" sz="1600" u="none" strike="noStrike" dirty="0" err="1">
                <a:effectLst/>
                <a:latin typeface="Times New Roman" panose="02020603050405020304" pitchFamily="18" charset="0"/>
                <a:ea typeface="MS Mincho" panose="02020609040205080304" pitchFamily="49" charset="-128"/>
                <a:cs typeface="Times New Roman" panose="02020603050405020304" pitchFamily="18" charset="0"/>
                <a:hlinkClick r:id="rId2"/>
              </a:rPr>
              <a:t>ru</a:t>
            </a:r>
            <a:r>
              <a:rPr lang="ru-RU" sz="1600" u="none" strike="noStrike" dirty="0">
                <a:effectLst/>
                <a:latin typeface="Times New Roman" panose="02020603050405020304" pitchFamily="18" charset="0"/>
                <a:ea typeface="MS Mincho" panose="02020609040205080304" pitchFamily="49" charset="-128"/>
                <a:cs typeface="Times New Roman" panose="02020603050405020304" pitchFamily="18" charset="0"/>
                <a:hlinkClick r:id="rId2"/>
              </a:rPr>
              <a:t>/</a:t>
            </a:r>
            <a:r>
              <a:rPr lang="en-US" sz="1600" u="none" strike="noStrike" dirty="0">
                <a:effectLst/>
                <a:latin typeface="Times New Roman" panose="02020603050405020304" pitchFamily="18" charset="0"/>
                <a:ea typeface="MS Mincho" panose="02020609040205080304" pitchFamily="49" charset="-128"/>
                <a:cs typeface="Times New Roman" panose="02020603050405020304" pitchFamily="18" charset="0"/>
                <a:hlinkClick r:id="rId2"/>
              </a:rPr>
              <a:t>enc</a:t>
            </a:r>
            <a:r>
              <a:rPr lang="ru-RU" sz="1600" u="none" strike="noStrike" dirty="0">
                <a:effectLst/>
                <a:latin typeface="Times New Roman" panose="02020603050405020304" pitchFamily="18" charset="0"/>
                <a:ea typeface="MS Mincho" panose="02020609040205080304" pitchFamily="49" charset="-128"/>
                <a:cs typeface="Times New Roman" panose="02020603050405020304" pitchFamily="18" charset="0"/>
                <a:hlinkClick r:id="rId2"/>
              </a:rPr>
              <a:t>/</a:t>
            </a:r>
            <a:r>
              <a:rPr lang="en-US" sz="1600" u="none" strike="noStrike" dirty="0">
                <a:effectLst/>
                <a:latin typeface="Times New Roman" panose="02020603050405020304" pitchFamily="18" charset="0"/>
                <a:ea typeface="MS Mincho" panose="02020609040205080304" pitchFamily="49" charset="-128"/>
                <a:cs typeface="Times New Roman" panose="02020603050405020304" pitchFamily="18" charset="0"/>
                <a:hlinkClick r:id="rId2"/>
              </a:rPr>
              <a:t>wiki</a:t>
            </a:r>
            <a:r>
              <a:rPr lang="ru-RU" sz="1600" u="none" strike="noStrike" dirty="0">
                <a:effectLst/>
                <a:latin typeface="Times New Roman" panose="02020603050405020304" pitchFamily="18" charset="0"/>
                <a:ea typeface="MS Mincho" panose="02020609040205080304" pitchFamily="49" charset="-128"/>
                <a:cs typeface="Times New Roman" panose="02020603050405020304" pitchFamily="18" charset="0"/>
                <a:hlinkClick r:id="rId2"/>
              </a:rPr>
              <a:t>/</a:t>
            </a:r>
            <a:r>
              <a:rPr lang="en-US" sz="1600" u="none" strike="noStrike" dirty="0" err="1">
                <a:effectLst/>
                <a:latin typeface="Times New Roman" panose="02020603050405020304" pitchFamily="18" charset="0"/>
                <a:ea typeface="MS Mincho" panose="02020609040205080304" pitchFamily="49" charset="-128"/>
                <a:cs typeface="Times New Roman" panose="02020603050405020304" pitchFamily="18" charset="0"/>
                <a:hlinkClick r:id="rId2"/>
              </a:rPr>
              <a:t>ustojchivyj</a:t>
            </a:r>
            <a:r>
              <a:rPr lang="ru-RU" sz="1600" u="none" strike="noStrike" dirty="0">
                <a:effectLst/>
                <a:latin typeface="Times New Roman" panose="02020603050405020304" pitchFamily="18" charset="0"/>
                <a:ea typeface="MS Mincho" panose="02020609040205080304" pitchFamily="49" charset="-128"/>
                <a:cs typeface="Times New Roman" panose="02020603050405020304" pitchFamily="18" charset="0"/>
                <a:hlinkClick r:id="rId2"/>
              </a:rPr>
              <a:t>-</a:t>
            </a:r>
            <a:r>
              <a:rPr lang="en-US" sz="1600" u="none" strike="noStrike" dirty="0">
                <a:effectLst/>
                <a:latin typeface="Times New Roman" panose="02020603050405020304" pitchFamily="18" charset="0"/>
                <a:ea typeface="MS Mincho" panose="02020609040205080304" pitchFamily="49" charset="-128"/>
                <a:cs typeface="Times New Roman" panose="02020603050405020304" pitchFamily="18" charset="0"/>
                <a:hlinkClick r:id="rId2"/>
              </a:rPr>
              <a:t>transport</a:t>
            </a:r>
            <a:r>
              <a:rPr lang="en-US" sz="1600" spc="-15" dirty="0">
                <a:effectLst/>
                <a:latin typeface="Times New Roman" panose="02020603050405020304" pitchFamily="18" charset="0"/>
                <a:ea typeface="MS Mincho" panose="02020609040205080304" pitchFamily="49" charset="-128"/>
                <a:cs typeface="Times New Roman" panose="02020603050405020304" pitchFamily="18" charset="0"/>
              </a:rPr>
              <a:t> </a:t>
            </a:r>
            <a:r>
              <a:rPr lang="ru-RU" sz="1600" dirty="0">
                <a:effectLst/>
                <a:latin typeface="Times New Roman" panose="02020603050405020304" pitchFamily="18" charset="0"/>
                <a:ea typeface="MS Mincho" panose="02020609040205080304" pitchFamily="49" charset="-128"/>
                <a:cs typeface="Times New Roman" panose="02020603050405020304" pitchFamily="18" charset="0"/>
              </a:rPr>
              <a:t>(дата обращения: 26.02.2018).</a:t>
            </a:r>
            <a:endParaRPr lang="ru-RU" sz="16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ru-RU" sz="1600" dirty="0" err="1">
                <a:effectLst/>
                <a:latin typeface="Times New Roman" panose="02020603050405020304" pitchFamily="18" charset="0"/>
                <a:ea typeface="MS Mincho" panose="02020609040205080304" pitchFamily="49" charset="-128"/>
                <a:cs typeface="Times New Roman" panose="02020603050405020304" pitchFamily="18" charset="0"/>
              </a:rPr>
              <a:t>Сакульева</a:t>
            </a:r>
            <a:r>
              <a:rPr lang="ru-RU" sz="1600" dirty="0">
                <a:effectLst/>
                <a:latin typeface="Times New Roman" panose="02020603050405020304" pitchFamily="18" charset="0"/>
                <a:ea typeface="MS Mincho" panose="02020609040205080304" pitchFamily="49" charset="-128"/>
                <a:cs typeface="Times New Roman" panose="02020603050405020304" pitchFamily="18" charset="0"/>
              </a:rPr>
              <a:t> Т.Н., Сотникова В.В. Роль электротранспорта в городской транспортной системе// Вестник университета. </a:t>
            </a:r>
            <a:r>
              <a:rPr lang="en-US" sz="1600" dirty="0">
                <a:effectLst/>
                <a:latin typeface="Times New Roman" panose="02020603050405020304" pitchFamily="18" charset="0"/>
                <a:ea typeface="MS Mincho" panose="02020609040205080304" pitchFamily="49" charset="-128"/>
                <a:cs typeface="Times New Roman" panose="02020603050405020304" pitchFamily="18" charset="0"/>
              </a:rPr>
              <a:t>2022. № 5. С. 108–114.</a:t>
            </a:r>
            <a:endParaRPr lang="ru-RU" sz="16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ru-RU" sz="1600" dirty="0">
                <a:effectLst/>
                <a:latin typeface="Times New Roman" panose="02020603050405020304" pitchFamily="18" charset="0"/>
                <a:ea typeface="MS Mincho" panose="02020609040205080304" pitchFamily="49" charset="-128"/>
                <a:cs typeface="Times New Roman" panose="02020603050405020304" pitchFamily="18" charset="0"/>
              </a:rPr>
              <a:t>Донченко В.В., </a:t>
            </a:r>
            <a:r>
              <a:rPr lang="ru-RU" sz="1600" dirty="0" err="1">
                <a:effectLst/>
                <a:latin typeface="Times New Roman" panose="02020603050405020304" pitchFamily="18" charset="0"/>
                <a:ea typeface="MS Mincho" panose="02020609040205080304" pitchFamily="49" charset="-128"/>
                <a:cs typeface="Times New Roman" panose="02020603050405020304" pitchFamily="18" charset="0"/>
              </a:rPr>
              <a:t>Купавцев</a:t>
            </a:r>
            <a:r>
              <a:rPr lang="ru-RU" sz="1600" dirty="0">
                <a:effectLst/>
                <a:latin typeface="Times New Roman" panose="02020603050405020304" pitchFamily="18" charset="0"/>
                <a:ea typeface="MS Mincho" panose="02020609040205080304" pitchFamily="49" charset="-128"/>
                <a:cs typeface="Times New Roman" panose="02020603050405020304" pitchFamily="18" charset="0"/>
              </a:rPr>
              <a:t> В.А. Анализ основных классификационных систем средств индивидуальной мобильности. </a:t>
            </a:r>
            <a:r>
              <a:rPr lang="en-US" sz="1600" dirty="0" err="1">
                <a:effectLst/>
                <a:latin typeface="Times New Roman" panose="02020603050405020304" pitchFamily="18" charset="0"/>
                <a:ea typeface="MS Mincho" panose="02020609040205080304" pitchFamily="49" charset="-128"/>
                <a:cs typeface="Times New Roman" panose="02020603050405020304" pitchFamily="18" charset="0"/>
              </a:rPr>
              <a:t>Вестник</a:t>
            </a:r>
            <a:r>
              <a:rPr lang="en-US" sz="16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600" dirty="0" err="1">
                <a:effectLst/>
                <a:latin typeface="Times New Roman" panose="02020603050405020304" pitchFamily="18" charset="0"/>
                <a:ea typeface="MS Mincho" panose="02020609040205080304" pitchFamily="49" charset="-128"/>
                <a:cs typeface="Times New Roman" panose="02020603050405020304" pitchFamily="18" charset="0"/>
              </a:rPr>
              <a:t>Сибирского</a:t>
            </a:r>
            <a:r>
              <a:rPr lang="en-US" sz="16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600" dirty="0" err="1">
                <a:effectLst/>
                <a:latin typeface="Times New Roman" panose="02020603050405020304" pitchFamily="18" charset="0"/>
                <a:ea typeface="MS Mincho" panose="02020609040205080304" pitchFamily="49" charset="-128"/>
                <a:cs typeface="Times New Roman" panose="02020603050405020304" pitchFamily="18" charset="0"/>
              </a:rPr>
              <a:t>государственного</a:t>
            </a:r>
            <a:r>
              <a:rPr lang="en-US" sz="16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600" dirty="0" err="1">
                <a:effectLst/>
                <a:latin typeface="Times New Roman" panose="02020603050405020304" pitchFamily="18" charset="0"/>
                <a:ea typeface="MS Mincho" panose="02020609040205080304" pitchFamily="49" charset="-128"/>
                <a:cs typeface="Times New Roman" panose="02020603050405020304" pitchFamily="18" charset="0"/>
              </a:rPr>
              <a:t>автомобильно-дорожного</a:t>
            </a:r>
            <a:r>
              <a:rPr lang="en-US" sz="16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600" dirty="0" err="1">
                <a:effectLst/>
                <a:latin typeface="Times New Roman" panose="02020603050405020304" pitchFamily="18" charset="0"/>
                <a:ea typeface="MS Mincho" panose="02020609040205080304" pitchFamily="49" charset="-128"/>
                <a:cs typeface="Times New Roman" panose="02020603050405020304" pitchFamily="18" charset="0"/>
              </a:rPr>
              <a:t>университета</a:t>
            </a:r>
            <a:r>
              <a:rPr lang="en-US" sz="1600" dirty="0">
                <a:effectLst/>
                <a:latin typeface="Times New Roman" panose="02020603050405020304" pitchFamily="18" charset="0"/>
                <a:ea typeface="MS Mincho" panose="02020609040205080304" pitchFamily="49" charset="-128"/>
                <a:cs typeface="Times New Roman" panose="02020603050405020304" pitchFamily="18" charset="0"/>
              </a:rPr>
              <a:t>. 2021;18(3):252–263.</a:t>
            </a:r>
            <a:endParaRPr lang="ru-RU" sz="16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en-US" sz="16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ru-RU" sz="1600" dirty="0" err="1">
                <a:effectLst/>
                <a:latin typeface="Times New Roman" panose="02020603050405020304" pitchFamily="18" charset="0"/>
                <a:ea typeface="Times New Roman" panose="02020603050405020304" pitchFamily="18" charset="0"/>
                <a:cs typeface="Times New Roman" panose="02020603050405020304" pitchFamily="18" charset="0"/>
              </a:rPr>
              <a:t>Подставкова</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М.И. Европейская автомобильная промышленность в эпоху трансформации отрасли / М.И. </a:t>
            </a:r>
            <a:r>
              <a:rPr lang="ru-RU" sz="1600" dirty="0" err="1">
                <a:effectLst/>
                <a:latin typeface="Times New Roman" panose="02020603050405020304" pitchFamily="18" charset="0"/>
                <a:ea typeface="Times New Roman" panose="02020603050405020304" pitchFamily="18" charset="0"/>
                <a:cs typeface="Times New Roman" panose="02020603050405020304" pitchFamily="18" charset="0"/>
              </a:rPr>
              <a:t>Подставкова</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 </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DOI</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10.24411/2072-8042-2021-5-116-123//Российский внешнеэкономический вестник.—2021.—с.116–123.—</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URL</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https</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600" dirty="0" err="1">
                <a:effectLst/>
                <a:latin typeface="Times New Roman" panose="02020603050405020304" pitchFamily="18" charset="0"/>
                <a:ea typeface="Times New Roman" panose="02020603050405020304" pitchFamily="18" charset="0"/>
                <a:cs typeface="Times New Roman" panose="02020603050405020304" pitchFamily="18" charset="0"/>
              </a:rPr>
              <a:t>cyberleninka</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600" dirty="0" err="1">
                <a:effectLst/>
                <a:latin typeface="Times New Roman" panose="02020603050405020304" pitchFamily="18" charset="0"/>
                <a:ea typeface="Times New Roman" panose="02020603050405020304" pitchFamily="18" charset="0"/>
                <a:cs typeface="Times New Roman" panose="02020603050405020304" pitchFamily="18" charset="0"/>
              </a:rPr>
              <a:t>ru</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article</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n</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600" dirty="0" err="1">
                <a:effectLst/>
                <a:latin typeface="Times New Roman" panose="02020603050405020304" pitchFamily="18" charset="0"/>
                <a:ea typeface="Times New Roman" panose="02020603050405020304" pitchFamily="18" charset="0"/>
                <a:cs typeface="Times New Roman" panose="02020603050405020304" pitchFamily="18" charset="0"/>
              </a:rPr>
              <a:t>evropeyskaya</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600" dirty="0" err="1">
                <a:effectLst/>
                <a:latin typeface="Times New Roman" panose="02020603050405020304" pitchFamily="18" charset="0"/>
                <a:ea typeface="Times New Roman" panose="02020603050405020304" pitchFamily="18" charset="0"/>
                <a:cs typeface="Times New Roman" panose="02020603050405020304" pitchFamily="18" charset="0"/>
              </a:rPr>
              <a:t>avtomobilnayapromyshlennost</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v</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600" dirty="0" err="1">
                <a:effectLst/>
                <a:latin typeface="Times New Roman" panose="02020603050405020304" pitchFamily="18" charset="0"/>
                <a:ea typeface="Times New Roman" panose="02020603050405020304" pitchFamily="18" charset="0"/>
                <a:cs typeface="Times New Roman" panose="02020603050405020304" pitchFamily="18" charset="0"/>
              </a:rPr>
              <a:t>epohu</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600" dirty="0" err="1">
                <a:effectLst/>
                <a:latin typeface="Times New Roman" panose="02020603050405020304" pitchFamily="18" charset="0"/>
                <a:ea typeface="Times New Roman" panose="02020603050405020304" pitchFamily="18" charset="0"/>
                <a:cs typeface="Times New Roman" panose="02020603050405020304" pitchFamily="18" charset="0"/>
              </a:rPr>
              <a:t>transformatsii</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600" dirty="0" err="1">
                <a:effectLst/>
                <a:latin typeface="Times New Roman" panose="02020603050405020304" pitchFamily="18" charset="0"/>
                <a:ea typeface="Times New Roman" panose="02020603050405020304" pitchFamily="18" charset="0"/>
                <a:cs typeface="Times New Roman" panose="02020603050405020304" pitchFamily="18" charset="0"/>
              </a:rPr>
              <a:t>otrasli</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6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en-US" sz="1600" dirty="0">
                <a:effectLst/>
                <a:latin typeface="Times New Roman" panose="02020603050405020304" pitchFamily="18" charset="0"/>
                <a:ea typeface="MS Mincho" panose="02020609040205080304" pitchFamily="49" charset="-128"/>
                <a:cs typeface="Times New Roman" panose="02020603050405020304" pitchFamily="18" charset="0"/>
              </a:rPr>
              <a:t>Julien Bert, Daniel </a:t>
            </a:r>
            <a:r>
              <a:rPr lang="en-US" sz="1600" dirty="0" err="1">
                <a:effectLst/>
                <a:latin typeface="Times New Roman" panose="02020603050405020304" pitchFamily="18" charset="0"/>
                <a:ea typeface="MS Mincho" panose="02020609040205080304" pitchFamily="49" charset="-128"/>
                <a:cs typeface="Times New Roman" panose="02020603050405020304" pitchFamily="18" charset="0"/>
              </a:rPr>
              <a:t>Schellong</a:t>
            </a:r>
            <a:r>
              <a:rPr lang="en-US" sz="1600" dirty="0">
                <a:effectLst/>
                <a:latin typeface="Times New Roman" panose="02020603050405020304" pitchFamily="18" charset="0"/>
                <a:ea typeface="MS Mincho" panose="02020609040205080304" pitchFamily="49" charset="-128"/>
                <a:cs typeface="Times New Roman" panose="02020603050405020304" pitchFamily="18" charset="0"/>
              </a:rPr>
              <a:t>, Markus </a:t>
            </a:r>
            <a:r>
              <a:rPr lang="en-US" sz="1600" dirty="0" err="1">
                <a:effectLst/>
                <a:latin typeface="Times New Roman" panose="02020603050405020304" pitchFamily="18" charset="0"/>
                <a:ea typeface="MS Mincho" panose="02020609040205080304" pitchFamily="49" charset="-128"/>
                <a:cs typeface="Times New Roman" panose="02020603050405020304" pitchFamily="18" charset="0"/>
              </a:rPr>
              <a:t>Hagenmaier</a:t>
            </a:r>
            <a:r>
              <a:rPr lang="en-US" sz="1600" dirty="0">
                <a:effectLst/>
                <a:latin typeface="Times New Roman" panose="02020603050405020304" pitchFamily="18" charset="0"/>
                <a:ea typeface="MS Mincho" panose="02020609040205080304" pitchFamily="49" charset="-128"/>
                <a:cs typeface="Times New Roman" panose="02020603050405020304" pitchFamily="18" charset="0"/>
              </a:rPr>
              <a:t>, David </a:t>
            </a:r>
            <a:r>
              <a:rPr lang="en-US" sz="1600" dirty="0" err="1">
                <a:effectLst/>
                <a:latin typeface="Times New Roman" panose="02020603050405020304" pitchFamily="18" charset="0"/>
                <a:ea typeface="MS Mincho" panose="02020609040205080304" pitchFamily="49" charset="-128"/>
                <a:cs typeface="Times New Roman" panose="02020603050405020304" pitchFamily="18" charset="0"/>
              </a:rPr>
              <a:t>Hornstein</a:t>
            </a:r>
            <a:r>
              <a:rPr lang="en-US" sz="1600" dirty="0">
                <a:effectLst/>
                <a:latin typeface="Times New Roman" panose="02020603050405020304" pitchFamily="18" charset="0"/>
                <a:ea typeface="MS Mincho" panose="02020609040205080304" pitchFamily="49" charset="-128"/>
                <a:cs typeface="Times New Roman" panose="02020603050405020304" pitchFamily="18" charset="0"/>
              </a:rPr>
              <a:t>, Augustin K. </a:t>
            </a:r>
            <a:r>
              <a:rPr lang="en-US" sz="1600" dirty="0" err="1">
                <a:effectLst/>
                <a:latin typeface="Times New Roman" panose="02020603050405020304" pitchFamily="18" charset="0"/>
                <a:ea typeface="MS Mincho" panose="02020609040205080304" pitchFamily="49" charset="-128"/>
                <a:cs typeface="Times New Roman" panose="02020603050405020304" pitchFamily="18" charset="0"/>
              </a:rPr>
              <a:t>Wegscheider</a:t>
            </a:r>
            <a:r>
              <a:rPr lang="en-US" sz="1600" dirty="0">
                <a:effectLst/>
                <a:latin typeface="Times New Roman" panose="02020603050405020304" pitchFamily="18" charset="0"/>
                <a:ea typeface="MS Mincho" panose="02020609040205080304" pitchFamily="49" charset="-128"/>
                <a:cs typeface="Times New Roman" panose="02020603050405020304" pitchFamily="18" charset="0"/>
              </a:rPr>
              <a:t>, and Thomas Palme, “How COViD-19 Will Shape Urban Mobility”, 16 June 2020. URL: </a:t>
            </a:r>
            <a:r>
              <a:rPr lang="en-US" sz="1600" u="sng" dirty="0">
                <a:effectLst/>
                <a:latin typeface="Times New Roman" panose="02020603050405020304" pitchFamily="18" charset="0"/>
                <a:ea typeface="MS Mincho" panose="02020609040205080304" pitchFamily="49" charset="-128"/>
                <a:cs typeface="Times New Roman" panose="02020603050405020304" pitchFamily="18" charset="0"/>
                <a:hlinkClick r:id="rId3"/>
              </a:rPr>
              <a:t>https://www.bcg.com/publications/2020/how-covid-19-willshape-urban-mobility</a:t>
            </a:r>
            <a:r>
              <a:rPr lang="en-US" sz="1600" u="sng" dirty="0">
                <a:effectLst/>
                <a:latin typeface="Times New Roman" panose="02020603050405020304" pitchFamily="18" charset="0"/>
                <a:ea typeface="MS Mincho" panose="02020609040205080304" pitchFamily="49" charset="-128"/>
                <a:cs typeface="Times New Roman" panose="02020603050405020304" pitchFamily="18" charset="0"/>
              </a:rPr>
              <a:t> </a:t>
            </a:r>
            <a:endParaRPr lang="ru-RU" sz="16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en-US" sz="1600" dirty="0">
                <a:effectLst/>
                <a:latin typeface="Times New Roman" panose="02020603050405020304" pitchFamily="18" charset="0"/>
                <a:ea typeface="MS Mincho" panose="02020609040205080304" pitchFamily="49" charset="-128"/>
                <a:cs typeface="Times New Roman" panose="02020603050405020304" pitchFamily="18" charset="0"/>
              </a:rPr>
              <a:t> https://www.service.nsw.gov.au/transaction/road-user-handbook New South Wels Road Rules, Victoria Road Rules, Australian Road Rules</a:t>
            </a:r>
            <a:r>
              <a:rPr lang="az-Latn-AZ" sz="1600" dirty="0">
                <a:effectLst/>
                <a:latin typeface="Times New Roman" panose="02020603050405020304" pitchFamily="18" charset="0"/>
                <a:ea typeface="MS Mincho" panose="02020609040205080304" pitchFamily="49" charset="-128"/>
                <a:cs typeface="Times New Roman" panose="02020603050405020304" pitchFamily="18" charset="0"/>
              </a:rPr>
              <a:t>.</a:t>
            </a:r>
            <a:endParaRPr lang="ru-RU" sz="16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az-Latn-AZ" sz="1600" u="sng" dirty="0">
                <a:effectLst/>
                <a:latin typeface="Times New Roman" panose="02020603050405020304" pitchFamily="18" charset="0"/>
                <a:ea typeface="MS Mincho" panose="02020609040205080304" pitchFamily="49" charset="-128"/>
                <a:cs typeface="Times New Roman" panose="02020603050405020304" pitchFamily="18" charset="0"/>
                <a:hlinkClick r:id="rId4"/>
              </a:rPr>
              <a:t>https://www.gov.uk/browse/driving/highway-code-road-safety</a:t>
            </a:r>
            <a:r>
              <a:rPr lang="az-Latn-AZ" sz="1600" dirty="0">
                <a:effectLst/>
                <a:latin typeface="Times New Roman" panose="02020603050405020304" pitchFamily="18" charset="0"/>
                <a:ea typeface="MS Mincho" panose="02020609040205080304" pitchFamily="49" charset="-128"/>
                <a:cs typeface="Times New Roman" panose="02020603050405020304" pitchFamily="18" charset="0"/>
              </a:rPr>
              <a:t> - </a:t>
            </a:r>
            <a:r>
              <a:rPr lang="en-US" sz="1600" dirty="0">
                <a:effectLst/>
                <a:latin typeface="Times New Roman" panose="02020603050405020304" pitchFamily="18" charset="0"/>
                <a:ea typeface="MS Mincho" panose="02020609040205080304" pitchFamily="49" charset="-128"/>
                <a:cs typeface="Times New Roman" panose="02020603050405020304" pitchFamily="18" charset="0"/>
              </a:rPr>
              <a:t>The Highway Code of the United Kingdom.</a:t>
            </a:r>
            <a:endParaRPr lang="ru-RU" sz="16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en-US" sz="16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600" u="sng" dirty="0">
                <a:effectLst/>
                <a:latin typeface="Times New Roman" panose="02020603050405020304" pitchFamily="18" charset="0"/>
                <a:ea typeface="MS Mincho" panose="02020609040205080304" pitchFamily="49" charset="-128"/>
                <a:cs typeface="Times New Roman" panose="02020603050405020304" pitchFamily="18" charset="0"/>
                <a:hlinkClick r:id="rId5"/>
              </a:rPr>
              <a:t>https://www.stromrad.com/wp-content/uploads/bilder/stromrad-stuttgart_bedienungsanleitung-ebikes_quipplan-f020_en</a:t>
            </a:r>
            <a:r>
              <a:rPr lang="en-US" sz="1600" dirty="0">
                <a:effectLst/>
                <a:latin typeface="Times New Roman" panose="02020603050405020304" pitchFamily="18" charset="0"/>
                <a:ea typeface="MS Mincho" panose="02020609040205080304" pitchFamily="49" charset="-128"/>
                <a:cs typeface="Times New Roman" panose="02020603050405020304" pitchFamily="18" charset="0"/>
              </a:rPr>
              <a:t> - </a:t>
            </a:r>
            <a:r>
              <a:rPr lang="en-US" sz="1600" b="1" dirty="0">
                <a:effectLst/>
                <a:latin typeface="Times New Roman" panose="02020603050405020304" pitchFamily="18" charset="0"/>
                <a:ea typeface="MS Mincho" panose="02020609040205080304" pitchFamily="49" charset="-128"/>
                <a:cs typeface="Times New Roman" panose="02020603050405020304" pitchFamily="18" charset="0"/>
              </a:rPr>
              <a:t>2002/24/ЕС</a:t>
            </a:r>
            <a:r>
              <a:rPr lang="en-US" sz="1600" dirty="0">
                <a:effectLst/>
                <a:latin typeface="Times New Roman" panose="02020603050405020304" pitchFamily="18" charset="0"/>
                <a:ea typeface="MS Mincho" panose="02020609040205080304" pitchFamily="49" charset="-128"/>
                <a:cs typeface="Times New Roman" panose="02020603050405020304" pitchFamily="18" charset="0"/>
              </a:rPr>
              <a:t>, EN15194</a:t>
            </a:r>
            <a:endParaRPr lang="ru-RU" sz="16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en-US" sz="1600" u="sng" dirty="0">
                <a:effectLst/>
                <a:latin typeface="Times New Roman" panose="02020603050405020304" pitchFamily="18" charset="0"/>
                <a:ea typeface="MS Mincho" panose="02020609040205080304" pitchFamily="49" charset="-128"/>
                <a:cs typeface="Times New Roman" panose="02020603050405020304" pitchFamily="18" charset="0"/>
                <a:hlinkClick r:id="rId6"/>
              </a:rPr>
              <a:t>https://www.who.int/europe/initiatives/transport-health-and-environment-pan-european-programme-(the-pep)</a:t>
            </a:r>
            <a:r>
              <a:rPr lang="en-US" sz="1600" dirty="0">
                <a:effectLst/>
                <a:latin typeface="Times New Roman" panose="02020603050405020304" pitchFamily="18" charset="0"/>
                <a:ea typeface="MS Mincho" panose="02020609040205080304" pitchFamily="49" charset="-128"/>
                <a:cs typeface="Times New Roman" panose="02020603050405020304" pitchFamily="18" charset="0"/>
              </a:rPr>
              <a:t> </a:t>
            </a:r>
            <a:endParaRPr lang="ru-RU" sz="16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en-US" sz="16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az-Latn-AZ" sz="1600" u="sng" dirty="0">
                <a:effectLst/>
                <a:latin typeface="Times New Roman" panose="02020603050405020304" pitchFamily="18" charset="0"/>
                <a:ea typeface="MS Mincho" panose="02020609040205080304" pitchFamily="49" charset="-128"/>
                <a:cs typeface="Times New Roman" panose="02020603050405020304" pitchFamily="18" charset="0"/>
                <a:hlinkClick r:id="rId7"/>
              </a:rPr>
              <a:t>https://thepep.unece.org/pep</a:t>
            </a:r>
            <a:r>
              <a:rPr lang="az-Latn-AZ" sz="1600" dirty="0">
                <a:effectLst/>
                <a:latin typeface="Times New Roman" panose="02020603050405020304" pitchFamily="18" charset="0"/>
                <a:ea typeface="MS Mincho" panose="02020609040205080304" pitchFamily="49" charset="-128"/>
                <a:cs typeface="Times New Roman" panose="02020603050405020304" pitchFamily="18" charset="0"/>
              </a:rPr>
              <a:t> -transport-health-and-environment-pan-european-programme</a:t>
            </a:r>
            <a:endParaRPr lang="ru-RU" sz="1600" dirty="0">
              <a:effectLst/>
              <a:latin typeface="Calibri" panose="020F0502020204030204" pitchFamily="34"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165908506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Объект 2">
            <a:extLst>
              <a:ext uri="{FF2B5EF4-FFF2-40B4-BE49-F238E27FC236}">
                <a16:creationId xmlns:a16="http://schemas.microsoft.com/office/drawing/2014/main" id="{EE290F98-7E54-0A4C-8F5E-661861B59B30}"/>
              </a:ext>
            </a:extLst>
          </p:cNvPr>
          <p:cNvSpPr>
            <a:spLocks noGrp="1"/>
          </p:cNvSpPr>
          <p:nvPr>
            <p:ph idx="1"/>
          </p:nvPr>
        </p:nvSpPr>
        <p:spPr>
          <a:xfrm>
            <a:off x="885370" y="591344"/>
            <a:ext cx="10750920" cy="5675312"/>
          </a:xfrm>
        </p:spPr>
        <p:txBody>
          <a:bodyPr>
            <a:normAutofit fontScale="92500" lnSpcReduction="10000"/>
          </a:bodyPr>
          <a:lstStyle/>
          <a:p>
            <a:pPr marL="342900" lvl="0" indent="-342900">
              <a:spcBef>
                <a:spcPts val="0"/>
              </a:spcBef>
              <a:spcAft>
                <a:spcPts val="600"/>
              </a:spcAft>
              <a:buFont typeface="+mj-lt"/>
              <a:buAutoNum type="arabicPeriod"/>
              <a:tabLst>
                <a:tab pos="350520" algn="l"/>
              </a:tabLst>
            </a:pPr>
            <a:r>
              <a:rPr lang="en-US" sz="1400" u="sng" dirty="0">
                <a:effectLst/>
                <a:latin typeface="Times New Roman" panose="02020603050405020304" pitchFamily="18" charset="0"/>
                <a:ea typeface="Arial" panose="020B0604020202020204" pitchFamily="34" charset="0"/>
                <a:cs typeface="Times New Roman" panose="02020603050405020304" pitchFamily="18" charset="0"/>
                <a:hlinkClick r:id="rId2"/>
              </a:rPr>
              <a:t>https://thepep.unece.org/sites/default/files/2017-05/Paris_Declaration_in_Russian_final.pdf</a:t>
            </a:r>
            <a:endParaRPr lang="ru-RU" sz="14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en-US" sz="1400" dirty="0" err="1">
                <a:effectLst/>
                <a:latin typeface="Times New Roman" panose="02020603050405020304" pitchFamily="18" charset="0"/>
                <a:ea typeface="Times New Roman" panose="02020603050405020304" pitchFamily="18" charset="0"/>
                <a:cs typeface="Times New Roman" panose="02020603050405020304" pitchFamily="18" charset="0"/>
              </a:rPr>
              <a:t>C</a:t>
            </a:r>
            <a:r>
              <a:rPr lang="en-US" sz="1400" spc="-5" dirty="0" err="1">
                <a:effectLst/>
                <a:latin typeface="Times New Roman" panose="02020603050405020304" pitchFamily="18" charset="0"/>
                <a:ea typeface="Times New Roman" panose="02020603050405020304" pitchFamily="18" charset="0"/>
                <a:cs typeface="Times New Roman" panose="02020603050405020304" pitchFamily="18" charset="0"/>
              </a:rPr>
              <a:t>lewl</a:t>
            </a:r>
            <a:r>
              <a:rPr lang="en-US" sz="1400" dirty="0" err="1">
                <a:effectLst/>
                <a:latin typeface="Times New Roman" panose="02020603050405020304" pitchFamily="18" charset="0"/>
                <a:ea typeface="Times New Roman" panose="02020603050405020304" pitchFamily="18" charset="0"/>
                <a:cs typeface="Times New Roman" panose="02020603050405020304" pitchFamily="18" charset="0"/>
              </a:rPr>
              <a:t>o</a:t>
            </a:r>
            <a:r>
              <a:rPr lang="en-US" sz="1400" spc="-70" dirty="0" err="1">
                <a:effectLst/>
                <a:latin typeface="Times New Roman" panose="02020603050405020304" pitchFamily="18" charset="0"/>
                <a:ea typeface="Times New Roman" panose="02020603050405020304" pitchFamily="18" charset="0"/>
                <a:cs typeface="Times New Roman" panose="02020603050405020304" pitchFamily="18" charset="0"/>
              </a:rPr>
              <a:t>w</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400" spc="46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spc="46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2019)</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400" spc="445"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T</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h</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e</a:t>
            </a:r>
            <a:r>
              <a:rPr lang="en-US" sz="1400" spc="46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M</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icro-</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M</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obilit</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y</a:t>
            </a:r>
            <a:r>
              <a:rPr lang="en-US" sz="1400" spc="46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Re</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voluti</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o</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n</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 T</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h</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e</a:t>
            </a:r>
            <a:r>
              <a:rPr lang="en-US" sz="1400" spc="9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I</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nt</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oductio</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n</a:t>
            </a:r>
            <a:r>
              <a:rPr lang="en-US" sz="1400" spc="95"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a</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n</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d</a:t>
            </a:r>
            <a:r>
              <a:rPr lang="en-US" sz="1400" spc="4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A</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doptio</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n</a:t>
            </a:r>
            <a:r>
              <a:rPr lang="en-US" sz="1400" spc="95"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of</a:t>
            </a:r>
            <a:r>
              <a:rPr lang="en-US" sz="1400" spc="9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E</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l</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e</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ctri</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c</a:t>
            </a:r>
            <a:r>
              <a:rPr lang="en-US" sz="1400" spc="95"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S</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coote</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rs</a:t>
            </a:r>
            <a:r>
              <a:rPr lang="en-US" sz="1400" spc="9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in</a:t>
            </a:r>
            <a:r>
              <a:rPr lang="en-US" sz="1400" spc="9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the U</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nite</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d</a:t>
            </a:r>
            <a:r>
              <a:rPr lang="en-US" sz="1400" spc="31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S</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tate</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s.</a:t>
            </a:r>
            <a:r>
              <a:rPr lang="en-US" sz="1400" spc="305"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I</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n</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400" spc="31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i="1" spc="-55" dirty="0">
                <a:effectLst/>
                <a:latin typeface="Times New Roman" panose="02020603050405020304" pitchFamily="18" charset="0"/>
                <a:ea typeface="Times New Roman" panose="02020603050405020304" pitchFamily="18" charset="0"/>
                <a:cs typeface="Times New Roman" panose="02020603050405020304" pitchFamily="18" charset="0"/>
              </a:rPr>
              <a:t>T</a:t>
            </a:r>
            <a:r>
              <a:rPr lang="en-US" sz="1400" i="1" spc="-5" dirty="0">
                <a:effectLst/>
                <a:latin typeface="Times New Roman" panose="02020603050405020304" pitchFamily="18" charset="0"/>
                <a:ea typeface="Times New Roman" panose="02020603050405020304" pitchFamily="18" charset="0"/>
                <a:cs typeface="Times New Roman" panose="02020603050405020304" pitchFamily="18" charset="0"/>
              </a:rPr>
              <a:t>ransp</a:t>
            </a:r>
            <a:r>
              <a:rPr lang="en-US" sz="1400" i="1" dirty="0">
                <a:effectLst/>
                <a:latin typeface="Times New Roman" panose="02020603050405020304" pitchFamily="18" charset="0"/>
                <a:ea typeface="Times New Roman" panose="02020603050405020304" pitchFamily="18" charset="0"/>
                <a:cs typeface="Times New Roman" panose="02020603050405020304" pitchFamily="18" charset="0"/>
              </a:rPr>
              <a:t>o</a:t>
            </a:r>
            <a:r>
              <a:rPr lang="en-US" sz="1400" i="1" spc="-5" dirty="0">
                <a:effectLst/>
                <a:latin typeface="Times New Roman" panose="02020603050405020304" pitchFamily="18" charset="0"/>
                <a:ea typeface="Times New Roman" panose="02020603050405020304" pitchFamily="18" charset="0"/>
                <a:cs typeface="Times New Roman" panose="02020603050405020304" pitchFamily="18" charset="0"/>
              </a:rPr>
              <a:t>rtatio</a:t>
            </a:r>
            <a:r>
              <a:rPr lang="en-US" sz="1400" i="1" dirty="0">
                <a:effectLst/>
                <a:latin typeface="Times New Roman" panose="02020603050405020304" pitchFamily="18" charset="0"/>
                <a:ea typeface="Times New Roman" panose="02020603050405020304" pitchFamily="18" charset="0"/>
                <a:cs typeface="Times New Roman" panose="02020603050405020304" pitchFamily="18" charset="0"/>
              </a:rPr>
              <a:t>n</a:t>
            </a:r>
            <a:r>
              <a:rPr lang="en-US" sz="1400" i="1" spc="31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i="1" dirty="0">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i="1" spc="-5" dirty="0">
                <a:effectLst/>
                <a:latin typeface="Times New Roman" panose="02020603050405020304" pitchFamily="18" charset="0"/>
                <a:ea typeface="Times New Roman" panose="02020603050405020304" pitchFamily="18" charset="0"/>
                <a:cs typeface="Times New Roman" panose="02020603050405020304" pitchFamily="18" charset="0"/>
              </a:rPr>
              <a:t>ese</a:t>
            </a:r>
            <a:r>
              <a:rPr lang="en-US" sz="1400" i="1" dirty="0">
                <a:effectLst/>
                <a:latin typeface="Times New Roman" panose="02020603050405020304" pitchFamily="18" charset="0"/>
                <a:ea typeface="Times New Roman" panose="02020603050405020304" pitchFamily="18" charset="0"/>
                <a:cs typeface="Times New Roman" panose="02020603050405020304" pitchFamily="18" charset="0"/>
              </a:rPr>
              <a:t>a</a:t>
            </a:r>
            <a:r>
              <a:rPr lang="en-US" sz="1400" i="1" spc="-40" dirty="0">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i="1" spc="-5" dirty="0">
                <a:effectLst/>
                <a:latin typeface="Times New Roman" panose="02020603050405020304" pitchFamily="18" charset="0"/>
                <a:ea typeface="Times New Roman" panose="02020603050405020304" pitchFamily="18" charset="0"/>
                <a:cs typeface="Times New Roman" panose="02020603050405020304" pitchFamily="18" charset="0"/>
              </a:rPr>
              <a:t>c</a:t>
            </a:r>
            <a:r>
              <a:rPr lang="en-US" sz="1400" i="1" dirty="0">
                <a:effectLst/>
                <a:latin typeface="Times New Roman" panose="02020603050405020304" pitchFamily="18" charset="0"/>
                <a:ea typeface="Times New Roman" panose="02020603050405020304" pitchFamily="18" charset="0"/>
                <a:cs typeface="Times New Roman" panose="02020603050405020304" pitchFamily="18" charset="0"/>
              </a:rPr>
              <a:t>h</a:t>
            </a:r>
            <a:r>
              <a:rPr lang="en-US" sz="1400" i="1" spc="305"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i="1" dirty="0">
                <a:effectLst/>
                <a:latin typeface="Times New Roman" panose="02020603050405020304" pitchFamily="18" charset="0"/>
                <a:ea typeface="Times New Roman" panose="02020603050405020304" pitchFamily="18" charset="0"/>
                <a:cs typeface="Times New Roman" panose="02020603050405020304" pitchFamily="18" charset="0"/>
              </a:rPr>
              <a:t>Bo</a:t>
            </a:r>
            <a:r>
              <a:rPr lang="en-US" sz="1400" i="1" spc="-5" dirty="0">
                <a:effectLst/>
                <a:latin typeface="Times New Roman" panose="02020603050405020304" pitchFamily="18" charset="0"/>
                <a:ea typeface="Times New Roman" panose="02020603050405020304" pitchFamily="18" charset="0"/>
                <a:cs typeface="Times New Roman" panose="02020603050405020304" pitchFamily="18" charset="0"/>
              </a:rPr>
              <a:t>a</a:t>
            </a:r>
            <a:r>
              <a:rPr lang="en-US" sz="1400" i="1" spc="-40" dirty="0">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i="1" dirty="0">
                <a:effectLst/>
                <a:latin typeface="Times New Roman" panose="02020603050405020304" pitchFamily="18" charset="0"/>
                <a:ea typeface="Times New Roman" panose="02020603050405020304" pitchFamily="18" charset="0"/>
                <a:cs typeface="Times New Roman" panose="02020603050405020304" pitchFamily="18" charset="0"/>
              </a:rPr>
              <a:t>d</a:t>
            </a:r>
            <a:r>
              <a:rPr lang="en-US" sz="1400" i="1" spc="305"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i="1" dirty="0">
                <a:effectLst/>
                <a:latin typeface="Times New Roman" panose="02020603050405020304" pitchFamily="18" charset="0"/>
                <a:ea typeface="Times New Roman" panose="02020603050405020304" pitchFamily="18" charset="0"/>
                <a:cs typeface="Times New Roman" panose="02020603050405020304" pitchFamily="18" charset="0"/>
              </a:rPr>
              <a:t>9</a:t>
            </a:r>
            <a:r>
              <a:rPr lang="en-US" sz="1400" i="1" spc="-5" dirty="0">
                <a:effectLst/>
                <a:latin typeface="Times New Roman" panose="02020603050405020304" pitchFamily="18" charset="0"/>
                <a:ea typeface="Times New Roman" panose="02020603050405020304" pitchFamily="18" charset="0"/>
                <a:cs typeface="Times New Roman" panose="02020603050405020304" pitchFamily="18" charset="0"/>
              </a:rPr>
              <a:t>8t</a:t>
            </a:r>
            <a:r>
              <a:rPr lang="en-US" sz="1400" i="1" dirty="0">
                <a:effectLst/>
                <a:latin typeface="Times New Roman" panose="02020603050405020304" pitchFamily="18" charset="0"/>
                <a:ea typeface="Times New Roman" panose="02020603050405020304" pitchFamily="18" charset="0"/>
                <a:cs typeface="Times New Roman" panose="02020603050405020304" pitchFamily="18" charset="0"/>
              </a:rPr>
              <a:t>h A</a:t>
            </a:r>
            <a:r>
              <a:rPr lang="en-US" sz="1400" i="1" spc="-5" dirty="0">
                <a:effectLst/>
                <a:latin typeface="Times New Roman" panose="02020603050405020304" pitchFamily="18" charset="0"/>
                <a:ea typeface="Times New Roman" panose="02020603050405020304" pitchFamily="18" charset="0"/>
                <a:cs typeface="Times New Roman" panose="02020603050405020304" pitchFamily="18" charset="0"/>
              </a:rPr>
              <a:t>nnua</a:t>
            </a:r>
            <a:r>
              <a:rPr lang="en-US" sz="1400" i="1" dirty="0">
                <a:effectLst/>
                <a:latin typeface="Times New Roman" panose="02020603050405020304" pitchFamily="18" charset="0"/>
                <a:ea typeface="Times New Roman" panose="02020603050405020304" pitchFamily="18" charset="0"/>
                <a:cs typeface="Times New Roman" panose="02020603050405020304" pitchFamily="18" charset="0"/>
              </a:rPr>
              <a:t>l</a:t>
            </a:r>
            <a:r>
              <a:rPr lang="en-US" sz="1400" i="1" spc="34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i="1" dirty="0">
                <a:effectLst/>
                <a:latin typeface="Times New Roman" panose="02020603050405020304" pitchFamily="18" charset="0"/>
                <a:ea typeface="Times New Roman" panose="02020603050405020304" pitchFamily="18" charset="0"/>
                <a:cs typeface="Times New Roman" panose="02020603050405020304" pitchFamily="18" charset="0"/>
              </a:rPr>
              <a:t>M</a:t>
            </a:r>
            <a:r>
              <a:rPr lang="en-US" sz="1400" i="1" spc="-5" dirty="0">
                <a:effectLst/>
                <a:latin typeface="Times New Roman" panose="02020603050405020304" pitchFamily="18" charset="0"/>
                <a:ea typeface="Times New Roman" panose="02020603050405020304" pitchFamily="18" charset="0"/>
                <a:cs typeface="Times New Roman" panose="02020603050405020304" pitchFamily="18" charset="0"/>
              </a:rPr>
              <a:t>ee</a:t>
            </a:r>
            <a:r>
              <a:rPr lang="en-US" sz="1400" i="1" dirty="0">
                <a:effectLst/>
                <a:latin typeface="Times New Roman" panose="02020603050405020304" pitchFamily="18" charset="0"/>
                <a:ea typeface="Times New Roman" panose="02020603050405020304" pitchFamily="18" charset="0"/>
                <a:cs typeface="Times New Roman" panose="02020603050405020304" pitchFamily="18" charset="0"/>
              </a:rPr>
              <a:t>t</a:t>
            </a:r>
            <a:r>
              <a:rPr lang="en-US" sz="1400" i="1" spc="-5" dirty="0">
                <a:effectLst/>
                <a:latin typeface="Times New Roman" panose="02020603050405020304" pitchFamily="18" charset="0"/>
                <a:ea typeface="Times New Roman" panose="02020603050405020304" pitchFamily="18" charset="0"/>
                <a:cs typeface="Times New Roman" panose="02020603050405020304" pitchFamily="18" charset="0"/>
              </a:rPr>
              <a:t>in</a:t>
            </a:r>
            <a:r>
              <a:rPr lang="en-US" sz="1400" i="1" dirty="0">
                <a:effectLst/>
                <a:latin typeface="Times New Roman" panose="02020603050405020304" pitchFamily="18" charset="0"/>
                <a:ea typeface="Times New Roman" panose="02020603050405020304" pitchFamily="18" charset="0"/>
                <a:cs typeface="Times New Roman" panose="02020603050405020304" pitchFamily="18" charset="0"/>
              </a:rPr>
              <a:t>g</a:t>
            </a:r>
            <a:r>
              <a:rPr lang="en-US" sz="1400" i="1" spc="34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i="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400" i="1" spc="-5" dirty="0">
                <a:effectLst/>
                <a:latin typeface="Times New Roman" panose="02020603050405020304" pitchFamily="18" charset="0"/>
                <a:ea typeface="Times New Roman" panose="02020603050405020304" pitchFamily="18" charset="0"/>
                <a:cs typeface="Times New Roman" panose="02020603050405020304" pitchFamily="18" charset="0"/>
              </a:rPr>
              <a:t>C</a:t>
            </a:r>
            <a:r>
              <a:rPr lang="en-US" sz="1400" i="1" dirty="0">
                <a:effectLst/>
                <a:latin typeface="Times New Roman" panose="02020603050405020304" pitchFamily="18" charset="0"/>
                <a:ea typeface="Times New Roman" panose="02020603050405020304" pitchFamily="18" charset="0"/>
                <a:cs typeface="Times New Roman" panose="02020603050405020304" pitchFamily="18" charset="0"/>
              </a:rPr>
              <a:t>o</a:t>
            </a:r>
            <a:r>
              <a:rPr lang="en-US" sz="1400" i="1" spc="-5" dirty="0">
                <a:effectLst/>
                <a:latin typeface="Times New Roman" panose="02020603050405020304" pitchFamily="18" charset="0"/>
                <a:ea typeface="Times New Roman" panose="02020603050405020304" pitchFamily="18" charset="0"/>
                <a:cs typeface="Times New Roman" panose="02020603050405020304" pitchFamily="18" charset="0"/>
              </a:rPr>
              <a:t>nfe</a:t>
            </a:r>
            <a:r>
              <a:rPr lang="en-US" sz="1400" i="1" spc="-40" dirty="0">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i="1" spc="-5" dirty="0">
                <a:effectLst/>
                <a:latin typeface="Times New Roman" panose="02020603050405020304" pitchFamily="18" charset="0"/>
                <a:ea typeface="Times New Roman" panose="02020603050405020304" pitchFamily="18" charset="0"/>
                <a:cs typeface="Times New Roman" panose="02020603050405020304" pitchFamily="18" charset="0"/>
              </a:rPr>
              <a:t>enc</a:t>
            </a:r>
            <a:r>
              <a:rPr lang="en-US" sz="1400" i="1" dirty="0">
                <a:effectLst/>
                <a:latin typeface="Times New Roman" panose="02020603050405020304" pitchFamily="18" charset="0"/>
                <a:ea typeface="Times New Roman" panose="02020603050405020304" pitchFamily="18" charset="0"/>
                <a:cs typeface="Times New Roman" panose="02020603050405020304" pitchFamily="18" charset="0"/>
              </a:rPr>
              <a:t>e</a:t>
            </a:r>
            <a:r>
              <a:rPr lang="en-US" sz="1400" i="1" spc="-5"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400" spc="32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spc="-75" dirty="0">
                <a:effectLst/>
                <a:latin typeface="Times New Roman" panose="02020603050405020304" pitchFamily="18" charset="0"/>
                <a:ea typeface="Times New Roman" panose="02020603050405020304" pitchFamily="18" charset="0"/>
                <a:cs typeface="Times New Roman" panose="02020603050405020304" pitchFamily="18" charset="0"/>
              </a:rPr>
              <a:t>W</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as</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h</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ingto</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n</a:t>
            </a:r>
            <a:r>
              <a:rPr lang="en-US" sz="1400" spc="34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D</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C</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400" spc="34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ht</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tps:/</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 t</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rid.trb</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o</a:t>
            </a:r>
            <a:r>
              <a:rPr lang="en-US" sz="1400" spc="-25" dirty="0">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g /</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view / </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1</a:t>
            </a:r>
            <a:r>
              <a:rPr lang="en-US" sz="1400" spc="-5" dirty="0">
                <a:effectLst/>
                <a:latin typeface="Times New Roman" panose="02020603050405020304" pitchFamily="18" charset="0"/>
                <a:ea typeface="Times New Roman" panose="02020603050405020304" pitchFamily="18" charset="0"/>
                <a:cs typeface="Times New Roman" panose="02020603050405020304" pitchFamily="18" charset="0"/>
              </a:rPr>
              <a:t>572549</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4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Barrett E. China Is Rolling Back the Subsidies that Fueled Its Electric-Vehicle Boom. URL: fortune. com/2021/01/05/</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china</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-electric-vehicle-subsidies-sales-tesla/ (</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дата</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обращения</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20.02.2023). </a:t>
            </a:r>
            <a:endParaRPr lang="ru-RU" sz="14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New Energy Outlook 2020. URL: about.bnef.com/new-energy-outlook (</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дата</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обращения</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20.02.2023). </a:t>
            </a:r>
            <a:endParaRPr lang="ru-RU" sz="14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Burch E., Gilchrist J. Survey of Global Activity to Phase Out Internal Combustion Engine Vehicles. URL: theclimatecenter.org/wp-content/uploads/2020/03/Survey-on-Global-Activities-to-Phase-OutICE-Vehicles-update-3.18.20-1.pdf (</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дата</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обращения</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21.01.2023). </a:t>
            </a:r>
            <a:endParaRPr lang="ru-RU" sz="14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Car Cost Index 2020. URL: www.leaseplan.com/-/media/leaseplan-digital/int/blog/2020/car-costindex/cci-2020-report.pdf?la=en (</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дата</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обращения</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19.02.2023). </a:t>
            </a:r>
            <a:endParaRPr lang="ru-RU" sz="14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China’s Quest to Adopt Electric Vehicles. URL: www.hbs.edu/ris/Publication%20Files/Electric%20 Vehicles_89176bc1-1aee-4c6e-829f-bd426beaf5d3.pdf (</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дата</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обращения</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15.01.2023). </a:t>
            </a:r>
            <a:endParaRPr lang="ru-RU" sz="14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Electric Mobility 2.0: Tracking the Next Wave in India. URL</a:t>
            </a:r>
            <a:r>
              <a:rPr lang="ru-RU" sz="14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www</a:t>
            </a:r>
            <a:r>
              <a:rPr lang="ru-RU" sz="1400" dirty="0">
                <a:effectLst/>
                <a:latin typeface="Times New Roman" panose="02020603050405020304" pitchFamily="18" charset="0"/>
                <a:ea typeface="MS Mincho" panose="02020609040205080304" pitchFamily="49" charset="-128"/>
                <a:cs typeface="Times New Roman" panose="02020603050405020304" pitchFamily="18" charset="0"/>
              </a:rPr>
              <a:t>.</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kearney</a:t>
            </a:r>
            <a:r>
              <a:rPr lang="ru-RU" sz="1400" dirty="0">
                <a:effectLst/>
                <a:latin typeface="Times New Roman" panose="02020603050405020304" pitchFamily="18" charset="0"/>
                <a:ea typeface="MS Mincho" panose="02020609040205080304" pitchFamily="49" charset="-128"/>
                <a:cs typeface="Times New Roman" panose="02020603050405020304" pitchFamily="18" charset="0"/>
              </a:rPr>
              <a:t>.</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in</a:t>
            </a:r>
            <a:r>
              <a:rPr lang="ru-RU" sz="1400" dirty="0">
                <a:effectLst/>
                <a:latin typeface="Times New Roman" panose="02020603050405020304" pitchFamily="18" charset="0"/>
                <a:ea typeface="MS Mincho" panose="02020609040205080304" pitchFamily="49" charset="-128"/>
                <a:cs typeface="Times New Roman" panose="02020603050405020304" pitchFamily="18" charset="0"/>
              </a:rPr>
              <a:t>/</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article</a:t>
            </a:r>
            <a:r>
              <a:rPr lang="ru-RU" sz="1400" dirty="0">
                <a:effectLst/>
                <a:latin typeface="Times New Roman" panose="02020603050405020304" pitchFamily="18" charset="0"/>
                <a:ea typeface="MS Mincho" panose="02020609040205080304" pitchFamily="49" charset="-128"/>
                <a:cs typeface="Times New Roman" panose="02020603050405020304" pitchFamily="18" charset="0"/>
              </a:rPr>
              <a:t>/?/</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a</a:t>
            </a:r>
            <a:r>
              <a:rPr lang="ru-RU" sz="1400" dirty="0">
                <a:effectLst/>
                <a:latin typeface="Times New Roman" panose="02020603050405020304" pitchFamily="18" charset="0"/>
                <a:ea typeface="MS Mincho" panose="02020609040205080304" pitchFamily="49" charset="-128"/>
                <a:cs typeface="Times New Roman" panose="02020603050405020304" pitchFamily="18" charset="0"/>
              </a:rPr>
              <a:t>/</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electricmobility</a:t>
            </a:r>
            <a:r>
              <a:rPr lang="ru-RU" sz="1400" dirty="0">
                <a:effectLst/>
                <a:latin typeface="Times New Roman" panose="02020603050405020304" pitchFamily="18" charset="0"/>
                <a:ea typeface="MS Mincho" panose="02020609040205080304" pitchFamily="49" charset="-128"/>
                <a:cs typeface="Times New Roman" panose="02020603050405020304" pitchFamily="18" charset="0"/>
              </a:rPr>
              <a:t>-2-0-</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tracking</a:t>
            </a:r>
            <a:r>
              <a:rPr lang="ru-RU" sz="1400" dirty="0">
                <a:effectLst/>
                <a:latin typeface="Times New Roman" panose="02020603050405020304" pitchFamily="18" charset="0"/>
                <a:ea typeface="MS Mincho" panose="02020609040205080304" pitchFamily="49" charset="-128"/>
                <a:cs typeface="Times New Roman" panose="02020603050405020304" pitchFamily="18" charset="0"/>
              </a:rPr>
              <a:t>-</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the</a:t>
            </a:r>
            <a:r>
              <a:rPr lang="ru-RU" sz="1400" dirty="0">
                <a:effectLst/>
                <a:latin typeface="Times New Roman" panose="02020603050405020304" pitchFamily="18" charset="0"/>
                <a:ea typeface="MS Mincho" panose="02020609040205080304" pitchFamily="49" charset="-128"/>
                <a:cs typeface="Times New Roman" panose="02020603050405020304" pitchFamily="18" charset="0"/>
              </a:rPr>
              <a:t>-</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next</a:t>
            </a:r>
            <a:r>
              <a:rPr lang="ru-RU" sz="1400" dirty="0">
                <a:effectLst/>
                <a:latin typeface="Times New Roman" panose="02020603050405020304" pitchFamily="18" charset="0"/>
                <a:ea typeface="MS Mincho" panose="02020609040205080304" pitchFamily="49" charset="-128"/>
                <a:cs typeface="Times New Roman" panose="02020603050405020304" pitchFamily="18" charset="0"/>
              </a:rPr>
              <a:t>-</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wave</a:t>
            </a:r>
            <a:r>
              <a:rPr lang="ru-RU" sz="1400" dirty="0">
                <a:effectLst/>
                <a:latin typeface="Times New Roman" panose="02020603050405020304" pitchFamily="18" charset="0"/>
                <a:ea typeface="MS Mincho" panose="02020609040205080304" pitchFamily="49" charset="-128"/>
                <a:cs typeface="Times New Roman" panose="02020603050405020304" pitchFamily="18" charset="0"/>
              </a:rPr>
              <a:t>-</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in</a:t>
            </a:r>
            <a:r>
              <a:rPr lang="ru-RU" sz="1400" dirty="0">
                <a:effectLst/>
                <a:latin typeface="Times New Roman" panose="02020603050405020304" pitchFamily="18" charset="0"/>
                <a:ea typeface="MS Mincho" panose="02020609040205080304" pitchFamily="49" charset="-128"/>
                <a:cs typeface="Times New Roman" panose="02020603050405020304" pitchFamily="18" charset="0"/>
              </a:rPr>
              <a:t>-</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india</a:t>
            </a:r>
            <a:r>
              <a:rPr lang="ru-RU" sz="1400" dirty="0">
                <a:effectLst/>
                <a:latin typeface="Times New Roman" panose="02020603050405020304" pitchFamily="18" charset="0"/>
                <a:ea typeface="MS Mincho" panose="02020609040205080304" pitchFamily="49" charset="-128"/>
                <a:cs typeface="Times New Roman" panose="02020603050405020304" pitchFamily="18" charset="0"/>
              </a:rPr>
              <a:t> (дата обращения: 12.01.2023).</a:t>
            </a:r>
            <a:endParaRPr lang="ru-RU" sz="14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Harto</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C. Electric Vehicle Ownership Costs (2020). URL: advocacy.consumerreports.org/wp-content/ uploads/2020/10/EV-Ownership-Cost-Final-Report-1.pdf (</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дата</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обращения</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09.02.2023).</a:t>
            </a:r>
            <a:endParaRPr lang="ru-RU" sz="14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Singal</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N. Electric Vehicles’ Global Sales Jump 39% in 2020, 3.1 Million Units Sold. URL: www. businesstoday.in/sectors/auto/electric-vehicles-global-sales-jump-39-percent-in-2020-3-millionunits-sold/story/430707.html (</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дата</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обращения</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10.02.2023).</a:t>
            </a:r>
            <a:endParaRPr lang="ru-RU" sz="14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400" u="sng" dirty="0">
                <a:effectLst/>
                <a:latin typeface="Times New Roman" panose="02020603050405020304" pitchFamily="18" charset="0"/>
                <a:ea typeface="MS Mincho" panose="02020609040205080304" pitchFamily="49" charset="-128"/>
                <a:cs typeface="Times New Roman" panose="02020603050405020304" pitchFamily="18" charset="0"/>
                <a:hlinkClick r:id="rId3"/>
              </a:rPr>
              <a:t>https://www.nhtsa.gov/</a:t>
            </a:r>
            <a:endParaRPr lang="ru-RU" sz="14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en-US" sz="1400" b="1"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USBureauofTransportationStatistics,TET2018(2018).URL:</a:t>
            </a:r>
            <a:r>
              <a:rPr lang="az-Latn-AZ" sz="1400" b="0" i="0" dirty="0">
                <a:latin typeface="Times New Roman" panose="02020603050405020304" pitchFamily="18" charset="0"/>
                <a:ea typeface="MS Mincho" panose="02020609040205080304" pitchFamily="49" charset="-128"/>
                <a:cs typeface="Times New Roman" panose="02020603050405020304" pitchFamily="18" charset="0"/>
              </a:rPr>
              <a:t> </a:t>
            </a: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https://www.bts.gov / sites / bts.dot.gov / files / docs / </a:t>
            </a:r>
            <a:r>
              <a:rPr lang="en-US" sz="1400" b="0" i="0" dirty="0" err="1">
                <a:effectLst/>
                <a:latin typeface="Times New Roman" panose="02020603050405020304" pitchFamily="18" charset="0"/>
                <a:ea typeface="MS Mincho" panose="02020609040205080304" pitchFamily="49" charset="-128"/>
                <a:cs typeface="Times New Roman" panose="02020603050405020304" pitchFamily="18" charset="0"/>
              </a:rPr>
              <a:t>browsestatistical</a:t>
            </a: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-products-and-data / transportation-</a:t>
            </a:r>
            <a:r>
              <a:rPr lang="en-US" sz="1400" b="0" i="0" dirty="0" err="1">
                <a:effectLst/>
                <a:latin typeface="Times New Roman" panose="02020603050405020304" pitchFamily="18" charset="0"/>
                <a:ea typeface="MS Mincho" panose="02020609040205080304" pitchFamily="49" charset="-128"/>
                <a:cs typeface="Times New Roman" panose="02020603050405020304" pitchFamily="18" charset="0"/>
              </a:rPr>
              <a:t>economictrends</a:t>
            </a: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 / 224726 / tet-2018-chapter-6.pdf</a:t>
            </a:r>
            <a:endParaRPr lang="ru-RU" sz="14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 McNulty E. (2014) Understanding Big </a:t>
            </a:r>
            <a:r>
              <a:rPr lang="en-US" sz="1400" b="0" i="0" dirty="0" err="1">
                <a:effectLst/>
                <a:latin typeface="Times New Roman" panose="02020603050405020304" pitchFamily="18" charset="0"/>
                <a:ea typeface="MS Mincho" panose="02020609040205080304" pitchFamily="49" charset="-128"/>
                <a:cs typeface="Times New Roman" panose="02020603050405020304" pitchFamily="18" charset="0"/>
              </a:rPr>
              <a:t>Data:The</a:t>
            </a: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400" b="0" i="0" dirty="0" err="1">
                <a:effectLst/>
                <a:latin typeface="Times New Roman" panose="02020603050405020304" pitchFamily="18" charset="0"/>
                <a:ea typeface="MS Mincho" panose="02020609040205080304" pitchFamily="49" charset="-128"/>
                <a:cs typeface="Times New Roman" panose="02020603050405020304" pitchFamily="18" charset="0"/>
              </a:rPr>
              <a:t>SevenV’s</a:t>
            </a: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 //</a:t>
            </a:r>
            <a:r>
              <a:rPr lang="az-Latn-AZ" sz="1400" b="0" i="0" dirty="0">
                <a:latin typeface="Times New Roman" panose="02020603050405020304" pitchFamily="18" charset="0"/>
                <a:ea typeface="MS Mincho" panose="02020609040205080304" pitchFamily="49" charset="-128"/>
                <a:cs typeface="Times New Roman" panose="02020603050405020304" pitchFamily="18" charset="0"/>
              </a:rPr>
              <a:t> </a:t>
            </a:r>
            <a:r>
              <a:rPr lang="en-US" sz="1400" b="0" i="0" dirty="0" err="1">
                <a:effectLst/>
                <a:latin typeface="Times New Roman" panose="02020603050405020304" pitchFamily="18" charset="0"/>
                <a:ea typeface="MS Mincho" panose="02020609040205080304" pitchFamily="49" charset="-128"/>
                <a:cs typeface="Times New Roman" panose="02020603050405020304" pitchFamily="18" charset="0"/>
              </a:rPr>
              <a:t>Dataconomy.URL:http</a:t>
            </a: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://dataconomy.com / 2014 / 05 / </a:t>
            </a:r>
            <a:r>
              <a:rPr lang="en-US" sz="1400" b="0" i="0" dirty="0" err="1">
                <a:effectLst/>
                <a:latin typeface="Times New Roman" panose="02020603050405020304" pitchFamily="18" charset="0"/>
                <a:ea typeface="MS Mincho" panose="02020609040205080304" pitchFamily="49" charset="-128"/>
                <a:cs typeface="Times New Roman" panose="02020603050405020304" pitchFamily="18" charset="0"/>
              </a:rPr>
              <a:t>sevenvs</a:t>
            </a: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-big-data / .</a:t>
            </a:r>
            <a:endParaRPr lang="ru-RU" sz="14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Wang P., Hunter T., </a:t>
            </a:r>
            <a:r>
              <a:rPr lang="en-US" sz="1400" b="0" i="0" dirty="0" err="1">
                <a:effectLst/>
                <a:latin typeface="Times New Roman" panose="02020603050405020304" pitchFamily="18" charset="0"/>
                <a:ea typeface="MS Mincho" panose="02020609040205080304" pitchFamily="49" charset="-128"/>
                <a:cs typeface="Times New Roman" panose="02020603050405020304" pitchFamily="18" charset="0"/>
              </a:rPr>
              <a:t>BayenA.M</a:t>
            </a: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 et al. (2012). Understanding</a:t>
            </a:r>
            <a:r>
              <a:rPr lang="az-Latn-AZ" sz="1400" b="0" i="0" dirty="0">
                <a:latin typeface="Times New Roman" panose="02020603050405020304" pitchFamily="18" charset="0"/>
                <a:ea typeface="MS Mincho" panose="02020609040205080304" pitchFamily="49" charset="-128"/>
                <a:cs typeface="Times New Roman" panose="02020603050405020304" pitchFamily="18" charset="0"/>
              </a:rPr>
              <a:t> </a:t>
            </a: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road usage patterns in urban areas. </a:t>
            </a:r>
            <a:r>
              <a:rPr lang="en-US" sz="1400" b="0" i="0" dirty="0" err="1">
                <a:effectLst/>
                <a:latin typeface="Times New Roman" panose="02020603050405020304" pitchFamily="18" charset="0"/>
                <a:ea typeface="MS Mincho" panose="02020609040205080304" pitchFamily="49" charset="-128"/>
                <a:cs typeface="Times New Roman" panose="02020603050405020304" pitchFamily="18" charset="0"/>
              </a:rPr>
              <a:t>Scientifc</a:t>
            </a: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 Reports 2. Vol.</a:t>
            </a:r>
            <a:r>
              <a:rPr lang="az-Latn-AZ" sz="1400" b="0" i="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1001. DOI:10.1038 / srep01001,10.1038 / srep01001.</a:t>
            </a:r>
            <a:endParaRPr lang="ru-RU" sz="14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400" b="0" i="0" dirty="0" err="1">
                <a:effectLst/>
                <a:latin typeface="Times New Roman" panose="02020603050405020304" pitchFamily="18" charset="0"/>
                <a:ea typeface="MS Mincho" panose="02020609040205080304" pitchFamily="49" charset="-128"/>
                <a:cs typeface="Times New Roman" panose="02020603050405020304" pitchFamily="18" charset="0"/>
              </a:rPr>
              <a:t>Schrauf</a:t>
            </a: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 S., </a:t>
            </a:r>
            <a:r>
              <a:rPr lang="en-US" sz="1400" b="0" i="0" dirty="0" err="1">
                <a:effectLst/>
                <a:latin typeface="Times New Roman" panose="02020603050405020304" pitchFamily="18" charset="0"/>
                <a:ea typeface="MS Mincho" panose="02020609040205080304" pitchFamily="49" charset="-128"/>
                <a:cs typeface="Times New Roman" panose="02020603050405020304" pitchFamily="18" charset="0"/>
              </a:rPr>
              <a:t>Berttram</a:t>
            </a: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 P. (2016) How digitization makes </a:t>
            </a:r>
            <a:r>
              <a:rPr lang="en-US" sz="1400" b="0" i="0" dirty="0" err="1">
                <a:effectLst/>
                <a:latin typeface="Times New Roman" panose="02020603050405020304" pitchFamily="18" charset="0"/>
                <a:ea typeface="MS Mincho" panose="02020609040205080304" pitchFamily="49" charset="-128"/>
                <a:cs typeface="Times New Roman" panose="02020603050405020304" pitchFamily="18" charset="0"/>
              </a:rPr>
              <a:t>thesupply</a:t>
            </a: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 chain more efficient, agile, and customer-focused //</a:t>
            </a:r>
            <a:r>
              <a:rPr lang="az-Latn-AZ" sz="1400" b="0" i="0" dirty="0">
                <a:latin typeface="Times New Roman" panose="02020603050405020304" pitchFamily="18" charset="0"/>
                <a:ea typeface="MS Mincho" panose="02020609040205080304" pitchFamily="49" charset="-128"/>
                <a:cs typeface="Times New Roman" panose="02020603050405020304" pitchFamily="18" charset="0"/>
              </a:rPr>
              <a:t> </a:t>
            </a: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PWC. URL: http://www.strategyand.pwc.com / media / file / I</a:t>
            </a:r>
            <a:r>
              <a:rPr lang="az-Latn-AZ" sz="1400" b="0" i="0" dirty="0">
                <a:latin typeface="Times New Roman" panose="02020603050405020304" pitchFamily="18" charset="0"/>
                <a:ea typeface="MS Mincho" panose="02020609040205080304" pitchFamily="49" charset="-128"/>
                <a:cs typeface="Times New Roman" panose="02020603050405020304" pitchFamily="18" charset="0"/>
              </a:rPr>
              <a:t> </a:t>
            </a: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ndustry4.0.pdf (2017, March 3). (accessed09.06.2019).</a:t>
            </a:r>
            <a:endParaRPr lang="ru-RU" sz="1400" dirty="0">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Bef>
                <a:spcPts val="0"/>
              </a:spcBef>
              <a:spcAft>
                <a:spcPts val="600"/>
              </a:spcAft>
              <a:buFont typeface="+mj-lt"/>
              <a:buAutoNum type="arabicPeriod"/>
            </a:pP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Waal M., Dignum M. (2017). The citizen in the smart</a:t>
            </a:r>
            <a:r>
              <a:rPr lang="az-Latn-AZ" sz="1400" b="0" i="0" dirty="0">
                <a:latin typeface="Times New Roman" panose="02020603050405020304" pitchFamily="18" charset="0"/>
                <a:ea typeface="MS Mincho" panose="02020609040205080304" pitchFamily="49" charset="-128"/>
                <a:cs typeface="Times New Roman" panose="02020603050405020304" pitchFamily="18" charset="0"/>
              </a:rPr>
              <a:t> </a:t>
            </a: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city. How the smart city could transform citizenship // it –</a:t>
            </a:r>
            <a:r>
              <a:rPr lang="az-Latn-AZ" sz="1400" b="0" i="0" dirty="0">
                <a:latin typeface="Times New Roman" panose="02020603050405020304" pitchFamily="18" charset="0"/>
                <a:ea typeface="MS Mincho" panose="02020609040205080304" pitchFamily="49" charset="-128"/>
                <a:cs typeface="Times New Roman" panose="02020603050405020304" pitchFamily="18" charset="0"/>
              </a:rPr>
              <a:t> </a:t>
            </a:r>
            <a:r>
              <a:rPr lang="en-US" sz="1400" b="0" i="0" dirty="0">
                <a:effectLst/>
                <a:latin typeface="Times New Roman" panose="02020603050405020304" pitchFamily="18" charset="0"/>
                <a:ea typeface="MS Mincho" panose="02020609040205080304" pitchFamily="49" charset="-128"/>
                <a:cs typeface="Times New Roman" panose="02020603050405020304" pitchFamily="18" charset="0"/>
              </a:rPr>
              <a:t>Information Technology. Vol. 59, № 6. P. 263–273.</a:t>
            </a:r>
            <a:endParaRPr lang="ru-RU" sz="1400" dirty="0">
              <a:effectLst/>
              <a:latin typeface="Calibri" panose="020F0502020204030204" pitchFamily="34"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388387760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352734A-AA54-4ABC-B86C-1113AD7C1D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BD8F7EF-8A2E-496C-BE07-7E5A98C286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7CA2A57-9100-477F-B9BF-474018DF4D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69989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0082EC13-58D7-5D4B-4458-6B2DA71C001F}"/>
              </a:ext>
            </a:extLst>
          </p:cNvPr>
          <p:cNvSpPr>
            <a:spLocks noGrp="1"/>
          </p:cNvSpPr>
          <p:nvPr>
            <p:ph type="title"/>
          </p:nvPr>
        </p:nvSpPr>
        <p:spPr>
          <a:xfrm>
            <a:off x="422148" y="1248770"/>
            <a:ext cx="10275623" cy="2006221"/>
          </a:xfrm>
        </p:spPr>
        <p:txBody>
          <a:bodyPr vert="horz" lIns="91440" tIns="45720" rIns="91440" bIns="45720" rtlCol="0" anchor="b">
            <a:normAutofit/>
          </a:bodyPr>
          <a:lstStyle/>
          <a:p>
            <a:r>
              <a:rPr lang="en-US" sz="5400" kern="1200">
                <a:solidFill>
                  <a:schemeClr val="tx1"/>
                </a:solidFill>
                <a:latin typeface="+mj-lt"/>
                <a:ea typeface="+mj-ea"/>
                <a:cs typeface="+mj-cs"/>
              </a:rPr>
              <a:t>-Diqqətinizə görə təşəkkürlər...</a:t>
            </a:r>
          </a:p>
        </p:txBody>
      </p:sp>
      <p:cxnSp>
        <p:nvCxnSpPr>
          <p:cNvPr id="13" name="Straight Connector 12">
            <a:extLst>
              <a:ext uri="{FF2B5EF4-FFF2-40B4-BE49-F238E27FC236}">
                <a16:creationId xmlns:a16="http://schemas.microsoft.com/office/drawing/2014/main" id="{E723DA2E-CD11-4CB9-B39A-153ACB8D43F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18001"/>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A49D4C4-2762-458C-B1E4-74277739A5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19504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8C1965D5-CF39-126E-EB9D-7E9D51ACAFA7}"/>
              </a:ext>
            </a:extLst>
          </p:cNvPr>
          <p:cNvSpPr>
            <a:spLocks noGrp="1"/>
          </p:cNvSpPr>
          <p:nvPr>
            <p:ph idx="1"/>
          </p:nvPr>
        </p:nvSpPr>
        <p:spPr>
          <a:xfrm>
            <a:off x="4810259" y="649480"/>
            <a:ext cx="6555347" cy="5546047"/>
          </a:xfrm>
        </p:spPr>
        <p:txBody>
          <a:bodyPr anchor="ctr">
            <a:normAutofit/>
          </a:bodyPr>
          <a:lstStyle/>
          <a:p>
            <a:r>
              <a:rPr lang="en-US" sz="2000" dirty="0" err="1"/>
              <a:t>Qeyd</a:t>
            </a:r>
            <a:r>
              <a:rPr lang="en-US" sz="2000" dirty="0"/>
              <a:t>: </a:t>
            </a:r>
            <a:r>
              <a:rPr lang="en-US" sz="2000" dirty="0" err="1"/>
              <a:t>Cədvəl</a:t>
            </a:r>
            <a:r>
              <a:rPr lang="en-US" sz="2000" dirty="0"/>
              <a:t> </a:t>
            </a:r>
            <a:r>
              <a:rPr lang="en-US" sz="2000" dirty="0" err="1"/>
              <a:t>müəllif</a:t>
            </a:r>
            <a:r>
              <a:rPr lang="en-US" sz="2000" dirty="0"/>
              <a:t> </a:t>
            </a:r>
            <a:r>
              <a:rPr lang="en-US" sz="2000" dirty="0" err="1"/>
              <a:t>tərəfindən</a:t>
            </a:r>
            <a:r>
              <a:rPr lang="en-US" sz="2000" dirty="0"/>
              <a:t> </a:t>
            </a:r>
            <a:r>
              <a:rPr lang="en-US" sz="2000" dirty="0" err="1"/>
              <a:t>hazırlanmışdır.Cədvəlin</a:t>
            </a:r>
            <a:r>
              <a:rPr lang="en-US" sz="2000" dirty="0"/>
              <a:t> </a:t>
            </a:r>
            <a:r>
              <a:rPr lang="en-US" sz="2000" dirty="0" err="1"/>
              <a:t>tərtibatında</a:t>
            </a:r>
            <a:r>
              <a:rPr lang="en-US" sz="2000" dirty="0"/>
              <a:t> </a:t>
            </a:r>
            <a:r>
              <a:rPr lang="en-US" sz="2000" dirty="0" err="1"/>
              <a:t>müxtəlif</a:t>
            </a:r>
            <a:r>
              <a:rPr lang="en-US" sz="2000" dirty="0"/>
              <a:t> </a:t>
            </a:r>
            <a:r>
              <a:rPr lang="en-US" sz="2000" dirty="0" err="1"/>
              <a:t>ölkələrin</a:t>
            </a:r>
            <a:r>
              <a:rPr lang="en-US" sz="2000" dirty="0"/>
              <a:t> </a:t>
            </a:r>
            <a:r>
              <a:rPr lang="en-US" sz="2000" dirty="0" err="1"/>
              <a:t>aktual</a:t>
            </a:r>
            <a:r>
              <a:rPr lang="en-US" sz="2000" dirty="0"/>
              <a:t> </a:t>
            </a:r>
            <a:r>
              <a:rPr lang="en-US" sz="2000" dirty="0" err="1"/>
              <a:t>ixtisaslaşdırılmış</a:t>
            </a:r>
            <a:r>
              <a:rPr lang="en-US" sz="2000" dirty="0"/>
              <a:t> </a:t>
            </a:r>
            <a:r>
              <a:rPr lang="en-US" sz="2000" dirty="0" err="1"/>
              <a:t>normativ</a:t>
            </a:r>
            <a:r>
              <a:rPr lang="en-US" sz="2000" dirty="0"/>
              <a:t> </a:t>
            </a:r>
            <a:r>
              <a:rPr lang="en-US" sz="2000" dirty="0" err="1"/>
              <a:t>sənədlər</a:t>
            </a:r>
            <a:r>
              <a:rPr lang="en-US" sz="2000" dirty="0"/>
              <a:t> </a:t>
            </a:r>
            <a:r>
              <a:rPr lang="en-US" sz="2000" dirty="0" err="1"/>
              <a:t>və</a:t>
            </a:r>
            <a:r>
              <a:rPr lang="en-US" sz="2000" dirty="0"/>
              <a:t> </a:t>
            </a:r>
            <a:r>
              <a:rPr lang="en-US" sz="2000" dirty="0" err="1"/>
              <a:t>təsdiq</a:t>
            </a:r>
            <a:r>
              <a:rPr lang="en-US" sz="2000" dirty="0"/>
              <a:t> </a:t>
            </a:r>
            <a:r>
              <a:rPr lang="en-US" sz="2000" dirty="0" err="1"/>
              <a:t>edilmiş</a:t>
            </a:r>
            <a:r>
              <a:rPr lang="en-US" sz="2000" dirty="0"/>
              <a:t> </a:t>
            </a:r>
            <a:r>
              <a:rPr lang="en-US" sz="2000" dirty="0" err="1"/>
              <a:t>standartlar</a:t>
            </a:r>
            <a:r>
              <a:rPr lang="en-US" sz="2000" dirty="0"/>
              <a:t> </a:t>
            </a:r>
            <a:r>
              <a:rPr lang="en-US" sz="2000" dirty="0" err="1"/>
              <a:t>istifadə</a:t>
            </a:r>
            <a:r>
              <a:rPr lang="en-US" sz="2000" dirty="0"/>
              <a:t> </a:t>
            </a:r>
            <a:r>
              <a:rPr lang="en-US" sz="2000" dirty="0" err="1"/>
              <a:t>edilmişdir</a:t>
            </a:r>
            <a:r>
              <a:rPr lang="en-US" sz="2000" dirty="0"/>
              <a:t>. </a:t>
            </a:r>
            <a:r>
              <a:rPr lang="en-US" sz="2000" dirty="0" err="1"/>
              <a:t>Mövcud</a:t>
            </a:r>
            <a:r>
              <a:rPr lang="en-US" sz="2000" dirty="0"/>
              <a:t> </a:t>
            </a:r>
            <a:r>
              <a:rPr lang="en-US" sz="2000" dirty="0" err="1"/>
              <a:t>texniki</a:t>
            </a:r>
            <a:r>
              <a:rPr lang="en-US" sz="2000" dirty="0"/>
              <a:t> </a:t>
            </a:r>
            <a:r>
              <a:rPr lang="en-US" sz="2000" dirty="0" err="1"/>
              <a:t>tələblər</a:t>
            </a:r>
            <a:r>
              <a:rPr lang="en-US" sz="2000" dirty="0"/>
              <a:t>, </a:t>
            </a:r>
            <a:r>
              <a:rPr lang="en-US" sz="2000" dirty="0" err="1"/>
              <a:t>standartlar</a:t>
            </a:r>
            <a:r>
              <a:rPr lang="en-US" sz="2000" dirty="0"/>
              <a:t> </a:t>
            </a:r>
            <a:r>
              <a:rPr lang="en-US" sz="2000" dirty="0" err="1"/>
              <a:t>və</a:t>
            </a:r>
            <a:r>
              <a:rPr lang="en-US" sz="2000" dirty="0"/>
              <a:t> </a:t>
            </a:r>
            <a:r>
              <a:rPr lang="en-US" sz="2000" dirty="0" err="1"/>
              <a:t>yol</a:t>
            </a:r>
            <a:r>
              <a:rPr lang="en-US" sz="2000" dirty="0"/>
              <a:t> </a:t>
            </a:r>
            <a:r>
              <a:rPr lang="en-US" sz="2000" dirty="0" err="1"/>
              <a:t>qanunvericiliyinin</a:t>
            </a:r>
            <a:r>
              <a:rPr lang="en-US" sz="2000" dirty="0"/>
              <a:t> </a:t>
            </a:r>
            <a:r>
              <a:rPr lang="en-US" sz="2000" dirty="0" err="1"/>
              <a:t>müvafiq</a:t>
            </a:r>
            <a:r>
              <a:rPr lang="en-US" sz="2000" dirty="0"/>
              <a:t> </a:t>
            </a:r>
            <a:r>
              <a:rPr lang="en-US" sz="2000" dirty="0" err="1"/>
              <a:t>bölmələri</a:t>
            </a:r>
            <a:r>
              <a:rPr lang="en-US" sz="2000" dirty="0"/>
              <a:t> </a:t>
            </a:r>
            <a:r>
              <a:rPr lang="en-US" sz="2000" dirty="0" err="1"/>
              <a:t>öyrənilmişdir</a:t>
            </a:r>
            <a:r>
              <a:rPr lang="en-US" sz="2000" dirty="0"/>
              <a:t>. </a:t>
            </a:r>
            <a:r>
              <a:rPr lang="en-US" sz="2000" dirty="0" err="1"/>
              <a:t>İkitəkərli</a:t>
            </a:r>
            <a:r>
              <a:rPr lang="en-US" sz="2000" dirty="0"/>
              <a:t> </a:t>
            </a:r>
            <a:r>
              <a:rPr lang="en-US" sz="2000" dirty="0" err="1"/>
              <a:t>elektrik</a:t>
            </a:r>
            <a:r>
              <a:rPr lang="en-US" sz="2000" dirty="0"/>
              <a:t> </a:t>
            </a:r>
            <a:r>
              <a:rPr lang="en-US" sz="2000" dirty="0" err="1"/>
              <a:t>nəqliyyat</a:t>
            </a:r>
            <a:r>
              <a:rPr lang="en-US" sz="2000" dirty="0"/>
              <a:t> </a:t>
            </a:r>
            <a:r>
              <a:rPr lang="en-US" sz="2000" dirty="0" err="1"/>
              <a:t>vasitələri</a:t>
            </a:r>
            <a:r>
              <a:rPr lang="en-US" sz="2000" dirty="0"/>
              <a:t> </a:t>
            </a:r>
            <a:r>
              <a:rPr lang="en-US" sz="2000" dirty="0" err="1"/>
              <a:t>üçün</a:t>
            </a:r>
            <a:r>
              <a:rPr lang="en-US" sz="2000" dirty="0"/>
              <a:t> </a:t>
            </a:r>
            <a:r>
              <a:rPr lang="en-US" sz="2000" dirty="0" err="1"/>
              <a:t>müəyyən</a:t>
            </a:r>
            <a:r>
              <a:rPr lang="en-US" sz="2000" dirty="0"/>
              <a:t> </a:t>
            </a:r>
            <a:r>
              <a:rPr lang="en-US" sz="2000" dirty="0" err="1"/>
              <a:t>edilmiş</a:t>
            </a:r>
            <a:r>
              <a:rPr lang="en-US" sz="2000" dirty="0"/>
              <a:t> </a:t>
            </a:r>
            <a:r>
              <a:rPr lang="en-US" sz="2000" dirty="0" err="1"/>
              <a:t>standartların</a:t>
            </a:r>
            <a:r>
              <a:rPr lang="en-US" sz="2000" dirty="0"/>
              <a:t> </a:t>
            </a:r>
            <a:r>
              <a:rPr lang="en-US" sz="2000" dirty="0" err="1"/>
              <a:t>müqayisəli</a:t>
            </a:r>
            <a:r>
              <a:rPr lang="en-US" sz="2000" dirty="0"/>
              <a:t> </a:t>
            </a:r>
            <a:r>
              <a:rPr lang="en-US" sz="2000" dirty="0" err="1"/>
              <a:t>təhlili</a:t>
            </a:r>
            <a:r>
              <a:rPr lang="en-US" sz="2000" dirty="0"/>
              <a:t> </a:t>
            </a:r>
            <a:r>
              <a:rPr lang="en-US" sz="2000" dirty="0" err="1"/>
              <a:t>aparılmışdır</a:t>
            </a:r>
            <a:r>
              <a:rPr lang="en-US" sz="2000" dirty="0"/>
              <a:t>.</a:t>
            </a:r>
            <a:endParaRPr lang="az-Latn-AZ" sz="2000" dirty="0">
              <a:effectLst/>
              <a:latin typeface="Times New Roman" panose="02020603050405020304" pitchFamily="18" charset="0"/>
              <a:ea typeface="Calibri" panose="020F0502020204030204" pitchFamily="34" charset="0"/>
              <a:cs typeface="Times New Roman" panose="02020603050405020304" pitchFamily="18" charset="0"/>
            </a:endParaRPr>
          </a:p>
          <a:p>
            <a:r>
              <a:rPr lang="az-Latn-AZ" sz="2000" dirty="0">
                <a:effectLst/>
                <a:latin typeface="Times New Roman" panose="02020603050405020304" pitchFamily="18" charset="0"/>
                <a:ea typeface="Calibri" panose="020F0502020204030204" pitchFamily="34" charset="0"/>
                <a:cs typeface="Times New Roman" panose="02020603050405020304" pitchFamily="18" charset="0"/>
              </a:rPr>
              <a:t>Cədvəldə göstərilən məlumatlara əsasən, inkişaf etmiş ölkələrin eləcə də Azərbaycan Respublikasının qanunlarında, mühərrikinin həcmi 50 kub.sm yuxarı olan və ya mühərrik ölçüsündən asılı olmayaraq - maksimum sürəti 50 km/saatdan çox olan mexaniki nəqliyat vasitələrini idarə edilməsi üçün hüquq 16 yaşdan yuxarı olan şəxslərə verilir.</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3634772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3" name="Rectangle 1032">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Azərbaycan– Avropa İttifaqı - Azerbaijan.az">
            <a:extLst>
              <a:ext uri="{FF2B5EF4-FFF2-40B4-BE49-F238E27FC236}">
                <a16:creationId xmlns:a16="http://schemas.microsoft.com/office/drawing/2014/main" id="{0C09FC2E-239A-F9D5-14BF-A969DE74DCA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500" r="-2" b="5240"/>
          <a:stretch/>
        </p:blipFill>
        <p:spPr bwMode="auto">
          <a:xfrm>
            <a:off x="4883025" y="10"/>
            <a:ext cx="7308975"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a:noFill/>
          <a:extLst>
            <a:ext uri="{909E8E84-426E-40DD-AFC4-6F175D3DCCD1}">
              <a14:hiddenFill xmlns:a14="http://schemas.microsoft.com/office/drawing/2010/main">
                <a:solidFill>
                  <a:srgbClr val="FFFFFF"/>
                </a:solidFill>
              </a14:hiddenFill>
            </a:ext>
          </a:extLst>
        </p:spPr>
      </p:pic>
      <p:pic>
        <p:nvPicPr>
          <p:cNvPr id="1028" name="Picture 4" descr="Amerika Birləşmiş Ştatlarında təhsil sistemi">
            <a:extLst>
              <a:ext uri="{FF2B5EF4-FFF2-40B4-BE49-F238E27FC236}">
                <a16:creationId xmlns:a16="http://schemas.microsoft.com/office/drawing/2014/main" id="{CE006386-3E6C-3236-12FB-B668CAA0153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4865" r="-2" b="13748"/>
          <a:stretch/>
        </p:blipFill>
        <p:spPr bwMode="auto">
          <a:xfrm>
            <a:off x="4883025" y="3493008"/>
            <a:ext cx="7308975"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a:noFill/>
          <a:extLst>
            <a:ext uri="{909E8E84-426E-40DD-AFC4-6F175D3DCCD1}">
              <a14:hiddenFill xmlns:a14="http://schemas.microsoft.com/office/drawing/2010/main">
                <a:solidFill>
                  <a:srgbClr val="FFFFFF"/>
                </a:solidFill>
              </a14:hiddenFill>
            </a:ext>
          </a:extLst>
        </p:spPr>
      </p:pic>
      <p:sp useBgFill="1">
        <p:nvSpPr>
          <p:cNvPr id="1035" name="Freeform: Shape 1034">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1"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37" name="Freeform: Shape 1036">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7332"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039" name="Rectangle 1038">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1041" name="Rectangle 1040">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544" y="2194560"/>
            <a:ext cx="489204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43" name="Rectangle 1042">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544" y="2194560"/>
            <a:ext cx="4892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Объект 2">
            <a:extLst>
              <a:ext uri="{FF2B5EF4-FFF2-40B4-BE49-F238E27FC236}">
                <a16:creationId xmlns:a16="http://schemas.microsoft.com/office/drawing/2014/main" id="{D6CE10EE-EA25-2FDE-443D-4B8BCDF0FE0B}"/>
              </a:ext>
            </a:extLst>
          </p:cNvPr>
          <p:cNvSpPr>
            <a:spLocks noGrp="1"/>
          </p:cNvSpPr>
          <p:nvPr>
            <p:ph idx="1"/>
          </p:nvPr>
        </p:nvSpPr>
        <p:spPr>
          <a:xfrm>
            <a:off x="388820" y="1083499"/>
            <a:ext cx="4892040" cy="5093463"/>
          </a:xfrm>
        </p:spPr>
        <p:txBody>
          <a:bodyPr>
            <a:normAutofit/>
          </a:bodyPr>
          <a:lstStyle/>
          <a:p>
            <a:pPr marL="3810" indent="446405">
              <a:spcAft>
                <a:spcPts val="800"/>
              </a:spcAft>
            </a:pPr>
            <a:r>
              <a:rPr lang="az-Latn-AZ" sz="2000" dirty="0">
                <a:effectLst/>
                <a:latin typeface="Times New Roman" panose="02020603050405020304" pitchFamily="18" charset="0"/>
                <a:ea typeface="Arial" panose="020B0604020202020204" pitchFamily="34" charset="0"/>
                <a:cs typeface="Times New Roman" panose="02020603050405020304" pitchFamily="18" charset="0"/>
              </a:rPr>
              <a:t>Avropa İttifaqı daxilində ikitəkərli elektrik nəqliyyat vasitələri 2002/24/EC direktivinə və EN 15194 istehlakçı təhlükəsizliyi standartına uyğun olaraq təsnif edilir və tənzimlənir.</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marL="3810" indent="446405">
              <a:spcAft>
                <a:spcPts val="800"/>
              </a:spcAft>
            </a:pPr>
            <a:r>
              <a:rPr lang="az-Latn-AZ" sz="2000" dirty="0">
                <a:effectLst/>
                <a:latin typeface="Times New Roman" panose="02020603050405020304" pitchFamily="18" charset="0"/>
                <a:ea typeface="Arial" panose="020B0604020202020204" pitchFamily="34" charset="0"/>
                <a:cs typeface="Times New Roman" panose="02020603050405020304" pitchFamily="18" charset="0"/>
              </a:rPr>
              <a:t>Amerika Birləşmiş Ştatlarında elektriklə işləyən nəqliyyat vasitələri üçün ümumi qaydalar və təhlükəsizlik tələbləri CPSC istehlakçı təhlükəsizliyi standartı və hər bir ştata məxsus qanunlarla tənzimlənir.</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marL="3810" indent="446405">
              <a:spcAft>
                <a:spcPts val="800"/>
              </a:spcAft>
            </a:pPr>
            <a:r>
              <a:rPr lang="az-Latn-AZ" sz="2000" dirty="0">
                <a:effectLst/>
                <a:latin typeface="Times New Roman" panose="02020603050405020304" pitchFamily="18" charset="0"/>
                <a:ea typeface="Arial" panose="020B0604020202020204" pitchFamily="34" charset="0"/>
                <a:cs typeface="Times New Roman" panose="02020603050405020304" pitchFamily="18" charset="0"/>
              </a:rPr>
              <a:t>Lakin, tənzimləyici məhdudiyyətlərdəki fərqlərə (maksimum sürət, nəqliyyat vasitəsinin gücü və çəkisi) baxmayaraq Aİ və ABŞ ərazilərində təsnifat metodologiyası,  əsas şərtlər və anlayışlar eynidir. Bu təsnifat iki səviyyədə aparılır (Şəkil 1).</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8217377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E800F356-AB69-1D15-8D41-115F67723BE3}"/>
              </a:ext>
            </a:extLst>
          </p:cNvPr>
          <p:cNvSpPr>
            <a:spLocks noGrp="1"/>
          </p:cNvSpPr>
          <p:nvPr>
            <p:ph type="title"/>
          </p:nvPr>
        </p:nvSpPr>
        <p:spPr>
          <a:xfrm>
            <a:off x="638882" y="639193"/>
            <a:ext cx="3571810" cy="3573516"/>
          </a:xfrm>
        </p:spPr>
        <p:txBody>
          <a:bodyPr vert="horz" lIns="91440" tIns="45720" rIns="91440" bIns="45720" rtlCol="0" anchor="b">
            <a:noAutofit/>
          </a:bodyPr>
          <a:lstStyle/>
          <a:p>
            <a:pPr>
              <a:spcAft>
                <a:spcPts val="800"/>
              </a:spcAft>
            </a:pPr>
            <a:r>
              <a:rPr lang="en-US" sz="2800" kern="1200" dirty="0">
                <a:solidFill>
                  <a:schemeClr val="tx1"/>
                </a:solidFill>
                <a:effectLst/>
                <a:latin typeface="+mj-lt"/>
                <a:ea typeface="+mj-ea"/>
                <a:cs typeface="+mj-cs"/>
              </a:rPr>
              <a:t>Electric Bicycle (E-bike)</a:t>
            </a:r>
            <a:br>
              <a:rPr lang="en-US" sz="2800" kern="1200" dirty="0">
                <a:solidFill>
                  <a:schemeClr val="tx1"/>
                </a:solidFill>
                <a:effectLst/>
                <a:latin typeface="+mj-lt"/>
                <a:ea typeface="+mj-ea"/>
                <a:cs typeface="+mj-cs"/>
              </a:rPr>
            </a:br>
            <a:r>
              <a:rPr lang="en-US" sz="2800" kern="1200" dirty="0" err="1">
                <a:solidFill>
                  <a:schemeClr val="tx1"/>
                </a:solidFill>
                <a:effectLst/>
                <a:latin typeface="+mj-lt"/>
                <a:ea typeface="+mj-ea"/>
                <a:cs typeface="+mj-cs"/>
              </a:rPr>
              <a:t>Ikitəkərli</a:t>
            </a:r>
            <a:r>
              <a:rPr lang="en-US" sz="2800" kern="1200" dirty="0">
                <a:solidFill>
                  <a:schemeClr val="tx1"/>
                </a:solidFill>
                <a:effectLst/>
                <a:latin typeface="+mj-lt"/>
                <a:ea typeface="+mj-ea"/>
                <a:cs typeface="+mj-cs"/>
              </a:rPr>
              <a:t> </a:t>
            </a:r>
            <a:r>
              <a:rPr lang="en-US" sz="2800" kern="1200" dirty="0" err="1">
                <a:solidFill>
                  <a:schemeClr val="tx1"/>
                </a:solidFill>
                <a:effectLst/>
                <a:latin typeface="+mj-lt"/>
                <a:ea typeface="+mj-ea"/>
                <a:cs typeface="+mj-cs"/>
              </a:rPr>
              <a:t>elektrik</a:t>
            </a:r>
            <a:r>
              <a:rPr lang="en-US" sz="2800" kern="1200" dirty="0">
                <a:solidFill>
                  <a:schemeClr val="tx1"/>
                </a:solidFill>
                <a:effectLst/>
                <a:latin typeface="+mj-lt"/>
                <a:ea typeface="+mj-ea"/>
                <a:cs typeface="+mj-cs"/>
              </a:rPr>
              <a:t> </a:t>
            </a:r>
            <a:r>
              <a:rPr lang="en-US" sz="2800" kern="1200" dirty="0" err="1">
                <a:solidFill>
                  <a:schemeClr val="tx1"/>
                </a:solidFill>
                <a:effectLst/>
                <a:latin typeface="+mj-lt"/>
                <a:ea typeface="+mj-ea"/>
                <a:cs typeface="+mj-cs"/>
              </a:rPr>
              <a:t>nəqliyyat</a:t>
            </a:r>
            <a:r>
              <a:rPr lang="en-US" sz="2800" kern="1200" dirty="0">
                <a:solidFill>
                  <a:schemeClr val="tx1"/>
                </a:solidFill>
                <a:effectLst/>
                <a:latin typeface="+mj-lt"/>
                <a:ea typeface="+mj-ea"/>
                <a:cs typeface="+mj-cs"/>
              </a:rPr>
              <a:t> </a:t>
            </a:r>
            <a:r>
              <a:rPr lang="en-US" sz="2800" kern="1200" dirty="0" err="1">
                <a:solidFill>
                  <a:schemeClr val="tx1"/>
                </a:solidFill>
                <a:effectLst/>
                <a:latin typeface="+mj-lt"/>
                <a:ea typeface="+mj-ea"/>
                <a:cs typeface="+mj-cs"/>
              </a:rPr>
              <a:t>vasitələri</a:t>
            </a:r>
            <a:br>
              <a:rPr lang="az-Latn-AZ" sz="2800" kern="1200" dirty="0">
                <a:solidFill>
                  <a:schemeClr val="tx1"/>
                </a:solidFill>
                <a:effectLst/>
                <a:latin typeface="+mj-lt"/>
                <a:ea typeface="+mj-ea"/>
                <a:cs typeface="+mj-cs"/>
              </a:rPr>
            </a:br>
            <a:r>
              <a:rPr lang="az-Latn-AZ" sz="2800" kern="1200" dirty="0">
                <a:solidFill>
                  <a:schemeClr val="tx1"/>
                </a:solidFill>
                <a:effectLst/>
                <a:latin typeface="+mj-lt"/>
                <a:ea typeface="+mj-ea"/>
                <a:cs typeface="+mj-cs"/>
              </a:rPr>
              <a:t>Şək. 1.1 - Aİ və ABŞ-da iki təkərli elektrik nəqliyyat vasitələrinin təsnifatı </a:t>
            </a:r>
            <a:endParaRPr lang="en-US" sz="2800" kern="1200" dirty="0">
              <a:solidFill>
                <a:schemeClr val="tx1"/>
              </a:solidFill>
              <a:latin typeface="+mj-lt"/>
              <a:ea typeface="+mj-ea"/>
              <a:cs typeface="+mj-cs"/>
            </a:endParaRPr>
          </a:p>
        </p:txBody>
      </p:sp>
      <p:sp>
        <p:nvSpPr>
          <p:cNvPr id="20"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Объект 12" descr="Изображение выглядит как текст, снимок экрана, диаграмма, Параллельный&#10;&#10;Автоматически созданное описание">
            <a:extLst>
              <a:ext uri="{FF2B5EF4-FFF2-40B4-BE49-F238E27FC236}">
                <a16:creationId xmlns:a16="http://schemas.microsoft.com/office/drawing/2014/main" id="{CA793F20-A3BC-6EEA-DC2F-9F25B1E1987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35577" y="908205"/>
            <a:ext cx="7733335" cy="5374668"/>
          </a:xfrm>
          <a:prstGeom prst="rect">
            <a:avLst/>
          </a:prstGeom>
        </p:spPr>
      </p:pic>
      <p:sp>
        <p:nvSpPr>
          <p:cNvPr id="14" name="Прямоугольник 13">
            <a:extLst>
              <a:ext uri="{FF2B5EF4-FFF2-40B4-BE49-F238E27FC236}">
                <a16:creationId xmlns:a16="http://schemas.microsoft.com/office/drawing/2014/main" id="{916CF73A-81BC-6C94-B2E1-801263B01696}"/>
              </a:ext>
            </a:extLst>
          </p:cNvPr>
          <p:cNvSpPr/>
          <p:nvPr/>
        </p:nvSpPr>
        <p:spPr>
          <a:xfrm>
            <a:off x="10830910" y="5265683"/>
            <a:ext cx="1361090" cy="128620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dirty="0"/>
          </a:p>
        </p:txBody>
      </p:sp>
    </p:spTree>
    <p:extLst>
      <p:ext uri="{BB962C8B-B14F-4D97-AF65-F5344CB8AC3E}">
        <p14:creationId xmlns:p14="http://schemas.microsoft.com/office/powerpoint/2010/main" val="117296832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240</TotalTime>
  <Words>8013</Words>
  <Application>Microsoft Office PowerPoint</Application>
  <PresentationFormat>Широкоэкранный</PresentationFormat>
  <Paragraphs>325</Paragraphs>
  <Slides>62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62</vt:i4>
      </vt:variant>
    </vt:vector>
  </HeadingPairs>
  <TitlesOfParts>
    <vt:vector size="68" baseType="lpstr">
      <vt:lpstr>Arial</vt:lpstr>
      <vt:lpstr>Calibri</vt:lpstr>
      <vt:lpstr>Calibri Light</vt:lpstr>
      <vt:lpstr>Symbol</vt:lpstr>
      <vt:lpstr>Times New Roman</vt:lpstr>
      <vt:lpstr>Тема Office</vt:lpstr>
      <vt:lpstr>REGİONLARDA İKİTƏKƏRLİ ELEKTRİK NƏQLİYYATI VASİTƏLƏRİNİN İCARƏ MƏNTƏQƏLƏRİNİN YARADILMASI (kənd yerlərində müəllim və məktəblilərin vaxtdan səmərəli istifadəsi məsələləri təhlil edilir)</vt:lpstr>
      <vt:lpstr>  MÜNDƏRİCAT </vt:lpstr>
      <vt:lpstr>FƏSİL I. İKİTƏKƏRLİ ELEKTRİK NƏQLİYYAT VASİTƏLƏRİNİN TƏTBİQİNİN NƏZƏRİ-METODOLOJİ MƏSƏLƏLƏRİ Dünya ölkələrində ikitəkərli elektrik nəqliyyat vasitələrin təsnifatına dair yanaşmalar</vt:lpstr>
      <vt:lpstr>Презентация PowerPoint</vt:lpstr>
      <vt:lpstr>Cədvəl 1.1 Dünyanın müxtəlif ölkələrində ikitəkərli elektrik avtomobillərinin təsnifatı</vt:lpstr>
      <vt:lpstr>Презентация PowerPoint</vt:lpstr>
      <vt:lpstr>Презентация PowerPoint</vt:lpstr>
      <vt:lpstr>Презентация PowerPoint</vt:lpstr>
      <vt:lpstr>Electric Bicycle (E-bike) Ikitəkərli elektrik nəqliyyat vasitələri Şək. 1.1 - Aİ və ABŞ-da iki təkərli elektrik nəqliyyat vasitələrinin təsnifatı </vt:lpstr>
      <vt:lpstr>Презентация PowerPoint</vt:lpstr>
      <vt:lpstr>Презентация PowerPoint</vt:lpstr>
      <vt:lpstr>1.2. İkitəkərli elektrik nəqliyyat vasitələrinin inkişafına təsir edən amillər və problemlər  </vt:lpstr>
      <vt:lpstr>Презентация PowerPoint</vt:lpstr>
      <vt:lpstr>1.3. İkitəkərli elektrik nəqliyyat vasitələrinin istifadəsinin tənzimləmə prinsipləri</vt:lpstr>
      <vt:lpstr>Mikromobilliyin tədbiqinin keçirilməsinə mane olan mövcud problemləri həlli üçün müxtəlif aspektləri nəzərə alaraq mikromobilliyin tənzimləməsi üçün aşağıdakı prinsiplər təklif olunur:</vt:lpstr>
      <vt:lpstr>FƏSİL II. İkitəkərli elektrik nəqliyyat vasitələrinin icarə məntəqələrinin yaradılmasında    beynəlxalq təcrübə 2.1  İki təkərli elektrik nəqliyyat vasitələrinin istifadəsinin hüquqi statusunun və qaydalarının hüquqi tənzimlənməsi üzrə dünya təcrübəsi</vt:lpstr>
      <vt:lpstr>İki təkərli elektrik nəqliyyat vasitələrinin istismarı ilə bağlı dünya ölkələrinin qanunvericilik məhdudiyyətləri.</vt:lpstr>
      <vt:lpstr>Avstraliya. Avstraliya qanunları iki təkərli nəqliyyat vasitələri üçün aşağıdakı təriflər müəyyən edir:</vt:lpstr>
      <vt:lpstr>Презентация PowerPoint</vt:lpstr>
      <vt:lpstr>Презентация PowerPoint</vt:lpstr>
      <vt:lpstr>Презентация PowerPoint</vt:lpstr>
      <vt:lpstr>Презентация PowerPoint</vt:lpstr>
      <vt:lpstr>Презентация PowerPoint</vt:lpstr>
      <vt:lpstr>2.2. Dünya təcrübəsində ikitəkərli elektrik nəqliyyat vasitələrinin icarəsinin iqtisadi səmərəlik məsələləri </vt:lpstr>
      <vt:lpstr>Презентация PowerPoint</vt:lpstr>
      <vt:lpstr>Презентация PowerPoint</vt:lpstr>
      <vt:lpstr>Презентация PowerPoint</vt:lpstr>
      <vt:lpstr>2021-ci ilin iyul ayında ABŞ ev təsərrüfatlarının yuxarı, orta və aşağı seqmentlərində kütləvi istehsal olunan iki təkərli elektrik nəqliyyat vasitələrinin sayı və xərcləri</vt:lpstr>
      <vt:lpstr>İstehlakçı tələbatının sabit artımına əlavə olaraq, mikro mobillik şerinqi bazarı investorları aşağıdakı səbəblərə görə maraqlandırır:</vt:lpstr>
      <vt:lpstr>Çox sayda üstünlüklərə baxmayaraq, biznes modelinin bəzi çatışmazlıqları mövcuddur:</vt:lpstr>
      <vt:lpstr>Презентация PowerPoint</vt:lpstr>
      <vt:lpstr>2.3 İkitəkərli elektrik nəqliyyat vasitələrinin icarəsində innovativ texnologiyaların tətbiqi</vt:lpstr>
      <vt:lpstr>Презентация PowerPoint</vt:lpstr>
      <vt:lpstr>FƏSİL III.. Azərbaycan regionlarında ikitəkərli elektrik nəqliyyatı vasitələrinin icarə məntəqələrinin yaradılması səmərəliliyin təhlili 3.1. Azərbaycanın kənd yerlərində müəllim və məktəblilərin mikromobilliyinin təhlili</vt:lpstr>
      <vt:lpstr>Презентация PowerPoint</vt:lpstr>
      <vt:lpstr>Презентация PowerPoint</vt:lpstr>
      <vt:lpstr>Презентация PowerPoint</vt:lpstr>
      <vt:lpstr>Respondentlərə aşağıdakı 6 sualı cavablandırmağı təklif etdik.</vt:lpstr>
      <vt:lpstr>Презентация PowerPoint</vt:lpstr>
      <vt:lpstr>Презентация PowerPoint</vt:lpstr>
      <vt:lpstr>Презентация PowerPoint</vt:lpstr>
      <vt:lpstr>3.2Azərbaycanın kənd yerlərində ikitəkərli elektrik nəqliyyat vasitələrinin icarəsinin iqtisadi səmərəliyin  qiymətləndirilməsi</vt:lpstr>
      <vt:lpstr>Azərbaycanda icarə üçün istifadə edilən ikitəkərli elektrik nəqliyyat vasitələrinin parametlərinin müqaisəsi</vt:lpstr>
      <vt:lpstr>Презентация PowerPoint</vt:lpstr>
      <vt:lpstr>Cədvəl 3.2. Azərbaycanda satılan ikitəkərli elektrik nəqliyyat vasitələrinin parametlərinin müqaisəsi</vt:lpstr>
      <vt:lpstr>Презентация PowerPoint</vt:lpstr>
      <vt:lpstr>Презентация PowerPoint</vt:lpstr>
      <vt:lpstr>Bizim fikrimizcə ilk növbədə hansıları aid etmək olar:</vt:lpstr>
      <vt:lpstr>3. Əhalinin mikromobilliyinin inkişafına dair dövlət dəstəyi mexanizmlərinin olmaması. </vt:lpstr>
      <vt:lpstr>4. Sənayenin investisiya cəlbediciliyi. </vt:lpstr>
      <vt:lpstr>NƏTİCƏ</vt:lpstr>
      <vt:lpstr>Презентация PowerPoint</vt:lpstr>
      <vt:lpstr>İkitəkərli elektrik nəqliyyat vasitələrinin icarə biznesinin açılması baxımından hesablamalarımız göstərirki hazırki vəziyyətdə səmərəli deyil. Lakin, biznesin sosial xarakterini və nəqliyyat sektorunun gələcək inkişafında elektromobilliyin potensial əhəmiyyətli rolunu nəzərə alaraq, aşağıda gıstərilən tədbirlərin görülməsini məqsədə uyğun sayırıq:</vt:lpstr>
      <vt:lpstr>Bazar inkişaf etdikcə tez yenilənə bilən çevik tənzimləmə</vt:lpstr>
      <vt:lpstr>“Pilot layihələrin” tətbiqi.</vt:lpstr>
      <vt:lpstr>Nəticəyə əsaslanan tənzimləmə</vt:lpstr>
      <vt:lpstr>Risklərin nəzərə alınmasına əsaslanan tənzimləmə. Tənzimləmə müasir infrastrukturun reallıqlarını və istifadəçilərin ehtiyaclarını nəzərə almalıdır. Yəni, xüsusi infrastrukturun olmadığı və ya hava şəraitinin ilin 9 ayı mikromobillikdən istifadə üçün əlverişli olmadığı bölgələrdə ikitəkərli elektrik nəqliyyat vasitələrinin tətbiqi uğursuzluğa məhkumdur.</vt:lpstr>
      <vt:lpstr>Xidmət təminatçıları öz xidmətlərinin regionun məqsədlərinə cavab verməsini və ümumi nəqliyyat şəbəkəsinə öz dəyərini nümayiş etdirməsini təmin edilməsi üçün çalışmalıdırlar.</vt:lpstr>
      <vt:lpstr>İstifadə olunmuş ədəbiyyatların siyahısı</vt:lpstr>
      <vt:lpstr>Презентация PowerPoint</vt:lpstr>
      <vt:lpstr>Презентация PowerPoint</vt:lpstr>
      <vt:lpstr>-Diqqətinizə görə təşəkkürlər...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REGİONLARDA İKİTƏKƏRLİ ELEKTRİK NƏQLİYYATI VASİTƏLƏRİNİN İCARƏ MƏNTƏQƏLƏRİNİN YARADILMASI (kənd yerlərində müəllim və məktəblilərin vaxtdan səmərəli istifadəsi məsələləri təhlil edilir)</dc:title>
  <dc:creator>hesabat aparis</dc:creator>
  <cp:lastModifiedBy>User</cp:lastModifiedBy>
  <cp:revision>9</cp:revision>
  <dcterms:created xsi:type="dcterms:W3CDTF">2023-05-30T11:53:58Z</dcterms:created>
  <dcterms:modified xsi:type="dcterms:W3CDTF">2023-05-31T07:53:46Z</dcterms:modified>
</cp:coreProperties>
</file>